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s/slide6.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5.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5.xml" ContentType="application/vnd.openxmlformats-officedocument.presentationml.slideLayout+xml"/>
  <Override PartName="/ppt/ink/ink18.xml" ContentType="application/inkml+xml"/>
  <Override PartName="/ppt/ink/ink19.xml" ContentType="application/inkml+xml"/>
  <Override PartName="/ppt/notesMasters/notesMaster1.xml" ContentType="application/vnd.openxmlformats-officedocument.presentationml.notesMaster+xml"/>
  <Override PartName="/ppt/ink/ink20.xml" ContentType="application/inkml+xml"/>
  <Override PartName="/ppt/ink/ink6.xml" ContentType="application/inkml+xml"/>
  <Override PartName="/ppt/ink/ink5.xml" ContentType="application/inkml+xml"/>
  <Override PartName="/ppt/ink/ink7.xml" ContentType="application/inkml+xml"/>
  <Override PartName="/ppt/ink/ink8.xml" ContentType="application/inkml+xml"/>
  <Override PartName="/ppt/ink/ink4.xml" ContentType="application/inkml+xml"/>
  <Override PartName="/ppt/theme/theme2.xml" ContentType="application/vnd.openxmlformats-officedocument.theme+xml"/>
  <Override PartName="/ppt/theme/theme1.xml" ContentType="application/vnd.openxmlformats-officedocument.theme+xml"/>
  <Override PartName="/ppt/ink/ink1.xml" ContentType="application/inkml+xml"/>
  <Override PartName="/ppt/ink/ink3.xml" ContentType="application/inkml+xml"/>
  <Override PartName="/ppt/ink/ink2.xml" ContentType="application/inkml+xml"/>
  <Override PartName="/ppt/ink/ink17.xml" ContentType="application/inkml+xml"/>
  <Override PartName="/ppt/ink/ink13.xml" ContentType="application/inkml+xml"/>
  <Override PartName="/ppt/ink/ink14.xml" ContentType="application/inkml+xml"/>
  <Override PartName="/ppt/ink/ink16.xml" ContentType="application/inkml+xml"/>
  <Override PartName="/ppt/ink/ink15.xml" ContentType="application/inkml+xml"/>
  <Override PartName="/ppt/ink/ink9.xml" ContentType="application/inkml+xml"/>
  <Override PartName="/ppt/ink/ink12.xml" ContentType="application/inkml+xml"/>
  <Override PartName="/ppt/ink/ink10.xml" ContentType="application/inkml+xml"/>
  <Override PartName="/ppt/ink/ink11.xml" ContentType="application/inkml+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334" r:id="rId4"/>
    <p:sldId id="335" r:id="rId5"/>
    <p:sldId id="336" r:id="rId6"/>
    <p:sldId id="337" r:id="rId7"/>
    <p:sldId id="338" r:id="rId8"/>
    <p:sldId id="339" r:id="rId9"/>
    <p:sldId id="340" r:id="rId10"/>
    <p:sldId id="341" r:id="rId11"/>
    <p:sldId id="342" r:id="rId12"/>
    <p:sldId id="343" r:id="rId13"/>
    <p:sldId id="344" r:id="rId14"/>
    <p:sldId id="345" r:id="rId15"/>
    <p:sldId id="346" r:id="rId16"/>
    <p:sldId id="347" r:id="rId17"/>
    <p:sldId id="348" r:id="rId18"/>
    <p:sldId id="349" r:id="rId19"/>
    <p:sldId id="350" r:id="rId20"/>
    <p:sldId id="358" r:id="rId21"/>
    <p:sldId id="351" r:id="rId22"/>
    <p:sldId id="359" r:id="rId23"/>
    <p:sldId id="360" r:id="rId24"/>
    <p:sldId id="352" r:id="rId25"/>
    <p:sldId id="353" r:id="rId26"/>
    <p:sldId id="354" r:id="rId27"/>
    <p:sldId id="355" r:id="rId28"/>
    <p:sldId id="356" r:id="rId29"/>
    <p:sldId id="357" r:id="rId30"/>
    <p:sldId id="313" r:id="rId31"/>
    <p:sldId id="314" r:id="rId32"/>
    <p:sldId id="31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55" autoAdjust="0"/>
    <p:restoredTop sz="94660"/>
  </p:normalViewPr>
  <p:slideViewPr>
    <p:cSldViewPr snapToGrid="0">
      <p:cViewPr>
        <p:scale>
          <a:sx n="81" d="100"/>
          <a:sy n="81" d="100"/>
        </p:scale>
        <p:origin x="-288" y="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1:38:56.319"/>
    </inkml:context>
    <inkml:brush xml:id="br0">
      <inkml:brushProperty name="width" value="0.05292" units="cm"/>
      <inkml:brushProperty name="height" value="0.05292" units="cm"/>
      <inkml:brushProperty name="color" value="#FF0000"/>
    </inkml:brush>
  </inkml:definitions>
  <inkml:trace contextRef="#ctx0" brushRef="#br0">2407 3244 481,'0'0'45,"0"0"-8,0 0 3,0 0-6,0 0-6,0 0 0,0 0-7,0 0-9,0-13 2,0 12-10,0 0 3,0-1-2,0-3-1,1 0 2,8 0 1,-3-2 3,4 2 0,5 2-2,-4 1 0,7-1-2,3 3 0,0 0 3,8 1-5,-1 4-4,1-1 0,1 1-5,3 1 5,2-2 9,6 0-4,5-1 5,7-1-5,6-2-5,5 0 2,6 0-4,-1-5 4,5 1 5,-3 0-6,1 1-1,3 2 1,-1-1-6,4 2 6,-1-2 1,3 2 1,1 0-1,1-5 1,1 3 4,1-1-6,3-1 2,1-2-2,2 2-3,-1 0 3,-1 0 1,-2 4-2,-1 0 3,-1 0-3,0 0 0,-2 2 2,-1 4 0,0 1 0,-4-3 0,-1 2-1,0-2 1,-1-1-1,3-3 1,4 0-1,3 0 0,4-3 1,2-4 1,0 0 1,0-3 0,1 5 0,-2-2-4,0 4 0,-4 2 1,-4 1 0,-3 0 3,-5 6-3,-4 1 0,-2 3 0,-1 0 2,-3 0-4,1-1 2,-2 3-1,5-4 1,-1-1 1,-1-2 3,2-1-2,0-4-2,1 0-1,1-2 3,1-2-2,1 1 1,-2 1 1,-1 1-3,0 1 1,-4 0-2,-3 1 1,-1 4 0,-2 1 0,1 0 0,-1 1 0,3-2 0,2 2 0,1-5 1,4-1 0,3-1 1,2 0 0,6 0 0,-1-1-1,4-3-1,2-1 0,0 0 1,-1 2-1,0 1 0,-2 0 1,-2 2-2,-2 0 2,-2-1-1,0 1 0,-4 0 1,2 0-1,-2 0 0,-1 0 2,0 1-2,0 1 1,4-2-2,0 0 2,4 0 0,1 0-1,1-5 1,1 2-1,1-1-1,-2-1 3,1-2-2,-1 2 1,0 0-3,0-2 1,0 2-2,-4-2 3,-2 2 1,-1 0 0,-3 1 3,1-2-4,-3 4 0,1-3 0,0 2-3,-2 1 4,-1 0-1,1 1 1,0-3-1,-2 1 0,1 0-2,1-1 2,0-2 1,2 1-1,1-1-1,-1 2 1,0-4 0,-3 2 1,-2 1 1,-1-2-2,-2 2-1,-1 2 0,1 0 2,-1 1-1,1 2 3,2 0-2,-1 0-1,2 0 0,0 0 0,0 0 0,0 0 1,2 0-1,-2 0 0,3 0 0,-2 0 0,-1 0 0,0 0 1,-2 2-2,-3 1 1,0 2 1,-4 1 0,-3 0 0,-2 0-2,0 0 1,-1-1-2,1 1 2,-1-2 1,2 1-1,-2-2 1,-1-2-1,0 1 0,-3-2-1,-1 1 1,-2-1 0,-3 0 1,-2 2-2,-3-2 2,-5 0-1,-1 0-2,-3 0 3,-8 1-2,-1-1 1,-5 2 0,-2-1 0,3 1 0,-9-2 0,6 1 0,-5 1 0,0-2 0,0 2 0,-5-2 2,0 0-2,0 0 1,1 0 0,1 0-2,-1 0 2,1 0-1,-1 0 2,0 0 0,-1 0 0,2 1-2,-2-1 0,1 0 0,-1 0 1,0 0 1,2 0-2,-2 0 0,0 0-1,1 2-3,-1-2 1,0 0-5,0 0-5,2 0-7,-2 0-23,4 0-69,5-7-205,-8-13-19</inkml:trace>
  <inkml:trace contextRef="#ctx0" brushRef="#br0" timeOffset="2916.1668">17722 2005 394,'0'0'61,"0"0"-3,0 0-8,0 0-1,0 0-10,0 0-3,0 0-8,0 0-5,0 0-4,23-32-2,-22 20 1,1 2-4,-2 3-1,0-5-4,0 7-7,0-8-5,0 3-1,-3 1-1,-1 0 5,-4 2 3,2 0-3,-4 4 0,-10 1-2,-1 2 1,-10 2 10,1 9-1,-3 3 2,-2 1-2,0 3-8,-1-1 0,1 3 0,-1 1 1,3 4-2,3-1 2,1 2-2,5-2 0,3 2 0,5-1 0,4 4 0,5 1 1,0 1 0,4-3-1,2 2 0,1-1 1,0 0-1,0 0 1,0-2 3,0 0-3,0 1-1,1-4 2,4 1 5,0-3-3,4-1 3,1-2-4,6-4-2,3-3 2,7-4 0,6-4 1,5-4 0,5 0-1,3-4 0,2-7 0,-1-3 2,-2-3-2,-5 0-4,-6 0 5,-5 1-7,-9 6 8,-6-2-2,-5 7 1,-4-3 1,2 1-3,-4 2 2,-2-5-2,0-2 0,-6-4 2,-7-3-1,-3 4-2,-4 0-1,-3-1 0,-3 4-3,-3 2 3,-2 7 1,-1-1-1,2 4 1,3 0-1,7 0-1,1 0 2,7 2-1,3 0-1,-2 1 1,7-1-2,1 1 1,3-3 1,-2 0 0,2 0 0,0 0 1,0 2 0,3 1 1,9-1 1,4-2 0,2 0 1,6-10-2,-1-2 1,1 0-2,1-3 0,-1 1 3,1 1-3,0 0 2,-1 4-2,1 0-4,-9 5 5,2-1-1,1 3 0,-1 2 2,6 0-2,-2 0 0,-3 7 0,-1 2 1,0 2-1,-4 2-1,-2 4 0,1 3-1,-4 1 2,-2 4-2,-4 0 3,-2 5-1,-1 3 0,-1 2 7,-5 1-4,-1 5 5,1-4-5,1 0-2,0-4 0,5-2-2,0-4 1,0-5 0,7-2-1,3-3 1,-3-7 0,3 0-3,-2-5 3,-5-3-4,4-2-5,-3 0-8,-1 0-14,4-6-28,-3-6-51,-1-6-148,0 0-51</inkml:trace>
  <inkml:trace contextRef="#ctx0" brushRef="#br0" timeOffset="3415.1953">18224 2059 669,'0'0'25,"0"0"2,0 0-1,0 0-1,0 0-7,0 0-2,-5 76-6,5-34-3,0 4-1,0-2-2,0-1-2,2-2 0,1-5-2,-1-6 0,4-3 1,-3-9 0,1-1 6,-1-7-7,-1-5-2,-1 2 3,-1-7-1,0 4-1,0 1 8,0-2-7,0 4-4,0-7 1,-3 0-9,-7-2 6,-3-6-7,-3-6 8,2-6 0,2-4 1,-1-5 3,0-6 1,1-5 1,-2-3 1,2-5 2,1 0 1,1 3 3,2 4 0,3 6 2,1 3 0,4 7 0,0 8 0,0 0 0,7 3-3,0 2-1,5-3-1,3 3-2,1 0 1,5 5-2,2 1 0,2 0 0,4 0-2,2 1-1,2 2-9,0 2 0,-1 1 8,1 0 0,-4 0 5,-1 1-4,-9 2-14,-3 4-9,-6-3-14,-6-1-24,3 8-29,-7 3-86,-7 6-112</inkml:trace>
  <inkml:trace contextRef="#ctx0" brushRef="#br0" timeOffset="3660.2093">18204 2288 699,'0'0'28,"0"0"4,0 0-5,0 0-6,100-40-9,-74 30-6,0 0-3,-4 3-1,-3 1-1,-2 4-1,-7-2-1,-4 3 0,0 1-2,-2 0-1,2 0-5,-2 0-4,5 0-14,-5 2-23,-1 1-41,4 5-109,-4-3-85</inkml:trace>
  <inkml:trace contextRef="#ctx0" brushRef="#br0" timeOffset="4162.238">19042 1710 640,'0'0'41,"0"0"-1,0 0-5,0 0-6,0 0-9,0 0-11,0 0 2,0 0-1,0 0-1,0 0 2,-93 10-4,77 12-3,-3 1 0,1 8-1,2 6 10,-4 2-1,1 3-3,-2 3 1,0 3-11,0 4 2,3 4-3,-1 5 2,4-2-1,4 0 2,2-2-1,5-6 2,4-1 6,0-6-6,6 2 5,5-5-4,1-5-3,5-4 1,-1-3-1,4-4 2,-1-2-2,3-3 1,1-2 0,-2-2 0,1-3 0,-1-3 1,0-1-3,-6-4 2,2-2 1,-7-2 0,4-1-1,4 0 1,-8-1 0,7-6 0,-8 4 0,0-4 0,-1 2 0,-5 3 0,2-1 0,-5 3-1,0-2 0,0 2-3,0-1-2,1-1-1,-1-3-4,-1-3-6,-4 0-7,-5-1-20,-3 1-54,3 6-120,-7-6-105</inkml:trace>
  <inkml:trace contextRef="#ctx0" brushRef="#br0" timeOffset="5031.2877">19340 2198 640,'0'0'58,"0"0"-3,0 0-9,17-83-12,-9 63-12,0 2-6,2 1-2,-2 1-4,3 3-2,-2 1-2,2 3-2,-1 1-2,-1 4-1,5-1-1,1 4 0,0 1-3,7 1 3,-4 6-2,-1 3 0,-3 1 1,-1 2-1,-3 1 0,-2 3 0,-5 4 0,-3 4 2,0 7-1,-6 6 0,-7 4 0,-6 3-1,-4 1-1,-3 5 2,0-2 1,-3-2 8,0 0-4,3-6 4,1-5-6,7-5-1,5-11 2,2-4-2,7-8 1,0-5-1,3 1 0,1-4 1,-2 0 2,2 0 0,0 0 2,-1 0-2,-1 0 0,2-14 0,-1-8-1,1-8-7,0-4 4,6 1-5,3 0 3,3 1 4,1 5-1,1 6 0,0 5-1,-3 3 0,2 5-3,-4 4 2,2 1 0,5 3 0,-1 0 2,2 5-3,-3 2-1,-2 4 1,1 1 2,-3 0-1,1 2 4,0 0-3,-1-2-1,3 0 0,-1 0 1,1 1 0,1-1 2,-1 5 6,1-5-6,-2 1 5,-2-2-6,0-3 0,-4-1-1,1-3 0,1 2-1,-4-4 2,0 1 1,-4-3-2,0 0 1,6 0 0,-2 0-2,7 0 2,-2-2 0,-3-2 0,2-1 0,-4-1 0,3 0-3,-6 4-5,4-6 4,-4 4-5,1-1 8,-1 0-3,-1 5-1,0-7-6,0-5-8,0 2-6,-3-5-19,-3 3-48,1 3-116,-2-6-107</inkml:trace>
  <inkml:trace contextRef="#ctx0" brushRef="#br0" timeOffset="5831.3335">20045 1701 524,'0'0'55,"0"0"-7,0 0-15,0 0-8,0 0-7,0 0 1,0 0-1,-10-91-1,1 72-2,1 7-2,-1 0-2,-1 1-3,4 6 0,-3-3-2,1 5-2,3 3-1,-8 0-2,-1 0 0,1 1 0,-5 7 0,4 4-1,0 2-1,2 1 1,1 3 1,3 1 0,1 1 1,4-4 1,1 2-2,2 2 0,0-1 0,5 7-1,2-3 2,3-3-2,2-3 0,1 0 1,1 0-1,1-2 10,1 0 0,0 2-3,-1-2 2,2 0-8,-3 0 0,0 1 0,1-3-1,-7-1 0,3-2 0,-4-3 1,-3 1 0,2-1 1,-3-3-2,0 1 1,-3-5 0,0 0 1,0 0 1,0 3-1,-9 2 0,-10 0-1,-5-1-2,-7-4 1,0 3-1,-1-3 0,3 0 2,8 0-1,3-3-1,6-1 2,2-1-1,1 0-1,6 2 2,-1-4-3,4-5 1,0-7 1,4-3-7,7-1-2,3 1 0,-1 0 1,3 2 2,-2-2 7,2 3 2,-1 2-3,-1 0 0,-4 2 2,1 3-4,-6 5 5,1 0-1,0-2-1,-3 0 0,1 1 0,1-3-1,-3 2 0,1 0 2,3 1 0,-5 3 0,1 0-1,-2 5-3,0-2 2,0 2-1,0 0-3,0-3-5,0-2-12,0-2-20,0 2-41,0 0-34,0 5-174,-5 8-2</inkml:trace>
  <inkml:trace contextRef="#ctx0" brushRef="#br0" timeOffset="6419.3671">20067 1528 750,'0'0'33,"0"0"-1,0 0-6,0 0-4,0 0-7,0 0-4,0 0-1,0 0-1,0 0 1,0 0-2,79-5-3,-53 13-2,-2 2-2,0 4 0,-1 2-1,-1 3 0,-3 4-1,-1 1 0,-3 2 0,-2 1 1,-4 2-1,-4 0 0,0 0 0,-2 3 7,-2-3 1,3 2-1,-1-4 3,1-1-9,1 0 0,2-3-1,-1-2 1,1 1-2,-1-2 2,-3-6 0,-2 3 0,-1 2 0,0 1-1,-3 9 0,-4 2 1,-4-1-1,-3 2 2,0 1-1,-2-2 0,-1 0 0,1-1 1,0-5-1,3-2 1,0-2 1,6-7-1,1 1 1,2-5 0,1 0-1,0 2 1,0-2 5,-1 2-4,2-2 5,-1 3-4,0-2-1,1-1-1,-1-2 0,-2 1-2,1-2 1,-2 1 1,3-4 0,-1 3 0,1-4-1,0 0-1,2 2 0,1-5-1,-2 0 2,2 0-1,0 1 0,-1 0 0,1 1-2,-2-2 1,2 1 0,-1-1-2,1 0 1,0 2-4,0-2-3,0 0-1,0 0-5,-2-3-6,1-3-8,-1 0-40,-1-3-110,0 6-138,-5-4-12</inkml:trace>
  <inkml:trace contextRef="#ctx0" brushRef="#br0" timeOffset="7436.4253">17495 3151 673,'0'0'32,"0"0"4,0 0-1,0 0-5,0 0-7,0 0-6,0 0-3,0 0-3,0 0-1,0 0-4,-9 3 0,9-3-1,2 0 1,13 2 1,7-2-1,11 0 2,5 0-3,2 0 2,4-3-1,1-2-1,-3 1-3,-1-1 0,-3 1-1,-3 0-1,-2 1 4,-3 0-3,-1 2-1,-3 0 2,-1 1-2,-3 0-1,2 0 2,1 0-1,2 0 1,5 0 2,3 0-1,4 0 1,5-4 0,5-2 0,-1 2 0,4-2 0,-2-1-1,0 2-1,-2 1 1,-2-2-1,0 4 0,-4-1 1,2 1-2,-5 0 0,0 2 0,-1 0 3,0 0-2,1 0-1,2 0 0,1 0-1,1 0 2,3-1 0,1 1 0,3-4-1,0 1 1,2-1-3,0-1 3,-1 2-1,-3 1 0,1-1 3,-4 1-3,-1 0 1,-4 2 0,-4 0-1,-2 0 1,-2 2-2,-4 0 1,0 1 0,-4-1 1,1 1-1,-2-3 0,-7 2-1,3-2 1,-2 0 0,-3 0 1,6 0 2,0 0-2,-2 0 0,1-2-1,-2-3-1,-5 3 1,1-1 4,0 1-4,-3 1 1,3-1-1,-8 2-3,5 0 3,-3 0-1,-3 0 1,6 0 1,-4 0-1,0 0-1,7 0 3,-7 0-1,4 0-1,3 0 6,-9 0-6,2 0 1,-1 0 0,-1-2-4,1 2 3,0 0 0,-5 0 1,0-3-1,0 3 0,1 0 2,1 0-3,-1 0 1,1 0-1,-1 0 0,1 0 1,-1 0 1,0 0-1,-1 0-2,2 0 0,-2 0-6,1 0 2,-1 0-9,0 0-9,0-1-17,-4 1-61,-8-1-210,-8-1-36</inkml:trace>
  <inkml:trace contextRef="#ctx0" brushRef="#br0" timeOffset="22287.2747">22199 2530 439,'0'0'49,"0"0"11,0 0-9,0 0 2,0 0-21,0 0-3,0 0-10,0 0-4,0 0-3,5-13-2,-5 11-3,2 0 0,-2 2-1,3 0 2,2 9 7,0 8-7,1 13 5,0 7-8,0 9-5,-3 6 2,-2 5-2,-1 4 2,0 1-3,0 3 3,-3-2-1,-1-4 2,3-3 6,-1-3-4,2-4 3,0-3-3,0 0-2,-1 0 1,1 0 0,-2-3 2,-1 1-4,0-3 2,0-2-4,-1-5 3,1-2 0,0-5-1,0-7 1,1-10-1,0 0-2,2-3 2,0-2 0,0 0-1,0-5 2,0 0-2,0 0 1,0 2-1,0 0 1,0-1-2,0 1 1,0-1 0,0 0 1,-1 2-1,1-3 1,0 3-1,0-2 0,0-1-1,0 1 2,0-1-1,0 2 3,0-2-2,0 1 0,0-1 0,0 0-3,0 2 1,0-2 1,0 0-2,0 2 2,0-2-1,0 0-2,7 0 2,4 0 0,4-2-1,7-1 2,-2 0-1,1-1 0,1 0 1,1 0-1,2 0 0,1-1 1,0 0-1,2-2 0,1 4 1,1-4-2,0 3 1,1 1-1,-1 0 1,-1 1 0,1 2 0,-1 0 2,0 0-2,1 0 0,1 5 0,1-1-1,-1 2 1,7 1 1,-1-2 1,4 2-1,4-5 0,0 1-2,5-3 2,1 0 0,4 0 0,3-5 3,2 0-4,2-2 0,4 2 2,0 0-1,0 2-1,1 1 2,0 0-2,-2 1 0,-2 1 1,1 0-2,-1 0 1,-1 0 1,2 0 0,1 0-1,0 0 1,3 0 2,0-5-2,4-1 1,1-2-2,0-1-1,1 0 1,3 0 2,-2 1-2,0-2 1,-1 3-1,-2 1-2,-3 4 3,-2 0-1,-5 2 0,-1 0 1,-2 0-1,0 3 0,-1 1 1,2 1 0,-1-2 0,3 2-2,0-4 0,2 2 2,1 0-1,2-3 2,1 0-1,1 0 0,2 0 1,0 0-1,4 0 0,-1 0 0,0 2 0,2-1 1,-1 1-1,-1 0 1,2-1-1,1 0 2,4 1-2,0-1-1,3-1 1,1 0-4,2 0 3,1-3 0,1-3 0,1 0 1,1 1 0,-1 0-2,-1 1 2,0 4-1,-4 0 1,-1 0-1,-2 0 0,-2 0 0,-1 4-1,-2 1 1,-2-1 0,-2 0-2,0-1 2,-2 2 1,0-4-1,0 1 3,0-2-3,-2 0 0,2 0 0,-2-2-2,-2 0 2,-2 0 1,0 0-1,-5 1 0,0-1 1,-4 2-5,-1 0 4,-1 0 0,-2 0-1,-3 0 3,0 0-3,-4 0 1,1 0 0,-1 0 0,0 0-1,-2 0 3,0 0-1,1 0 0,-1 0 0,-1 0-1,-1-4-1,-1 2 0,-2 0 0,-2 0 0,-3 0 0,-2 2 3,-4 0-3,-3 0 1,-7 0-1,0 2-1,-7 0 2,3-2 2,-1 1-2,-2-1 0,3 0 1,-2 0-4,2 0 3,-3 0 0,2 0 0,1-1 1,-3-1-1,3 0-1,-3 1 1,-4-1 0,7 0 0,-7 2 1,-1 0-1,6-3 0,-7 3 0,2 0 0,-1 0 0,-5 0-1,0-3 2,0 3 0,2 0 0,-1-1 2,1 1-2,-1 0 0,1-1 0,-1 1-1,1 0 1,-1-2 1,-1 2-2,2 0 1,-2-1-1,3-6-1,-1-3 3,4-6-3,-2-4 3,-1-2-2,2 0-1,-2-6 0,0 2 1,-1-6 2,1-2-2,3 0 4,-3-1-4,0-1 1,-3 0-1,1-2-2,-1 1 2,0 2-4,0 0 4,0 2 1,0 1-1,0 1 3,-1 1-4,-2 2 2,1-1-1,-2 0 0,1 2 0,0 3 0,1 0 0,0 1 0,-1 1 0,2 5 0,-1-1-2,-1-2 0,3 8 3,-1-10-2,-1 5 1,1 3 0,1-8-2,0 3 3,0 7 0,0-8-8,0 1 6,0 7-7,-2-8 5,2 9 3,-1-2-3,-2-4 4,2 5-2,-1-5 0,0 0 2,0 5-1,1-6 0,-1 6 1,2-1-3,0 1 3,0-3-1,0 3 1,0 5 0,0 2-1,-1-2 0,1 2-1,0-2 1,0 2 0,0 5 1,-2 0-1,2 0 0,0-3 0,-1 3-1,1-2 1,0 0-1,-3-3 1,1-2 0,1 1 1,1 2 0,-2-1-1,1 1 1,-1-1-2,1 1 1,-2-1 0,1 2-1,-1-2 1,-3-2 1,3 4-1,0 0-3,-6-3 2,5 4 1,-8-1-1,-4 0 3,-1 0-2,-6 2-1,1 0 1,-4 1 0,-3 0 0,-1 0 3,-3 0-2,-2 2-1,-2-1 1,-3 3-3,0-1 2,-5 0 1,-1 1 0,-5-1-1,-1 2-1,0-2 0,-3 1 1,-3 2 1,-1 1-1,-2-1 2,-1 0-2,-2 0 2,1 0-2,-2 0 0,-1 0 2,-1-2-6,0 3 4,-2-5 1,-2 1-1,2 1 1,1-4-1,0 1 0,0-1 0,3 0 2,-2 0-2,1 0 2,-1 0-1,0-3 0,0 1-1,3-1-3,1 1 3,3-1 1,3 3-1,2-2 1,1 0-2,1-1-1,1 1 2,-2-1 0,2 1 0,-2 0 3,0 2-2,0-1 1,2-1-2,-2 1 0,3-3 0,0 2-3,2-1 3,0 0 1,-1 0-1,0 0 1,-1 0-1,0 0-2,1 1 3,-2 1-1,0 1 0,1 0 2,-1 3-4,2 1 2,2-1 0,0 2-2,2-4 3,1 3 1,2-4-2,0 0 1,1 0-2,1 0-1,-1 0 3,0 0-2,0-2 2,-4-1 0,2 0-1,-2 0 0,1 1 0,-1 1 0,3-1-1,-5 1 0,3 1 2,-2 0-1,-2 0 0,2 0 2,-2 0-3,1 0-2,1-2 4,-1 1-2,2-1 1,1 0 4,0 1-4,4-2 0,1 0-1,1-1 1,1 0-1,1 1 4,-2 2-3,0-1-1,0 2 1,-2 0-3,1 0 3,-2 0-1,-1 0 2,1 5-1,-1-2 0,0 0-2,3 1 2,0-1 0,0 0-1,1 1 3,1-1-3,0-3 1,0 0 1,-1 0-1,0 0 1,-4 0-3,2 0 2,-2 0 0,-1 1 0,2 1 3,-2-2-3,2 0 0,-2 1 0,4 1-2,1-1 1,-2 1 4,4-1-3,1-1 0,-1 0 1,0 0-4,2-4 3,2-2 0,-2 1 0,2 0 0,-2 0 1,-1 0-2,0-1 1,-2 0 0,2 0 0,0 1-1,1 3 1,2-2 0,1 3-1,3-2 3,2-1-2,1 4-1,1-4 1,8 3 0,-2-1 1,0 1 1,0-1-2,-1 0 1,0 2-1,3-3-1,-3 1 1,-5-1 0,2 1 0,2 2 0,-3 0 0,-2 0-2,-1 2 2,-2 1 0,-2 4 0,0-2 1,-1 0-2,0 2 2,2-1-2,1-2 1,1 2 1,4-1-3,0-2 2,1 0 0,0-2-1,7 1 2,-4-2-2,0 2 1,-1-2 1,0 0-1,-1 0 0,2 0 1,-2 0-1,-5 0 0,7 0 0,0 0 0,0 0 0,7 0 0,-8 0-1,1 0 2,-1 0-2,2 0 1,-1 0 0,3 0-1,2 0 2,-4 0 0,7 0-1,-3 0 0,-5 0 0,8 0 0,-8 0 1,8 0-2,0 0 1,0 0 0,-1 0 0,1 0 0,1 0 0,-2 0-1,3 0 1,-3 0 0,3 0 0,-2 0 2,5 0-3,3 0 1,-2 0 0,0 0-1,0 0 2,-1 0 0,7 0-1,-1 0 0,1 0 0,-2 0 0,1 0-1,-1 0 1,1 0 1,-1 0-2,1 0 1,-1 0 2,1 0-2,-1 0 0,1 0 0,-1 0-1,2 0 1,-1 0 0,1 0-1,-2 0 1,2 0-1,-1 0 1,1 0 2,-1 0-3,1 0 2,0 0-1,-2 0-1,2 0 2,0 0-3,0 0 1,-1 0 1,1 0 0,0 0 0,0 1-2,0-1 1,0 0-1,0 0 2,0 2 0,0-2-1,0 1-1,0 0-1,0 1 0,0-1-3,0 1-4,0-1-6,0 1-8,0 4-10,0 0-15,0-1-33,3 5-40,-2-5-111,3 4-73</inkml:trace>
  <inkml:trace contextRef="#ctx0" brushRef="#br0" timeOffset="23159.3246">23664 2277 363,'0'0'54,"0"0"4,0 0-2,0 0-7,0 0-2,0 0-5,0 0-5,0 0-6,0 0-4,-18-54-5,18 49-3,-1 0-2,1 0-2,0 5-2,0-2 0,0 2-4,0 0-2,0 0 0,0 0-4,0 0-1,0 12 0,1 8-2,5 10 3,-1 4-2,-1 7 1,1 1-1,-2 4 0,0 2 8,-1 3-7,-2 2 6,0-1-6,0 2-4,0 3 3,0 1-1,0 0 3,-3-1-1,1-1 0,-1-3-3,2-2 1,0-6 4,1 1-4,0-3 6,0 0-6,0-1 0,0-2 3,1-1-2,0 1 2,1-3-1,-1-3-2,1-1 1,-1 1 1,1-2 0,-1-3 1,1-4 0,-1-5-2,1-3 0,-1-7 1,-1-5-2,3 4 0,-1-5 0,-1 0 0,1 2 0,-2-6 1,0 0-1,0 0 0,1 1 1,-1 0-1,1 1 0,-1-2 2,3 0-3,-3 2 0,1-2 0,1 0-4,1-9-6,-2-8-3,1-6-14,-2-2-23,0-7-66,-9-2-197,-7-5-16</inkml:trace>
  <inkml:trace contextRef="#ctx0" brushRef="#br0" timeOffset="24131.3802">22924 2898 469,'0'0'49,"0"0"-3,0 0-7,0 0-3,0 0-4,0 0-7,0 0-1,0 0-4,0 0-3,0 0 1,50-94-1,-50 68-3,0 0-1,-6-1-4,-5-2-4,-1-4 0,-2 1 0,-1 0-3,1 2-2,-1 3 3,5 10-5,-1 5 7,3 4-2,0 6 1,-8 2-6,1 3 1,-6 13 7,1 6-5,-1 8 6,0 5-5,-1 2-4,1 1 3,1-1-3,3 0 2,3 0-1,-1-1 1,7-1 0,0 1 0,4-1-2,2-3 2,2 1-1,0-1 1,8-2 0,0 0 1,7-5-4,-2-2 1,3-3 6,0-2-6,1-6 9,-4-4-6,3-3 1,-2-3-1,-2-2-1,4 0 2,0-7-5,-5-2 6,6-9-6,-5-2 6,-2-5 0,0-2 0,-2-5 3,-3-3 0,1-5 2,-3-5-1,0-2 2,-3-1-4,2 2 0,-2 7-1,0 10-2,0 7 0,0 9 1,0 7-2,2-1 1,-2 7-3,0 0-4,0 0 3,2 2-1,-1 15 2,2 14 2,-1 11-1,0 4 0,0 2 0,-1-2-1,1-4 0,1-6 0,0-5 1,0-12-2,0-2 2,2-6-1,-1-3-2,1 0 0,1-3-2,0 2-1,-4-5-4,5 4-5,-2-4-9,-1-1-19,5 3-35,-3-3-65,-1-1-165,1 1 22</inkml:trace>
  <inkml:trace contextRef="#ctx0" brushRef="#br0" timeOffset="24495.401">23030 2981 608,'0'0'35,"0"0"5,0 0 1,0 0-6,0 0-14,0 0-3,0 0-7,0 0-1,0 0-1,0 0-3,94-30-1,-75 16-1,-1 1 1,-5 2-2,0 3 0,-6 1 1,-3 4-3,1 1 1,-2 2 0,4 5 0,1 9 1,0 8-1,-2 8 0,-3 4 0,-3 2 0,0 2 3,0-2 5,0-3-6,0-4 6,0-2-6,2-5 0,-1-4-1,1-2-1,-2-6-1,0 2-2,1-1 2,-1-6-1,0 7 1,0-6-1,0 0 0,0 0-3,0-2 0,0 3-4,0-1-6,0 0-7,0-6-15,0 0-34,0 0-36,0 0-89,0 0-107</inkml:trace>
  <inkml:trace contextRef="#ctx0" brushRef="#br0" timeOffset="24740.415">23129 3146 686,'0'0'30,"0"0"0,0 0-1,0 0 0,0 0-7,0 0-6,0 0-4,0 0-3,0 0 3,0 0-5,39 10-2,-26-9-1,-2 1-6,3-2 4,0 0-2,-2 0 1,2-2-2,-2 1-2,0-2 0,-1 0-5,-3 1-4,-3 0-7,0 1-14,-5 1-21,0-1-47,0 1-128,6-3-68</inkml:trace>
  <inkml:trace contextRef="#ctx0" brushRef="#br0" timeOffset="25515.4594">24473 2919 570,'0'0'41,"0"0"3,0 0-2,3-89-5,-4 63-10,-5-1-6,-1-2-2,-5-3-5,1 3 0,-2 0-3,-2 5 1,1 4-1,2 8-2,-1 4-1,-3 5-4,2 3-2,-6 2-2,1 13-1,0 8 0,0 6 1,3 8-1,-1 4 1,4-1-2,2-1 2,3-1-2,4-3 3,2-3-2,2-2 1,0-1-1,2-4-1,4 0 1,0-4 1,2-1 0,-2-5 2,0-6-1,-2-1-1,-2-4 1,4 1 0,-3-2 1,0-1 0,6-2 1,1 0 1,6-6-1,4-8 0,-2-3 1,0-4-2,0-5 2,2 1-2,2-4 1,-3-2-1,1 3 0,-2 0-1,-1 6 1,-5 5 0,-4 7 1,-5 8-1,-3 2-1,0-3 1,4 3-1,2 7-2,1 6 2,2 8 1,-5 4-2,-1 0 3,-2 1-2,1-1 1,1-2-2,0-8 1,0 0-2,3-1 2,-1-5-1,2 3 0,-1-5-1,0-2-1,2 2 1,-3-6-3,4 2 1,-5-1-4,0 0-5,3-2-4,-7 0-11,0 0-14,3 0-29,2 0-40,0-4-92,0-1-98</inkml:trace>
  <inkml:trace contextRef="#ctx0" brushRef="#br0" timeOffset="25903.4816">24751 2966 672,'0'0'64,"0"0"-20,0 0-13,0 0-11,0 0-6,0 0-3,0 0 2,0 0-2,-25 97 0,14-62 1,-1-2-7,1 2 1,4-3-4,2 0-2,2 1 1,3-2 0,0-1 1,5-2 2,3-3-2,4-6-2,1 1 0,1-6 0,2 1-1,4-4 1,-1-3-1,2-2 1,-4-2 0,-1-4-2,0 0 2,-2 0 0,2-3 0,-3-4 0,-2-5 0,-2-2 2,1-6-1,-2 2 1,-3-2 0,-3-1 0,-2-1 0,0-3 1,-3-1-2,-6 3 2,-1 1-2,-2 2 1,1 8-2,-2 3 1,-4 6-1,-2 3-1,-6 3 0,2 11-1,0 6 0,3 1-1,-1-1-2,3 3-3,6-8-4,5 1-7,1-7-16,5-5-20,1 6-33,0-7-79,8-1-135</inkml:trace>
  <inkml:trace contextRef="#ctx0" brushRef="#br0" timeOffset="26531.5175">25487 2358 555,'0'0'49,"0"0"7,0 0 4,0 0-14,0 0-9,0 0-12,0 0-5,0 0-4,0 0-1,-7-22-3,7 20-2,0 2-2,0 0-3,0-3 0,0 3 0,0 0-2,-2 5-1,1 19-1,1 11 1,-2 20 5,2 10-3,0 8 6,0 4-4,2 6-5,2-1 1,3-3-3,0-2 1,1-6 3,-1-3-7,0-5 7,-1-3-3,-3-3 0,1-5 7,-2-3-5,-1-3 1,-1-4 0,0-2-1,0-4 1,-3-2 2,-3-5-2,3-10 1,-1-3-1,0-5-1,3-6 0,-1 1-1,2-6 0,-1 0-1,1 0 1,0 1-1,0-1 0,0 0-1,0 2-1,0-2 0,0-6-3,4-6-6,3-5-4,-3-3-8,2 0-10,2 1-24,-3-5-69,7 4-190,-1-6-16</inkml:trace>
  <inkml:trace contextRef="#ctx0" brushRef="#br0" timeOffset="27852.593">29684 2978 382,'0'0'43,"0"0"5,0 0 2,0 0-12,0 0 0,0 0-2,0 0 1,0 0 0,0 0-5,59 18-3,-47-20-4,4-9-7,-5-6-2,0-1-4,-3-5-1,-4-2-1,-1-4-2,-3-3 0,0 3-4,-3-3 0,-6 2-2,-3 1 1,0 4-2,-2 6 1,4 4 0,-2 8-1,2 2-1,-3 5-1,-7 0 1,1 7-1,-6 6 1,2 6 1,3 3-2,1 4 1,2 3 0,1 0-1,1 1 1,2-1 0,3 2 1,2-1-2,3-1 1,1-2-1,2 0 2,1-2-1,1 1 1,0-2-1,3-1 1,6-1-2,-1-5 1,7 0 5,-1-4-6,5-3 2,1-2-1,2-6 0,1-2 2,3 0-3,0-10 3,0-3-6,-1-5 5,-1-1 0,1-6 0,-4 1 3,-3-5-4,-2 0 3,-5-3-2,-1-3-1,-4 3 2,-2-1 1,-2 11-1,-1 7 2,-1 10-1,0 5-2,0-3 1,0 3-2,0 0 0,0 0-1,-3 5 1,-4 14 0,-1 8 1,2 5-2,2 3 2,-1-1-4,4-2 3,-1-3 0,2-2 0,0-5 2,2-7-2,2-1 4,0-5-6,2-2 1,1 0 1,-4-4-3,7-2 4,4-1-1,4-3 1,4-5-2,-3-2 2,-2-2 1,0-2-2,-4 0 1,-1 2-1,-1-3-1,0 1 1,-1-1 1,-2 5-1,1-1 3,-3 4-3,-3 4 1,0 0 0,-3 3-2,0 0 0,1 0-1,3 7 3,-1 1-1,-1 11 3,-2 1-2,0 0-1,-2 6 0,-1-9 0,1 1 0,2-3-1,0-3-3,2 3 3,6-1 4,2-6-2,0 1 5,6-4-6,1-5 0,2 0-1,7 0 1,-1-5-1,-2-2-1,-4-2 3,-1-4-5,-2 1 4,-1 1-2,-7 0 2,0-1 2,-3-3-1,0 4 0,-4-8-1,-1-1 0,0-2 0,-10-4 2,-2 6-2,-2 3 1,-3 3-1,2 5-2,-1 5 1,-4 4 0,0 0 0,-6 5 0,3 8-2,4 1-1,4 1-5,1-1-7,5-3-6,3-3-15,1-2-33,2-4-45,0 0-92,-6-2-92</inkml:trace>
  <inkml:trace contextRef="#ctx0" brushRef="#br0" timeOffset="28535.6321">29162 2437 504,'0'0'42,"0"0"9,0 0-2,0 0-5,0 0-14,-13-84-5,12 74-4,-2-2-2,1 8 0,2-1-2,-1 0-3,-1 0 0,1 0-1,-1 0 0,2 5-1,0 0-2,0 0-1,0-2-2,0 0-1,0 1 0,0-1-1,-1 2-1,1-1-2,0 2-1,-2 18 0,1 11 0,1 14 2,0 10 3,0 5 3,-2 7-4,2-1 2,0-1-6,0 0-2,0-4 1,0 3-1,2-2 1,1-3 0,0 3 1,0-1 4,1-5-3,-1 1 4,0-4-3,1-1-2,0-4 1,-2 1 0,1-6-1,-2 0-2,2-7 2,-1-1-2,-1-6 2,1-8 1,-1-3-2,-1-6-1,0-6 1,2 0 1,-2-5 0,0 0 1,0 0 0,0 2 0,1 0 0,-1-1 0,0 1 0,0-1 1,0 1-3,1-1 1,-1-1-1,0 2-4,0-1 5,2-1-2,-2 2 0,0-2 3,0 1-3,0-1 1,0 0-1,0 2-2,0-2 0,0 0-5,1 1-1,-1-1-4,3-1-6,4-13-14,2-7-35,0-10-158,-1-1-109</inkml:trace>
  <inkml:trace contextRef="#ctx0" brushRef="#br0" timeOffset="32971.8858">23343 5017 313,'0'0'47,"0"0"-5,0 0-7,0 0-5,0 0-6,0 0-3,0 0-3,0 0 2,0 0-2,0 0 1,10 34 0,-8-29-3,-1-1 3,0 0 0,-1-4-1,0 0 2,0 0-1,3 0-4,-2 2-2,5-2-2,3-2-1,0-2 0,2-5 0,-2-3-1,-5 5-1,2-8-1,-3-4-2,-3 0 2,0-8-3,0 2 1,-4-4-2,-5-2 1,-1 2-2,-2 0 0,1 2-1,3 11 2,-1 0 0,3 9 1,-2 1 1,2 0-3,2 3-1,-7 1 0,-1 2-2,-5 2 1,-5 5-1,2 4 1,1 1 0,3 0-1,0 0 2,2 2 0,-1 1-1,2 3-1,-1 6 2,1 1-4,1 4 4,1 1-1,2 2 1,3-1-1,2 1 0,1-3-1,3 1 1,0-2 3,4 1-4,2 0 7,1-3-8,4-1 2,0-3 0,1-2-2,2-4 3,1 1-2,0-3 1,-2-2-1,3-2 1,-6-3 2,2-2-2,-2-2-1,0-1 1,2 0-1,-1-2 1,4 0 2,-2-9-1,1-6 0,-3-4 1,-2-4-3,-1-4 2,-2-5-1,-3-5 3,-2-2-2,-1-2 2,0 0-1,0 0 0,0 2 2,0 3-2,0 7 4,0 7-4,0 10-1,0 8 0,0 4-1,0-2 0,0 2 0,0-1-2,0-1 1,0 2 0,2 0 1,-1 0 0,4 9 0,0 8 1,1 7-1,-2 1 1,-1 4 1,1 5-2,3 2 0,-1 4-1,-1 0 1,0 3-1,1-3 4,-1-1-2,2-4-1,-3-4 0,0-4-1,-1-8 1,2-6-1,-1-4 2,-2-6 0,1 1 0,2-4 1,5-6-2,3-7 2,6-6-2,-2-6 1,-2-1 0,-1-1-1,-1 1 0,-2 2 0,-2 2 1,2 0-3,-4 2 3,0 6-2,0 4 0,-2 1 2,-1 4-1,0-3 0,-2 5-1,2-4 0,-1 3 2,-1 1-1,2 1 1,-4 2-1,0-2-1,0 2 1,1-1-1,-1-1 0,2 2 0,-2-1-1,1 1-1,-1-2 0,2 2-4,-2 0-2,1-2-6,0 2-12,-1 0-20,0-1-33,2 1-46,-2 0-168,1-2 8</inkml:trace>
  <inkml:trace contextRef="#ctx0" brushRef="#br0" timeOffset="33435.9124">23946 4591 562,'0'0'40,"0"0"12,0 0-1,0 0-4,0 0-13,0 0-12,0 0-7,0 0-4,0 0-4,0 0-3,-29-59 0,21 58-2,-1 1 0,-3 5 0,-4 9 1,3 7-2,-3 7 1,3 6 1,0 8-1,-1 3 1,2 7-2,1 1 0,3-1-1,2-1 1,3-3-2,3-4 2,0-1-3,3-5 1,8-3 4,1-4-4,5-2 4,0-4-3,0-3-1,3-2 1,2-2 1,-1-1-1,-1 0 0,0-3 1,-3-2-2,-4-4 1,-3 1 0,-4-4-1,-3-5 2,3 3-1,-6-3-1,0 0 0,4 0 0,3 0-1,5-8 0,1-4-6,-3-5-5,-4 5-12,0-2-21,-1 4-31,-3 5-59,1 0-140,-3-3-10</inkml:trace>
  <inkml:trace contextRef="#ctx0" brushRef="#br0" timeOffset="34091.9499">24060 4873 734,'0'0'32,"0"0"0,0 0-5,0 0-5,0 0-8,0 0-5,0 0-2,0 0-4,0 0 0,80-73 0,-66 82-1,3 3 1,-1 0-3,-4 0 0,1 1 0,-5-4 0,0 2 0,-4-4 0,-2 4 0,0 6 0,-2 1 0,0 3 1,-1 2-1,-6-2 1,-4 3-1,-3-2 0,1-1 0,-1-1-1,1-2 2,4-6-1,2-4 0,5-5 0,2-3 0,0 0 0,0 0 0,0 0 2,0 0-2,0 0 1,0 0-1,0 0 0,0 0 1,7-10-1,5-6 1,5-8-1,-1-1 1,3-7-1,-1 1 2,2-4-1,-2 0 1,1 1-1,-2 2 1,0 3-5,-2 3 4,-1 4 0,-5 7-1,-4 7 2,-2 6-2,-3 2 1,0-2 1,0 2-2,0 0 0,1-1-2,-1 1 1,0 0 2,0 0-2,-1 10 3,-4 7-2,-2 6 0,4 1-1,1 5 2,-1 1-2,1 3 4,-1 1-3,2-1 1,-1 1-2,1-4 0,-1-3 1,2-9-2,0-1 2,2-7 0,4-3 3,0 1-3,5-4 0,5-3 1,3-1-4,7-1 5,-3-8-1,0 1 0,0-1-1,-1 1-1,-8 2 0,2 2-1,-6 1-1,1 0 0,0-1-1,-7 3-2,1 0-3,-4-4-7,2 2-4,0-7-15,-2-5-32,-1 3-42,0-8-137,-5 1-58</inkml:trace>
  <inkml:trace contextRef="#ctx0" brushRef="#br0" timeOffset="34559.9767">24505 4570 730,'0'0'25,"0"0"2,0 0 1,0 0-2,0 0-7,0 0-7,0 0-1,0 0 2,0 0-6,26-35 3,-9 41-4,-2 5-4,8 4 2,-1 2 0,-2 0-3,0 3 2,2 4-3,-5 2-1,-1-1 0,-3 4 0,-1 2 1,-6 3 1,-4 2-1,0 1 0,-2 2-1,0-1 2,-7-2-1,-2 3-1,-1-5 1,-2 3-1,1-2 5,-1 1 0,0 1 0,1-3-2,2-2-2,2 1 0,-1-2 0,2-2 2,1-2-2,2-7 1,2-3-2,0-5 0,-1-8 2,2 2 0,0-6 0,0 0 2,0 0 1,0 0-1,0 0 2,0 2-1,0-2 0,-1 0-2,-1 0 0,1 0-2,-1 0 1,-2-2 0,3-2-2,-1-1 0,1 0-2,-1 0 0,2-1-3,-1-6-3,1 0-7,0-3-11,0-4-19,0-1-50,3-4-135,4 1-96</inkml:trace>
  <inkml:trace contextRef="#ctx0" brushRef="#br0" timeOffset="35216.0142">25462 4746 415,'0'0'41,"0"0"10,0 0 4,0 0-1,0 0-6,42-87-3,-39 70-7,-3-2-6,0-1-4,-4-7-7,-5 4-4,0 4-2,-1 5-2,2 1-4,0 8 0,4 2-8,-7 1 2,-1 2 0,-7 12-5,-2 8 6,2 6-5,0 5 0,1 3 2,1 3-3,3 0 2,-2 1-1,3-2 1,0 3 1,4-3 1,3 1-1,3-1 5,2 0-3,1-2 2,0-3-3,4-3 1,4-2-1,-1-4 3,3-2-2,0-2-1,0 1 3,2-4-6,-1-1 7,1-2-3,-1-4 0,1-1 1,-3-2 2,4-5-3,4 0 2,2 0-1,4-3-1,0-6 2,-1-3-5,-1 4 2,-3-1-3,-4 4 2,-3 0 0,-5 3 0,0 1-1,-6 1 1,0-2-2,0 2-1,2 0 3,-1 0-2,1 0 5,-1 0-1,1 0-5,-1-1-3,3-3-1,1 2-1,3-8-4,-2 3 1,-1-3-8,-1 0-4,-3 6-7,1 0-26,-2-1-55,-2 2-139,-9-1-70</inkml:trace>
  <inkml:trace contextRef="#ctx0" brushRef="#br0" timeOffset="35624.0375">25267 4904 728,'0'0'29,"0"0"0,0 0 4,0 0-5,0 0-11,0 0-3,0 0-6,0 0-1,0 0 2,0 0-3,-14-6 2,15 6 0,14 0-2,5 0 1,7 0 0,4-2-2,-1-4 0,3-2-2,2-1 0,0 1-2,-3-2 1,-3 3-1,-8 0-1,-2 4 1,-8 3 1,-5 0-1,6 0 0,-8 0 0,0 0-2,5 0 2,-4 0-1,-2 0 0,5 5-1,-5-2 1,0-1-1,1 0 1,-4-2-1,0 0 1,5 3 1,-1-3-2,1 4 0,0-3-2,-5-1-2,0 0-4,0 0-5,1 0-5,1 2-13,-2-2-30,0 0-95,1 0-164,-1 0-6</inkml:trace>
  <inkml:trace contextRef="#ctx0" brushRef="#br0" timeOffset="36635.0954">26635 4581 634,'0'0'40,"0"0"4,0 0-3,0 0-10,0 0-11,0 0-3,0 0-9,0 0 4,-16-86-5,7 73 2,2 6 0,-2-5-2,3 7-2,4 1-1,-8 3-1,-1 1-3,-3 0 0,-5 10 0,-1 2 2,2 5-4,-2 8 4,-1 2-4,0 6 2,-2 3 0,0 5-2,3 1 4,-2 0-4,2 0 4,2-1-2,3-4 1,3-2 2,2-3-1,6-3 1,1-4 0,3 1-2,0-2 2,3-4-2,7-3 1,-2 0-1,6-4 1,1 0 0,1-4 0,5-2 6,0-3-7,0 0 0,2-4 0,0 0-3,-2-2 2,-6-3 1,1 0-1,-3 0-2,-4-1 2,3-1 1,-1-4-1,-5 5 1,2-8-1,-2 1-2,-3 3 3,0-7 0,-3 2-1,0-2 2,0 0 0,-6 3 1,1 4-2,-3 5-1,1 0-1,-4 3-3,-3 2 3,1 4-1,-3 4 2,6 0-1,1 1 1,2-2-2,4-4 2,2-1 0,1-2-2,0 3 4,0 2-2,8-1 0,7-1 0,2-3 1,7-5-1,2-7 3,-1-3-3,3 1 0,-1-3 0,-1 1-1,-1 2 1,-5 2 0,-5 3 0,-7 4 1,-3 3-1,-5 2 0,0-1 1,0 1 0,6 0 0,3 0 1,0 8 0,2 5 2,-3 2 0,-2 5 0,-3 0-1,0-1-3,-2 3 2,1 0-2,-1 0 2,0 2 1,-1-1-3,0 1 2,0-1-4,0-6 3,-1 0-4,0-3 5,-1-2-4,1-2 0,-1-5 0,2 0-5,0-5 1,-1 0-4,1 0-4,0 0-8,0 0-17,-2-20-48,2-4-67,0-10-160</inkml:trace>
  <inkml:trace contextRef="#ctx0" brushRef="#br0" timeOffset="37136.124">26973 4576 693,'0'0'24,"0"0"7,0 0 5,20 107-5,-18-64-6,1 3-9,-2 1-4,-1 0-4,0-2-1,2-2-3,0-6 0,0-6-4,-1-9 2,-1-9 1,2-7 2,-2-6 1,0 0 1,0 0-1,0 1-2,0-1-1,0 0-2,-7-3 1,-2-9-2,-1-8 0,2-5 0,0-4 1,4-4-1,-1-1 2,4 1-1,1-1 0,0 4 0,0 1 2,3 3-2,3 4 0,-1 1 0,2 6 1,-1 3-1,-1 2 1,-2 2 0,1 1 1,0-2 0,3-3 1,1 0-1,0-5-2,1 2 0,2 4 1,1-1-1,-2 3 1,2 1-2,1 1 0,3 2-1,-2 0 0,5 2-1,0 3 0,0 0 1,4 0-2,-9 3-1,1 4 0,-7-3-1,1 1 0,0 1 0,-7-5 0,3 3 1,-2-3-1,0 2-2,0-2-2,1 2-5,-4-3-3,0 7-3,0 5-9,-9 6-11,-2 4-24,-4 4-21,1-1-49,-1 1-109,1-5-17</inkml:trace>
  <inkml:trace contextRef="#ctx0" brushRef="#br0" timeOffset="37420.1403">26904 4870 604,'0'0'56,"0"0"-4,0 0-11,0 0-9,0 0-4,0 0-5,0 0-4,0 0-4,87-22-2,-63 12-3,1 3-3,-2 1-1,-7 2-1,2 2-3,0 0 0,-5 2-2,4 0-1,-1 0 2,-6 0-2,6 2 2,-7 0-1,0 1 0,-1-1 0,-2 0 0,3-1 1,-4-1 0,0 0-1,2 2 0,-7-2-2,0 0-2,0 0-4,1 0-7,1 2-7,-1-2-13,1 0-22,-2 0-41,1 0-103,5 0-104</inkml:trace>
  <inkml:trace contextRef="#ctx0" brushRef="#br0" timeOffset="37796.1618">27553 4357 748,'0'0'37,"0"0"-2,0 0-8,0 0-8,0 0-9,0 0-3,0 0-2,0 0-1,0 0 0,-39 79 2,32-48 1,-1 4-3,2 2 4,1 5-5,-1 0 1,3 6 2,2-2-2,-1 3 4,2-3-4,0 2 1,2-4-3,2-6-2,5 1 0,-2-5 0,2-4-2,1-1 1,3-4 4,-2 2-8,4-3 7,-2 0-5,1-4 1,-1-3 1,-4-7 0,-1-3-1,0-5 0,-4-1-4,2-1-2,4-3-5,-4-9-4,-2-8-5,-2-6-23,-2 2-26,-2-1-45,-2 7-97,-8-1-86</inkml:trace>
  <inkml:trace contextRef="#ctx0" brushRef="#br0" timeOffset="38376.195">27750 4588 806,'0'0'20,"0"0"3,0 0-2,0 0-2,0 0-6,0 0-3,0 0 0,0 0-6,53-77 1,-40 70-6,-2 3 2,1 4-4,7 0 2,-3 0 3,4 7-5,-5 3 4,-1 2-1,-4 5-1,-1 1 0,-4 2 0,-3 4 1,-2 0-2,-5 3 4,-4 0-2,-3 1 0,2-1-2,-5 0 1,4 1 0,-4 0 1,4 1-1,-2-2 1,1-2-1,0 0 0,1-3 1,1-3 1,3-2-1,0-5 0,2-4 1,2-3-1,2-1 1,1-4 1,0 0 0,0 0 0,0 0 1,0 0 0,-2 3 0,2-3 1,0 0 0,0 0 0,0 2 0,0-2-2,6 0 0,7 0 2,-1-2-3,1-1-1,-2 1 1,0 0-5,1 2 4,-1 0 0,0 0 0,1 0 1,4 2-1,-5 0-1,4 3 2,0 0-1,-6-3 1,6 3 2,-5 0-2,-3-2 0,2 1-1,-1 1-1,0 0 2,-6-2 0,3 2-1,-2-2 1,-2 1-1,2 0 0,-3-4 0,0 0-1,0 0-2,2 2-2,-2-1-2,0-1-3,1 1-4,-1-1-6,0 0-11,0-4-24,-1-11-43,-4 1-73,-2-8-140</inkml:trace>
  <inkml:trace contextRef="#ctx0" brushRef="#br0" timeOffset="39112.2371">28248 4356 545,'0'0'54,"0"0"0,0 0-6,0 0-12,0 0-6,25-79-3,-18 57-4,-3-2-3,-1 3-3,-1 4-2,-2-2-2,0 1-4,0 0-1,-5 1-3,-1 3 0,1 5-3,-4 4-1,2 0-2,-3 5 0,-8 0 1,1 8-2,-2 3 2,2 3-1,4-1 2,3-4-2,3 4 2,2-6-1,1 4-1,1 0-1,2 0 1,-1 8 0,2 1 1,0 2 1,6 1 0,1-3-2,2-2 2,2 1-2,0-4 0,0 0 1,-1-3-2,-2-3 0,0 0 1,-1-3-1,1 0 1,-3-1-1,3 1 0,-1-2-2,-4-2 3,1 1 1,-1-2 0,0 3-1,0-2 0,0 1 3,-3 1-3,-2 6 4,-5 4-4,-3 2 1,-5 0-2,2-4 2,0-3 0,2-2 0,2-2 1,2-3-1,-3-2-1,4 0 2,-1 0 0,-3-7-1,8-5 2,2-6-5,0-1 1,6-8-2,5 3 2,1 0 2,2 1 0,-2 0 0,0 3 1,-4 4-2,-2 1 2,-2 5 0,-2 6 1,1 0 1,-3-2-1,1 1-1,1-1 2,-1 2-2,-1 4 0,0-5 2,2 0-3,-1 1 0,1-1-1,-2 5 0,0-1 0,0 1-1,0-2-6,1 0-8,-1 2-11,0-1-29,0 1-40,0 0-172,0-1-46</inkml:trace>
  <inkml:trace contextRef="#ctx0" brushRef="#br0" timeOffset="39819.2775">28372 4105 711,'0'0'52,"0"0"-2,0 0-14,0 0-10,0 0-6,0 0-7,0 0 0,0 0-3,0 0-1,6-14-1,-1 11-2,-2-2-1,1 1-1,-1 3 0,1-1-2,3 2 1,2 0-2,7 0 4,-4 2-3,2 8-1,-1 2 1,-1 2-4,0 6 6,-3 2-1,0 3 1,1 4-2,-3 2 0,2-1-3,0 0 2,2-1 0,-1 1 0,2-1 2,-1-1-2,0 1 1,-3-2-2,-1 2 1,-2-4-2,-4 3 2,-1-1-2,0 0 0,0 6 2,-7-1-2,-4-3 2,-1 2-1,-2-1 1,-1-2-2,-2 1 2,1 3-1,-4-3 1,2 0-1,-1-3 1,1-2-1,2-2 1,0-5 0,3 0-1,4-7 0,1 0 1,2-3-2,3-5 2,-2 6 0,4-3-1,-4 3 2,0 0-2,4-4 1,-4 4-1,4-3 0,-1-1 1,1 1 1,1-5-3,-2 0 1,2 0 0,0 2 0,-1-1 0,1 1 0,-2-1-2,2 1 0,0-1 2,0 0-1,0 1 0,0-1-1,0-1 0,0 2-2,0-2 0,0 0-3,0 2-4,0-2-4,0 0-10,2-2-15,-1-5-50,-1-9-197,0 1-59</inkml:trace>
  <inkml:trace contextRef="#ctx0" brushRef="#br0" timeOffset="44012.5173">10872 12750 551,'0'0'47,"0"0"0,0 0-5,0 0-9,0 0-10,0 0-7,0 0-2,0 0-1,0 0-1,0 0-1,0 12-2,1-11 0,-1 1-1,2 0-1,-2-1 0,1 1 0,1 0 0,-1-2-1,1 0 2,-1 0 0,1 0-1,0 0-2,-1 3-1,1-3-2,5 0-1,-1 0 0,7 0 0,-1 0-1,-2 4 0,1-1 0,-1-1 0,1 1 1,1-1 0,0-2-1,2 0 2,0 2-1,0-2 1,3 0 2,-5 0-4,7 0 1,-6 0 0,-2-2-2,1 2 2,2-2-1,-2 2 1,2 0-1,5-3 1,-6 3-1,6 0 1,0 0 1,-2-4-1,6 1 0,-1 1 1,-3-3 0,-5 2-1,2-1 1,0 1 0,-6 2 0,9 0-1,-7 1 0,2 0-2,3 0 1,-4 0 1,7 0-1,-2 0 1,2 0 0,5 0 0,-2 1 1,1 0-2,2-1 1,0 2 0,2-2 0,1 0 0,0 0 0,0 0-1,-1 0 2,1 0-2,-2 0 0,0 0 1,1 0-1,-2 0 2,-1 0-1,1 0 1,-1 0-2,0 0 0,-1 0 0,1 0 0,-1 0 1,1 0-1,-2 0 1,3 1-2,0-1 3,0 0-1,0 0-1,0 0 1,0 0 0,-2 0-1,2 0 1,-2 0 0,-1 0 0,2 0-1,-2 0 0,0 0 1,0 2-1,0 1 1,-1 1 0,0-4-1,1 3 0,0-3 1,-1 2-1,1 0 2,-2-2-2,1 0 0,0 0 1,-1 0-2,2 1 1,-1 1 0,3 0-1,1 3 2,3-5-1,1 3-1,2-1 1,3-2 0,1 0 0,3 0 0,-2-2 0,3-1 0,-3-4 1,2 0-1,-1 0 0,-2-1-1,0 1 1,-3 2 0,2 3-1,-5-1 2,0 3-1,1 0-1,-2 0 2,-3 3-1,2 2 0,-1 2 1,-1-3-1,1-1 0,-1 2 1,0-3-2,0-2 0,-2 0 1,0 0-1,1 0 1,-9 0 1,2 0-2,3 3 2,-8-3-1,8 0 1,-1 0-1,-2 4 0,6 1 1,-2 0-1,-3-2 0,0 2 0,1-1-1,-3 1 1,2 0 1,-1 0-1,-3-3 0,2-1 0,1 1-1,2 0 0,8-1 1,-5-1 0,5 0 2,-1 0-2,2 0 0,4 0 1,0-1-2,6-3 1,-1 3 0,2-1-1,1 2 1,2-2 0,1 0-1,2 1 2,-3-1-2,2-1 1,-1 1 1,0-2-1,-2 0 1,2 0-1,-3-1 0,0-2 0,-2-1-2,0 1 2,-6 1 0,-2 0 1,-4-1-1,-2 2 0,-9 0-1,1 0 1,-7 3 0,-5-1 0,0 3 1,0 0 0,0-2-1,0 0-1,0 2 1,-5 0 1,0 0 0,0 0-1,2 0 1,-1 0 0,1 0-1,-1-1 0,-1 1 0,2 0 0,-2 0-1,0 0-2,1 0-2,-1-2-7,0 2-6,2 0-11,-2-2-25,0 2-62,0-1-193,0-8-26</inkml:trace>
  <inkml:trace contextRef="#ctx0" brushRef="#br0" timeOffset="48355.7658">11472 13791 299,'0'0'10,"0"0"-2,0 0-3,0 0-5,0 0-6,0 0-3,0 0-1,0 0 0,0 0 4,-6-7 3,6 7 2,0-1-4,0 1 1,0 0 0,0-2 1,0 2 1,0 0 1,0-2 0,0 2 3,0 0 6,0 0 9,0 0 6,0 0 10,0-3 6,0 3 3,0 0 0,1 0 0,-1-2-6,0 2-2,0-2-1,0 2-4,0 0 0,0-1-9,2 1-2,-2-2-1,0 2-2,0 0-1,0 0 0,0 0-1,1-1 0,-1 1 0,0 0-1,0 0-1,0 0-2,0 0 0,0 0 0,0 0-1,0 0-2,0 0 1,0 0-4,0 0 2,0 0 0,0-2-1,0 2-2,0 0-1,2 0 0,-2 0 1,1 0 1,1 0 1,-1 0-1,5-2 0,0 2 0,6 0-1,-1 0 1,0 0-1,-1 0 2,2 0-3,1 0 2,0-2-2,7 2 0,-7 0 0,9-3-1,-4 3 3,-6 0-1,8 0-1,-4-2 2,-3 1-1,5 1-1,-5-2 0,0 0 0,-1 1-2,0 0 2,1-1-1,-1 1 0,0-1 1,-7 2-2,8 0 2,-7 0-1,0 0 0,6 0 1,-6 0 0,6 0-1,0 0 1,1 0-1,-2 0 2,1 0-1,-1 0 0,1 0-1,0 0-1,-1 0 2,0 0 0,1 0-1,0-1 3,1 1-3,-1 0 1,-1 0 2,3 0-1,0 0 1,6 0 0,-7 0 0,7 0-2,0 0 3,-7 0-2,7 0 0,1 0 0,-10 0-2,9 0 1,-4 0 0,-4 0 0,5 0 1,-5 0 0,1 0-2,7 0 1,-2 0 0,5 0 1,-2 1 0,-6 1 0,3-2-2,3 1 1,-1-1 0,8 2 1,-4-1 0,-3-1-2,2 1 1,-2-1-3,2 0 3,1 0 0,-1 0-1,0 0 3,-7 0-3,2 0 0,3 0 0,-2 0 0,7 0 0,-9-1 0,0 1-1,0-1 2,-3 1-1,4 0 2,-6 0-1,2 0-1,-2 0 0,1 0 0,-1 0 0,-2 0 0,3 0 1,-3 1-2,0 2 1,-5-1 0,6-1 0,-5 1 0,-2-2 1,7 3-1,-6-3 1,-1 0 0,2 2-1,-6-2 0,0 0 0,0 0 0,6 0 0,1 0 0,-1 0 0,-1 2-1,0-2 1,-1 2 1,1-2-2,5 3 2,-6-2-1,0 1-1,1 0 2,-1-2-2,1 0 2,0 3 0,1-3-1,-6 0 2,0 0 0,0 0-2,1 0 4,1 2-8,-1-2 5,1 0 2,4 2-7,-1-1 8,1-1-4,0 2 0,-6-2 0,6 0 0,-1 0 0,7 0 0,-1 0 0,-6 0 0,7 2 0,-6-2 0,6 0 0,1 0 0,-1 0 0,-1 0 0,2 0 0,-1 0 0,0 0 0,0 0 0,0 0 0,7-4 0,-9 4 0,9-3 0,-2 1 0,0 2 0,6-3 0,-8-1 0,2 3 0,1-2 0,1 1 0,-1 0 0,0 0 0,-5-1 0,0 3 0,5 0 0,-6-2 0,7 2 0,-8-1 0,1 1 0,2-2 0,0 2 0,6-2 0,-9 2 0,8 0 0,-7 0 0,1 0 0,-2 0 0,4 0 0,-4 0 0,2 0 0,5 0 0,-7 0 0,7 0 0,-1 4 0,-7-3 0,8 1 0,-3 3 0,-3-5 0,7 2 0,-2 0 0,0-2 0,2 1 0,0 1 0,1-2 0,2 1 0,4 3 0,-3-1 0,0-1 0,0 1 0,0 1 0,1-1 0,0-1 0,2 1 0,-1 1 0,1-3 0,1 1 0,0 0 0,0-2 0,0 3 0,1-1 0,-1 0 0,-1 1 0,2 0 0,-3 0 0,0 1 0,-3 0 0,1 1 0,0-2 0,-2-1 0,2 1 0,-2-1 0,1 0 0,-8-1 0,5-1 0,0 0 0,0 0 0,1 0 0,-1 0 0,1 0 0,-7 0 0,9 0 0,-2 0 0,-3 0 0,5 0 0,-2 2 0,-2 3 0,0 0 0,0 2 0,1-4 0,1 2 0,-1 0 0,1-1 0,1 1 0,0 0 0,0-2 0,2-1 0,2 0 0,-2-1 0,2 1 0,-2-2 0,1 0 0,-1 1 0,-1-1 0,2 2 0,-3 0 0,2-1 0,-2-1 0,2 3 0,0 0 0,1 0 0,0 0 0,2 0 0,0-1 0,1-2 0,0 0 0,1 0 0,1 0 0,0 0 0,1-2 0,-1-1 0,-3 0 0,3 1 0,-3 2 0,2 0 0,-1 0 0,0 0 0,1 0 0,-1 0 0,1 0 0,1 2 0,-1 1 0,4-1 0,3-2 0,0 0 0,3 0 0,1 0 0,2 0 0,3-7 0,1 3 0,0-2 0,2 0 0,0 0 0,0 1 0,-2 2 0,3 0 0,-3 2 0,1-1 0,0 2 0,0 0 0,-1 0 0,0 0 0,0 4 0,-2 1 0,-1 3 0,-2-2 0,-1 2 0,-1 1 0,-2 0 0,1 0 0,-2-1 0,0 1 0,0-1 0,-2 0 0,1 0 0,-1-3 0,-1 2 0,-1-2 0,1-1 0,0 2 0,0 1 0,1-2 0,-1 2 0,-1-2 0,1 1 0,-1 1 0,-1-2 0,-1 0 0,-2 0 0,0-1 0,-1-1 0,0 0 0,0 0 0,-2-1 0,1-2 0,-2 0 0,-1 0 0,-1 0 0,0-3 0,-1 0 0,-4 0 0,0-2 0,2 2 0,0 0 0,5 0 0,-6 1 0,1 2 0,3 0 0,1 0 0,7 0 0,-2 0 0,-2 0 0,2-1 0,-1 1 0,0-1 0,0-2 0,0 0 0,0 1 0,-2-1 0,2 1 0,-3-1 0,1 1 0,-2 0 0,1-1 0,-1 1 0,1 2 0,-3 0 0,3-3 0,0 1 0,2 0 0,1-3 0,-1 2 0,4-2 0,0 3 0,2-3 0,1 2 0,3-1 0,-2 1 0,0-1 0,-1 1 0,1 1 0,-1-2 0,-2 3 0,1-1 0,-2 1 0,0 1 0,0 0 0,-1 0 0,1 0 0,0 0 0,3 1 0,0-1 0,3 0 0,-1 0 0,4 0 0,4-3 0,-2 0 0,2-1 0,2 1 0,-1 1 0,0-1 0,-1-1 0,-1 4 0,-1 0 0,-2 0 0,-2 0 0,-1 0 0,0 0 0,-1 0 0,-1 4 0,1 1 0,-1-5 0,-1 3 0,-1-3 0,1 0 0,-1 0 0,-1 0 0,0 0 0,-2 0 0,-1 0 0,1 0 0,-5-3 0,2 3 0,-8 0 0,0 0 0,4 0 0,-7 0 0,5 0 0,-6 0 0,-2 0 0,3 0 0,-2-2 0,0 2 0,2 0 0,-2-2 0,1 2 0,7-1 0,-1-1 0,4 0 0,-1 2 0,-1-3 0,1-1 0,-1 1 0,2 0 0,1 0 0,1 0 0,1 0 0,-2 0 0,2 0 0,2 1 0,-1 1 0,-1 0 0,2-1 0,-1 1 0,-1-1 0,0 2 0,0 0 0,-1-1 0,-1 1 0,-7-2 0,1 0 0,-6 2 0,1-1 0,0-1 0,-6 1 0,6 1 0,-7 0 0,0 0 0,2 0 0,-4 0 0,2 0 0,-1 0 0,1 0 0,-2 0 0,3 0 0,-1 0 0,0 0 0,-2 0 0,2 0 0,-1 0 0,1 0 0,0 0 0,0 0 0,0 0 0,5 0 0,-5 0 0,6 0 0,5 1 0,-7 1 0,7 3 0,-2-2 0,2 0 0,5 1 0,-2 1 0,2-2 0,-1 0 0,0-2 0,2 0 0,-2 1-8,0-2-1,1 0-4,-7 0-4,0-3-6,-2-3-13,-5 2-35,-2-8-131,-6 0-128</inkml:trace>
  <inkml:trace contextRef="#ctx0" brushRef="#br0" timeOffset="49599.8369">7166 14784 469,'0'0'69,"0"0"5,0 0-4,0 0-10,0 0-16,0 0-10,0 0-9,0 0-6,0 0-4,-4 0-2,4 0-3,0 0 1,0 0-2,0 2 1,0-1 0,0 1-2,0 0 1,0-1-1,0 1-1,0-1 1,0 1-2,0-1-1,1 1-2,4 2-1,-1-1 0,7 4 0,4-3-1,2 0 1,7 0 0,2-1-2,0 2 1,1-2-1,0 1 0,1 0 1,1 1-1,1 0 0,0 1 0,4 0 0,-1-3 0,2 2-1,3 0 1,0 2 0,1-2 0,2 3 1,-2-1-1,-2-3-1,1 1 1,-2-3 0,1 1 0,0 3 1,-1-1 0,0 2-1,1 1 0,-1-1 0,2 2 0,2 1 0,-1-1 0,2 2 0,2-1 0,-1 2 0,2 0 1,0 2-1,2-1 1,-3-1-1,3-2 0,-2 1 0,2-1 0,-1-2 1,1-1-1,1-2 0,2-4 0,0 1 0,-1-2 1,1 0 0,-1-2-2,-2-1 1,-1-3 0,-2 0 1,-1 0 0,-3-1-1,1 0-1,-2 0 2,-2 0-1,-1 0 1,-2-1 0,3 1-2,-4 1 2,1-1-2,-1 2 1,0-2 1,0 3-1,-1-3 1,1 1 0,-1-2-2,-1-1 1,-3 3 0,2-3 1,-1 1 2,-1-1-3,1 0 0,-2 0 0,0 1 0,-2 1 0,-2 0 0,0 0 0,-9 2 0,1 0 0,-2 2 0,-1 1 0,2 0 0,-3 1 0,2 1 0,-1-1 0,0-2 0,-7 3 0,5-3 0,-4 2 0,0 0 0,-1-1 0,-4 2 0,0-1 0,0 1-4,2 0-1,-2-2-7,0 0-9,0 2-12,-14-3-44,-7-1-204,-11-10-62</inkml:trace>
  <inkml:trace contextRef="#ctx0" brushRef="#br0" timeOffset="52075.9785">13785 15966 609,'0'0'38,"0"0"-5,0 0-5,0 0-4,0 0-2,0 0-2,0 0-1,0 0-5,0 0-2,9 3 0,-8-3-3,6 2 2,-1 0-2,4 1 0,1 0-1,1-1-1,5-2 1,1 0-1,5 0-1,-1 0-2,-8 0 0,5 0 0,0 0 0,1 0 0,6 0-2,-3 0-1,-1 2 0,3 1-2,-1 2 2,2 1 1,3-2 0,1 1 0,4-3-1,2-2 1,1 0-1,5 0 1,-1 0 1,-1-5-1,3 0 2,-2 1-1,0-1-3,0 2 4,0 3-4,0 0 0,0 0 3,1 7-1,2 3 1,1 0 2,4 3-3,3-3 2,3-2 0,4-4-1,2-2 0,4-2 1,4-6-1,2-7-1,3-2-2,4-1-1,1-3 1,1 4 1,-2 1 3,-1 2-5,-2 2 1,-4 5-1,-3 3-1,-1 2 4,-3 0-1,0 5 0,-4 4 0,-2-1-2,-2 1-1,-5-2 2,0-2 1,-5-2-1,-1-3 0,-3 0 0,0 0-2,-5 0 4,1 0-1,-3 0 1,-2 0 1,0 0-1,0 0 0,-3 0 1,1 0-2,-1 0 2,1 4-3,-4-1 0,4-1 1,-2-2 0,0 0 2,0 0-3,-1 0 3,1-4-3,2 1 0,-1 1 0,0-1 0,1 0 0,-1 3 0,0-1 0,1 1 0,1-1 0,-1-1 0,4 2 0,1-2 0,2 2 0,1 0 0,3 0 0,0 0 0,1 0 0,2-1 0,-2-1 0,2 0 0,-3 0 0,1 1 0,-2-3 0,-2 3 0,0-1 0,0 1 0,0-3 0,0 4 0,1-3 0,-1 2 0,1 1 0,0 0 0,-1 0 0,-1 1 0,1 2 0,0 1 0,-2-1 0,0-2 0,-1 1 0,-3-2 0,0 0 0,-1 0 0,-3 0 0,0 0 0,-2 2 0,1-1 0,-1 1 0,-1 0 0,0 0 0,2 1 0,0 0 0,1 1 0,2-1 0,-2-3 0,1 2 0,-1 0 0,1 1 0,1 0 0,-1-1 0,0 3 0,-2-3 0,4 1 0,-5 0 0,4 0 0,-2 1 0,1 1 0,0 1 0,1-2 0,1 0 0,2-1 0,1-3 0,-1 1 0,3-1 0,0 0 0,1 2 0,-1-1 0,0-1 0,-3 0 0,3 0 0,-3 0 0,2 0 0,-3-1 0,1-2 0,-3 0 0,0-4 0,-1 2 0,1-2 0,-3 0 0,0-1 0,-2 0 0,-3-1 0,0 6 0,-5-2 0,-1 3 0,2 0 0,-8 2 0,10-1 0,-10 1 0,4 0 0,-4 0 0,2 0 0,-1 0 0,-2 0 0,1 0 0,-6 0 0,1 0 0,-2 0 0,2 0 0,1 0 0,-1 0 0,-1 0 0,1 0 0,7 0 0,-1 0 0,-2 0 0,1 0 0,1 1 0,7-1 0,-9 2 0,10 0 0,-4-1 0,3 3 0,4-1 0,-7-3 0,1 4 0,2-3 0,0 1 0,7 0 0,-6-2 0,3 0 0,-1 0 0,1 0 0,-1 0 0,3 0 0,-1 0 0,2 0 0,1 0 0,1 0 0,1 0 0,0 1 0,-2 3 0,1 1 0,-1 0 0,2 0 0,-1 0 0,-1-2 0,2 0 0,0-1 0,-2-2 0,2 0 0,-1 1 0,-2-1 0,0 0 0,1 0 0,1 1 0,-2 2 0,1 1 0,1-3 0,-2 2 0,0-1 0,1 1 0,-1-1 0,2 2 0,-1-1 0,1-1 0,1-1 0,-2 1 0,0-2 0,1 1 0,-2-1 0,-1 0 0,1 0 0,-2-1 0,2-4 0,-3 0 0,2-1 0,-5 0 0,-3 1 0,-2 1 0,-2 1 0,-3 0 0,2 1 0,-7 2 0,1 0 0,-6 0 0,0 0 0,0 0 0,2 0 0,-1 0 0,1 0 0,-1 0 0,0 0 0,1 0 0,-1 0-21,-1-9-28,-10-12-149,-19-13-138,-26-23-26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1:58:24.608"/>
    </inkml:context>
    <inkml:brush xml:id="br0">
      <inkml:brushProperty name="width" value="0.05292" units="cm"/>
      <inkml:brushProperty name="height" value="0.05292" units="cm"/>
      <inkml:brushProperty name="color" value="#FF0000"/>
    </inkml:brush>
  </inkml:definitions>
  <inkml:trace contextRef="#ctx0" brushRef="#br0">2398 4006 388,'0'0'33,"0"0"-3,0 0-6,0 0-7,0 0 0,0 0-3,0 0 0,0 0 3,0 0 1,-9-11 2,9 9 1,-1 2-1,1-1-1,0 1 1,0-2-4,-2 2-2,2-1-3,0 1-2,0-2-4,0 2-1,0 0-1,0 0-2,0 0 1,5 0 0,5 0 0,6 5 0,-2 2-1,6-2 0,-1 3 2,2-3-1,-1 0 0,2 1 0,4-1 0,1-2-2,5 2 1,3-3 2,3 3 0,0 1 2,1 0 0,4 2-1,1-1-1,2 3 0,2 1 0,2 2 0,1-1 1,1 1-3,3-4 1,1 1 1,4-3 0,5-1 1,4-4 1,8-1 0,4-1 0,4 0-1,3-1-3,3-4 1,2 0-1,2 0 0,3 1 0,1 1 0,1 0 0,-2 3 0,3 0-1,-1 3 1,1 0-1,3-1 1,0 1-1,3 1 1,0-4 0,3 0 1,0 0-1,3 0 2,2-4 0,3 1 0,-1 1 1,0-4 0,-1 4-2,-1-1 1,1-1 0,-2 2 0,-2 0 1,-1 2-1,-3 0-1,1 0 0,-1 0-1,-1 0 0,1 0 0,1 0 0,2 0 1,3-6 1,3-1-1,2-3 0,1-4-1,1-1 1,2 0-1,0 0 0,-1 0 0,-4 1 0,-3 2 0,-3 1-1,-4 2-1,-3 1 1,-4 3 0,-4 2 1,-6 3 1,-4 0-2,-3 0 0,-1 0 0,0 0-1,-4 0 2,2 0 0,0 0 0,-1 0 0,1 0-2,1 0 2,1 0-1,2 0 0,0 0 0,2 0 0,-1-4 0,-3 4 0,1-3 1,-2 2 0,-1 0-1,0-1 0,0 2 0,0 0 1,-1 0-1,-1 0 1,-1-1-1,2 1 0,-2 0 0,0-2 0,0 2 0,0 0 2,-1 0-2,-4-2 0,1 2 0,-3 0 0,-2 0-1,2 0 2,-1 0-1,-1 0 0,2 0 0,-2 0-2,1 0 3,-2 0-1,1 0 0,-1 0 1,-2 0-1,3 0 0,0 0-1,0 0 1,-1 0 1,-1 0-2,-1 0 2,-1-2-1,0-1 0,-3 3 1,2-4-1,-2 3-1,0-2 1,1-1 1,-1 1-1,1-1 2,0 1-2,0-1 0,1-2 0,-1 2-1,1-1 1,-2 0 0,-1-2 1,-2 2-1,-4 2 1,-3-2-3,-4 2 2,-8 0 0,-6 0 0,-10 0 2,-4 1-1,-7 1 1,2 1-1,4-2 0,-1 1 0,7-1 2,-5 1-3,3 1 1,2 0 0,-1 0-3,-2 0 3,3 0 3,-2 0-4,-2 1 0,-6 1 1,1 1-3,-4-2 2,-2 1 0,1 0 0,-7-2-1,7 1 1,-7 1 0,2-1-1,-2 1 0,-1-1-3,1 2-3,5 2-6,1 2-17,-6-4-68,7-3-207,-6-3-32</inkml:trace>
  <inkml:trace contextRef="#ctx0" brushRef="#br0" timeOffset="4271.2443">4256 12682 297,'0'0'15,"0"0"3,0 0 9,0 0 0,0 0 1,0 0 1,0 0 2,0 0 2,0 0 3,-7-7-2,7 7 0,-2-1-6,1 1-4,-1-2-3,1 2-4,-1 0 0,1-1-2,-1 1-3,2 0-2,-1 0-3,1-2 0,-3 2-2,3 0 0,-1 0 1,1-1-2,-2 1 2,2 0-2,-1 0 1,1 0-1,0 0 0,0 0-1,0 0-1,0 0 0,0 0 0,0 0-1,0 0 0,0-2 0,0 2-1,0 0 1,0 0-1,0 0 0,0 0 2,4-1-2,3 1 1,5 0 1,-2 0 0,2 0 0,-1 0 0,2 0-1,-1 0 1,1 0-1,7 0 1,-1 0 0,-2 0 0,2 0-1,0 0 0,-2 0-1,2 0 1,-2 0-1,1 0 1,-7 0-1,8 1 1,-1 1 0,-7-2 0,8 1-1,-2 1 1,-5-2 0,6 0 0,1 1 1,-9-1 0,10 2 0,-3-1-1,-5 1 0,7 1 1,0-1 0,-1-1-1,5 2 0,0 0 0,-2-1-2,0-1 2,3 2-1,1-1 2,-1-1-1,4-1-1,-1 0 0,-1 0 0,3 0 1,-1 0 1,-1 0-1,1 0 1,-4 0-1,1 0-1,-2 0 0,0 0 1,2 2-1,-1 0 1,1 2 0,-2-1 0,2 2 1,1-5-1,-2 3 0,-1-1-1,1 0 0,-1-1 1,-2-1 0,-5 2 1,3-2-2,2 0-2,-2 0 1,9 0 1,-4 0 1,-1 2 1,0-2-1,-6 3-1,1-2 0,-6 0 0,1 1 0,0-1 0,-1-1 2,0 2-2,-7-2 1,1 2-2,-6-2 1,0 0 0,0 0 1,1 0 1,1 1-2,-1-1 2,1 0-2,-1 0 0,0 0-1,1 0-4,0 0-6,-2 0-13,0 0-33,-5 0-67,-8 0-181,-9 0-10</inkml:trace>
  <inkml:trace contextRef="#ctx0" brushRef="#br0" timeOffset="5152.2947">4351 13724 410,'0'0'33,"0"0"4,0 0 3,0 0-5,0 0-3,0 0-3,0 0-2,0 0-2,0 0-3,0 0-2,-7 0-4,7 0-3,-1 0 0,1 0-2,0 0 0,0 0 0,0 0 0,0 0-2,1-2 0,3 1 0,8-2-1,-2 0-1,2 2-3,5-3 1,2 3-2,-2-2 0,2 3-1,0-2-1,1 0 1,7 1-1,-1 0 0,0-1 2,2-1-1,-2 0-1,2 0 2,-1 1-1,0-3 1,4-2 3,-1 2-1,2-2 1,1 2-5,-2 0 1,-1 3-2,-1 1 1,0 1 1,1 0 0,-1 0-1,0 1 0,-3 3 2,0-1-2,0 2 1,-4 0-1,2-1-1,1-1 0,-1 2 1,1-2 0,-2 1 1,2-4-1,-1 3 0,2-1-1,-3 0 0,-5-1 0,2 1 1,-2-2 0,0 1 0,4 2 0,-8 0-1,2 0 1,-7 0-1,3-1 0,-1 1 1,1-2-1,3 2 0,-4 0 1,4 0-1,-4 1 0,0-4-1,2 1 0,-1-1 1,0 2 1,2-2 3,-1 0-4,0 0 0,0 0 0,0 0-3,-2-2 3,-5 1 1,6-1 1,-7 0-2,0 1 0,1 1-3,-6 0 4,0-2-1,0 2-1,1 0 0,1 0-2,-1 0-1,1 0-6,-1 0-8,0-1-20,1 1-50,-2 0-117,0 0-114</inkml:trace>
  <inkml:trace contextRef="#ctx0" brushRef="#br0" timeOffset="5879.3362">4229 14892 469,'0'0'13,"0"0"11,0 0 6,0 0 1,0 0-2,0 0-6,0 0 0,0 0-4,0 0 1,-28 5 0,27-5-2,1 0-1,-2 2-1,2-2-1,0 0-3,0 1 1,0 0-5,5 2-1,7-3 0,3 4 0,4-3 0,5 1-2,4-1 2,-1 0-1,5-1 0,0 0 1,1 0-1,2 0-2,-1 0-1,1 0-1,0-1 0,1 0 1,-2-1-1,3 2 1,-1-1-2,0-3 1,0 4 0,5-4 0,-2 1 1,3-2 0,2 0-2,3 1 2,0-4-2,1 1 0,-2-3 1,2 2 0,-3-1-1,3 0-1,-5-1 0,3 3-1,-2-2 2,0 0-2,0-1 2,-1 3-1,5 1-1,-1 1 2,1 1-1,1-1 2,-2 2-2,-1 0 1,-2 1 0,-6 0 0,-3 1 0,-6-1-1,-9 0 1,-1 1-3,-9-1 4,-4 2-1,1 0 0,-7 0 1,0 0-2,0 0 2,2 0 1,-1 0-3,0 0 3,1 0-3,-1 0 1,1 0-2,-1 0-1,1 0-2,-1 0-6,1 0-13,-1 0-19,1-2-56,-2-5-125,0-11-95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1:58:46.5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2369 3291 408,'0'0'38,"0"0"-3,0 0 1,0 0-2,-84-9-4,71 9-1,0 0-2,8 0-4,0 0-3,5 0-3,-1-2-3,1 2-3,-2 0 0,1 0-2,-1 0-1,1-2-1,-1 2-2,2 0-1,-1 0-2,1 0-1,0 0 1,1 0-1,11 0 2,5 0-1,5 0 1,0 0 0,2 0 0,1 0 3,1 0-5,3 0 3,0 0-1,2 0-1,3 0 2,2 0-3,2 0-1,1 0 1,2 0-1,-1 0 2,0 0 1,0 0-1,0 0-1,-1 0 1,1 0-1,-2 0 0,1 0 2,1-1-1,-2-1 0,1-2 1,-1-1 0,0-1-1,-2 1 0,1-2-2,-3 5 0,3-2 1,-4 3 0,3 1 1,-4 0-1,-2 1-1,2 5 1,0 1 0,2-2 1,4 1 0,3-1-1,3-1 0,3-1 0,2 1 0,3-4 0,3 0-2,1 0 2,5 0 0,4-4 0,0-1 3,0 0-1,2-3 1,-1 3 0,-1-2 0,-3 3 0,-4-1-1,-1 3-1,-6-1-1,-4 3 1,-1 0-1,-2 0 1,-1 0-2,0 3 0,3-1 2,4 1-2,2 1 0,3-4 0,1 0 0,3 0 0,0 0 1,2 0 0,1 0 1,2-2-1,1-1 1,2-1-1,-1 1-2,5-2 3,-3 2-5,1-1 5,-1 1-3,-1 1 3,-2-2-4,-2 1 4,0 0-1,-1 1 0,0-3 6,3 5-7,0-5 2,3 2 0,0-1-3,0 1 2,1 3 3,3-2-3,2 0 1,1 1-1,-1-2-3,3 1 5,-5 0-3,1 0 2,-1 1-1,-3-3-1,2 1 1,-2-1-1,1-1 1,-2 1-1,-3 0 1,0 2-1,-3-1 1,-1 0 0,-2 0 0,-1 1 0,-2 0-2,1 2 3,0-1-1,4 1 0,3-2 1,1 1-2,1-2 1,2 0 1,-1 0-1,1-2 0,1 2 3,3-1-3,2-3-1,1 2 0,-1-1-2,0-1 1,-2 2 2,-4 0 0,-4 1-1,-5-1 1,-4 2 0,-5-1 0,-3 1 0,-3 1 0,-3 2-2,-3-3 0,-2 1 0,1 0 2,-2-1 1,-3 1-2,0-2-1,-4 1 2,0 0 0,-2 0 1,-9 1 2,1 0-4,-7 2 1,-5 0 0,7 0-2,-7 0 3,-2 0-2,2 0 3,-6 0-2,0 0 1,0 0 3,2 0-3,-1 0 0,0 0 0,1 0-2,-1 0 2,2 0-3,-2 0 2,1 0-1,-2 0 0,1 0 0,-1 0-1,2 0 1,-2 0 1,1 0 0,-1 0-1,2 0-2,-2 0 1,1 0 1,1 2-1,-1-2 3,1 2-2,-1-2 0,1 1 0,-1-1-2,0 2 2,1-2 1,-1 2-1,1-2 0,-1 1 0,1-1-2,0 2 3,0-2-1,-1 1 0,1-1 0,-1 1 0,1-1 1,-1 3-1,1-3 0,-1 0 0,0 0-2,1 2 2,-1-2 0,1 2 0,-2-2 1,1 1-1,1-1-1,-2 2 1,1-2 0,1 2 0,-2-2 2,1 1-3,1-1 1,-1 2-1,5-2 0,-2 5 1,0-5 0,5 5 0,-4-3 0,0-1-1,4 3 0,-5-4 0,1 2 0,5 0 0,-5-1-2,0 1-3,-1 0-4,-4-2-10,0 0-11,0 0-33,7 0-120,6-9-138,5-13-8</inkml:trace>
  <inkml:trace contextRef="#ctx0" brushRef="#br0" timeOffset="9765.5585">7763 6298 348,'0'0'33,"0"0"9,0 0 5,0 0 0,0 0-6,0 0-5,0 0-10,0 0-5,0 0-2,0 0-5,-30-23-1,28 22-1,2 0 0,-1-1 0,1 1 0,0-1-2,0 0-2,0-5-1,0-6-5,9-8 2,4-1-2,4-1 0,5 2 0,0 1-1,4 0-3,1 2 3,2 3 1,1-1 0,2 3 2,0 2-1,0 3-2,-2 1 0,0 2 0,1 3-1,-4 2 3,1 0-3,-2 0 0,0 2 0,0 5 0,-3 1 0,1 1 0,1-1 0,-1 4 0,-3-3 0,-1 4 3,-1-3-3,-2 2 0,0-1 0,-2 0 0,1 1 0,-3 1 0,1 1 0,-2 2 0,1 5 1,0-1 0,-1 1 0,0 0 0,-1 0 0,1 0-1,-1-2 0,-2-1 0,-2-4-1,0-2 1,-3 1 0,-1-4 3,2 6-2,-3-6-1,0-6 1,-1 9-1,-1-7 3,0 7-2,0-1 3,0 0-3,0-1-1,0 0 0,-1-2 1,-1-3-2,-2 3 2,1-4-2,-3 1 1,0 2 1,-3-2-1,1 0 1,-2-5 0,0 3 0,-2-3 0,2 2-1,-4-2 1,-6 0 0,4-2 0,-7-1-1,4-4 1,4 4-2,2-4 3,0 0 0,6 2-4,0-2 4,4 6-4,3 1 3,-2 0 0,2 0-1,0 0 1,0-6-2,0 0 1,2 0 0,4-1 0,4 7 1,6 0 3,0 2-6,2 7 4,-1 3-4,-2 1 2,-6-4 2,2-1-2,-3 1-1,-2-4 1,1 3 1,0-2-1,0 2 3,-4-6-2,4 3-1,-2-3 0,-1-1-1,1 3 2,1-4-1,3 0 0,4-5 1,5-6-2,-5-1 2,0-3-1,-3-2 2,1 0-4,-1-1 3,1 3-4,-4 3 4,3 0-2,-1 4 0,-2 0-2,0 1-5,-4 5-4,-3 2-16,3-5-31,0 0-48,0 0-137,0 1-48</inkml:trace>
  <inkml:trace contextRef="#ctx0" brushRef="#br0" timeOffset="12923.7392">8904 6713 445,'0'0'43,"0"0"-1,0 0-5,0 0-9,0 0-5,0 0-4,0 0-3,0 0 0,0 0-2,-39-22 0,33 20 0,0 2-2,-1 0-2,-6-1-3,7 1-1,-8-2-3,1 1 1,-1 0 2,2-1-2,-1 1 4,-2-1-2,2 2 0,-1 0 0,1 0-1,-4 2-2,2 2 0,-4 5-2,5-1-1,2-1 0,2 2 0,0 1 0,2-3 0,-3 3 0,2 2 1,1-5-2,-2 6 3,1-4-1,-1 3 0,-2 1 1,-1-1-2,0 2 1,-1 1 3,-2 1-2,0 4 1,-1 1-1,-1 3-1,1-1 1,-2 0 1,3 2-2,-1-1 1,1 0-2,0 1 1,2-4-1,-1 1 2,2-5-1,0 2-1,3-1 3,0-2-4,2 3 3,0-3-1,2 2-1,0 1 2,1-2-2,-2 6 1,-1-1-1,3 4-1,-4 2 1,-3 4 1,1 3 0,-1 2 1,-2-1-1,2 0 2,1-1-2,3-3 0,1 0-1,1-3-3,1-2 3,0-3 0,2 1 1,0 0 2,1 3-1,0 0-5,-1 1 6,0 0-5,0 3 3,-1 0 1,-2 3-2,2 1 1,-2 1-1,2 2 0,-2 2-1,2 0 1,-2 0 0,2 0 1,1-2-1,0-1 1,0-1-1,0-3 0,0-3 3,2 0-6,-2 1 4,1-1-2,0 1 1,-1 2 1,0-1-1,1 1 2,-1 3-2,2-1 0,-1 3 0,1-3 1,1 0 0,0 1-2,0-3 2,0 1-1,0 1 0,0-4 3,0 2-3,1 1 1,1 0 1,-2-1-4,0 3 4,0 3-2,0-1-1,0 4 3,0-1-2,0 1 2,0-1-1,0-2 0,0-1-1,0 0 1,0-3-1,0-3 1,3 1 0,0-4-1,1 2 2,2-3-4,-2 0 3,0 1-3,1-2 3,-1 3-1,-1-2-1,2 3 3,-1 0-2,-2 0 2,0 0-1,1-2-1,-2 1 0,2 0 2,0-1-1,-1 0 0,1-1-1,0-1 1,-1-2-4,1-1 3,1-1-1,-1-1 1,2-2 0,-2 0 1,1 1-2,0-1 2,2 0 1,0 0-2,0 3 6,-2 1-7,0 0 2,2 2 0,-1 2-1,0 3 2,-1-1-2,1 2 0,-1 1 1,1 1 0,-1 1 0,0-2 1,0-2-1,1-2 1,-2-3 0,0-2 0,1 0 0,1-4 1,-3-5-3,3 0 0,0-1-2,1-1 2,1 6 0,1-3 1,0-2 1,1 2-5,1 0 4,3 2-4,0-2 4,3 1-1,-1-2 1,0 1 0,-2-2-2,3 2 2,-3-3-1,-1-2 0,2 1 0,-5-3-1,0-1 0,2 0 1,-3-1-1,2 0 1,1 1 0,-4-4-2,5 5 3,-1-3-1,1 3 0,1-3 1,-3 1-1,2 2-1,-1-1 0,1-2 1,-2 1 0,-1-3 0,-1-1 0,3 0 0,0 0-1,-1-1 0,2-3 1,-1 3 0,1-3 0,1 0 0,-3 1 0,2-1 0,1 0 0,-3 2 0,2-2 1,0 0-2,0 0 1,7 1 0,-9 0-2,9 1 3,-8 0-1,2-2 1,-1 1-2,1 1 1,1-2 0,-1 0 0,6 0 1,-4 0-2,5-2 0,-6-3 1,-1 0-1,2-3 1,1 2 0,4-5 0,-4 1 0,-3 2 0,-3-1 0,-1 3 1,-2 0 0,3 0-3,-1 1 2,-2 1 0,3-1-1,1 0 2,-2-1-2,4 1-1,-6 1 3,2-1-2,1 0 2,0-2-1,-1 3 0,1-2-1,-1-1 1,-5 5 0,3-3-1,-2 3 2,3-6-2,2-4 1,-5 7 0,4-7 0,-1 1 0,-2-1 0,4-3 0,0 0 0,-1 1 0,-2-3 1,2-3-1,-2 3 2,0-2-2,-2 0 1,0-1-2,0 2 1,-2 4-1,2-2 2,-2 1-1,-1 3-1,0-7 2,1 1-2,2 0 2,-2-4-1,1 1 0,-2 6 0,2-2 0,-3-3 0,1 1-1,0-8 1,0-2 0,1 0 0,0-1 1,0-2-2,0 2 1,0-1 0,1 1 1,1 1-2,-2 6 1,0 5 0,0 0 1,-1 7 0,-1-3-1,2 2 1,-3 0-3,2 0 2,-1-2 0,-1-4 0,1-2 1,1-4-1,-1 0 0,1-2-1,-1-1 2,1-4-1,2-1 0,-1-2 0,0 0 0,3-2-1,-1-3 2,1 3-1,1 2 1,-2 3-2,0 0 1,-2 6 0,2 1 0,-4 5 0,1 1 1,-1-3-2,-1-2 1,2-7 2,-2 1-4,0 0 5,0-1-3,0-2 0,0-2 0,1 2-2,2 0 2,1-2 0,-3 2 1,2 2 0,0 1-1,-1 2 1,1 2-1,0-2 0,0 3 1,-2 0 0,2 2-1,-2-1 0,1-1 0,-1-1-1,2-2 2,-2-2 1,1-3-4,1-3 3,0-2-2,1-2 0,0-2 2,1 4-1,-1-1 1,0 2-2,-1 4 2,0 3-1,-1 10 0,-1 0 0,-1 6 1,0-1-2,0-1 1,0 1 0,0-5 0,0 7 2,0-8-2,-1 1-2,-2-3 3,0-3-1,-1 0 0,2-2 4,-1-2-5,2-2 3,-1-1-2,2 2 0,0 1 0,0 2-1,0 7 1,0 0 0,0 6 1,0 2-1,0-1 0,0 6 0,0-3 0,0 3 0,-3-3 0,2 0 0,-2-2 0,-1-8-1,1 0 1,-2-7-1,1 0 1,3-2 0,1-2-1,0 3 1,0-3 0,0 1-2,1 2 3,3 2-2,-2 9 2,-1-2-1,-1 6 1,0 1-2,2-2-1,-2-2 2,0 3-1,0-1 3,0-9-1,0 10 1,0-8-5,-2 0 3,1 1 0,1 3 0,-2-3 4,2-1-4,0 7 1,0-7-1,0 1 0,0 6 0,0-9 3,0 11-3,-1-2 0,1 0 0,0 0-3,-3-5 3,2 6 0,-1-6 0,1 1 1,0-2-1,-1-4-1,2 0 1,-1 0 0,-1 8 0,2-4 1,-1 1-1,-1 4 1,2-6-1,-1 1 1,-1 8-1,-1-5-1,0 0 2,-1 2-1,-1-7 2,-1 4-1,0-2 1,1 0-4,1-1 3,-2-1-1,1 1 0,0-2 1,2 8-2,0 1 2,1 3-1,0 7 0,1-7 1,-1 5 0,-1-5 1,0 2 0,2 6-2,-3-9 0,2 7 0,-1-5 1,-1 1 1,0-1-1,1 2 0,-2-1 1,1 2-2,-3-1 1,1-5-1,2 4 0,-4-3 0,5 3 1,-2 0-1,-1 1 2,0-1-2,2 0 1,-2 0-1,0 2 1,-2-1 0,2 1 0,-1-2 0,-6-1-1,1 0-1,-3-2 2,4 3-2,1 0 2,3 3 0,-2-1 0,2 1 0,0-3-1,-1 2 1,1 0-1,1-1 0,3 4 1,-2-2-1,2 3 1,0 0-1,-6-3 1,6 3-2,1 0 2,-6-2-1,5 3 0,-4-2 1,-1 0-1,3 0 1,-2 1 0,2-1-1,-3 0 1,-2-1-1,0 1 0,1-1 1,-1 2-1,0-1 0,1 1-1,-2 1 2,6 0-1,1 2 1,-2 0-1,0 0 0,-1 0 0,-5 0-1,7 0 1,-1 0-2,-6 0 1,8 0 0,-2 0 1,-4 0-1,4 0 0,-4 2-1,1 3 1,2-3 1,-3 3-1,3 0 1,-2-1-1,1 1-1,0-1 0,0 2-2,-5 3-1,3 3-1,-5 5-1,2 0 0,3-2-3,1-2-2,4-6-5,0 1-7,2-4-29,0-2-87,-7-2-161,-6-14-14</inkml:trace>
  <inkml:trace contextRef="#ctx0" brushRef="#br0" timeOffset="34250.959">19387 6921 89,'0'0'14,"0"0"-5,0 0-2,0 0-1,0 0-3,0 0 1,0 0 1,0 0 0,0 0 2,0 0 1,-8-17 1,8 16 4,0 0 2,0-1 5,0 1 3,0-1-3,0 0 0,0 2-2,0-3 1,0 3 4,0-2 3,0 0 0,0 1 1,0-1-2,0 1-4,0-1-3,0 0-3,0 1 0,0 0-2,-3-4-1,-2-1-2,2 2 1,2 1-2,-2-2 2,0 2-1,0 0-2,0 0-3,-2 0 2,2 0-1,0 0 1,-4-3-2,2 4-1,1 1 0,-6-2 0,6 3-1,-7-2 2,2 1 1,-3-1 0,1 0 2,6 2-1,-8 0 0,7 0-1,-7 0-1,0 0-1,1 0-3,0 0 1,1 4 0,-3 2 1,4-2-1,-5 2 0,2 2-1,5-4 1,-4 4-1,2-1 0,3-2 1,-4 4-2,5-3 0,0 1-1,-3 5 0,4-2 1,-3 5-1,1 2 1,1 0 1,-3 5-1,2 2 2,-2-4-2,1 3 1,0 2 0,-1 1-1,-2 0 4,2 4-4,1 0 4,-2 0-5,2 1 2,1 1-2,1 2 2,1 3 0,2 0-2,0 5 3,1 1-2,1 4 0,-1 2 2,0 1-2,-1 3 1,0-3 2,-2 4-1,0-4-3,0 0 4,1-5-5,0-1 2,1-3 2,1-2-2,1 0 2,1-1 0,0 3 1,0-2-2,1 0 1,2-2-2,0-2 0,-1 1 0,1-1 1,-1 0 0,1 0-2,1 3 3,-1 1-4,2 4 3,-1 1 0,-1 1-2,1 0 2,-1 3-1,0-3 1,-1 0-1,2 1 1,-3-3-1,1-1 1,-2-2-2,1-3 2,-1-3-1,0 0 2,0-1 2,0-1-4,0-1 3,0 0-3,0-1 0,0-3 1,0 4 1,0-2 0,0 7-2,3 0 3,0 4-3,0 0 1,1 4 2,1-1-3,-1-3 0,2 1 0,-2-3-1,2 0 2,-2-1 2,2-3-3,0-1 3,-1-1-3,1-1-1,-1-2 2,0-1-1,1 1 1,0-1 0,-2 4 0,1 4 1,-1-2 0,0 3-3,-1 0 1,2 0-3,-4 2 5,3-2-2,-2 1 1,-1-2 1,-1-2-4,0 0 4,2-3-3,-2-2 4,1-2-1,2-3-1,0-1 1,0 0-4,1-1 4,1 5-2,1-2 0,0 4 0,0 0 0,2 3 0,-1 2 0,1-1 0,0 2 0,-1-1 0,-1 0 0,2-2 0,-3-1 0,0-6 0,0-1 1,-2-7-1,1-2-1,3 0 3,-1-2-4,3 6 5,0-4-4,2-3 1,1 3 0,2-4-1,2 3 2,1-2-2,1 0 1,2 0 0,0-2-1,-1-2 1,1 2 1,0-5-2,-1 2 1,-3-3 1,0-1-2,1-1 1,1 1 0,-1-2 0,2 3 0,-3-4 0,-6 3 0,9-2 0,-8 0 0,4 1 0,-4-2 0,4 1 0,-4-1 0,2 2 0,0-2 0,-3 2 0,2-2 0,-8 0 0,6 0 1,-4 2-1,6 1 2,-1-3-2,1 0 0,-2 2-1,0-2-1,3 0 2,-3 0 0,5-2 0,-1-5 0,5-3 0,-3 0-3,0-2 3,-3 2 0,1-3 0,1 3 1,-5 2 1,3 1-2,-5 2 0,1 1 0,3-3 0,-5 4 0,2-3 0,-2 0 0,3 1 0,-4 0 0,4-8 0,-2 1 2,1-7-4,0-1 3,-2-4-2,2-1 1,-1-2 0,0 0 0,-1-2 1,1 0-2,0 2 2,-2 0 0,0-1 0,0 2-1,-1 3 0,-2-4-1,1 3 2,-1-2-1,-1-1 1,0-2-1,0-3 1,-1-1-2,-1-2 2,0-3 0,0-3-4,0-1 5,0-3-4,0 1 2,0-1 0,0 1-1,0 0 3,0 5-2,0 0 2,0 4-1,0 4 0,0 1 0,0 1 0,0 2-1,0 2 3,0 1-4,0-2 1,2-1 0,-1-1 0,-1-1 1,2-1-3,-2-2 3,1-3-4,-1-2 2,3-4 2,-3-3 0,0-1 0,0 1-1,0-2 2,0 6-2,0 3 1,0 1 0,0 4 0,0 1-1,1 0 1,1 2-1,-2 2 1,0-2 3,0 0-6,0 0 4,0 1-4,0-2 1,0-1 1,0-1 0,0-2 2,0-1-2,0-4 1,0 1-3,0 2 3,0 0-1,0 2 0,0 6 1,3 0 0,-2 11-1,1-2 1,-2 7-1,0-3 2,1 3-2,-1 0 1,0 0-1,0 0 1,0 0-1,0 2 1,0-3-1,0 1 1,0-6-1,-3-2 3,0-6-1,0-3-3,-1-1 3,1-2-3,0-1 1,2-1 1,1 0 0,0 2 0,0 0-2,0 2 1,0 3-2,0 8 3,1-1-1,1 2 1,-1 1 0,1-5 0,2 1-2,-3-1 1,2 1 0,0 0 1,0-1 1,-1 7-1,0-3-1,0 0 1,-1 6-1,1-8 2,-1 8-1,-1-1 1,0-7 1,0 8-6,0-7 5,0-1-4,0 8 3,0-10 0,0 1-1,0-2 1,0-6-1,0-3 0,0-1 1,0-3 0,0-3-1,0 2 1,0 0-1,0 4 0,0 0 0,0 6 1,0 8-1,0-1 1,0 7 0,-1-1 0,-2-6 0,0 4 0,-1-5-1,-2 0 0,-1 1 0,-1 0 2,0-2 2,-1-2-7,-1 0 6,-2-2-7,1-1 5,-4 0 2,2 1-3,0 3 4,2-2-3,-2 4 0,1 1 0,0 4-1,3 5 1,-2 1 3,5 3-4,1 2 1,-2-3-1,2-1-3,1 4 4,0-5 0,-1 3 0,2-3-1,-1 2 1,-2-4-1,0-3 0,4 4 0,-6-4 0,2 1 1,-1 4-1,0-6 1,0 4-2,1 4 1,-4-4 0,4 5-3,-3 0 3,2 2-2,-1 0 1,-1 0 0,5 3-4,-5 0-2,2 2-5,-5 0-5,-7 0-10,3 0-34,-5 0-105,-4-1-137</inkml:trace>
  <inkml:trace contextRef="#ctx0" brushRef="#br0" timeOffset="44111.523">1854 6646 305,'0'0'29,"0"0"8,0 0 4,0 0-2,0 0-2,0 0-6,0 0-2,0 0-1,0 0 0,0-37-3,0 37 0,0-2-4,0 2-2,0 0 0,0-3-6,0 3 0,0-2-4,0 0-2,0 1 1,0-1 0,0 0-2,0 2 0,0-3 0,0 1-1,0 2-2,0 0-1,0 0 0,-1 0-2,-5 0 0,-1 12 1,-4 3 0,0 2 0,1 3-1,-3 5 2,1 2-2,-2 4 1,-2 6-1,-3 3 1,-2 7-1,-1 6 2,-4 5-2,-3 2 2,0 4 1,0-1-4,3-1 3,5-1-3,3-4 0,4-3 2,4 2-2,1-1 1,3 0 0,1 1 2,0 3-3,2-2 3,0 0 2,2 1-5,-1-1 6,-1 1-7,2 4 1,-2 4 4,0 3-5,-1 6 4,0 2-2,1 3 0,-3-2 2,2 1-2,-1 0 2,1-3 1,0-4-3,1-1 2,1-5-1,2-4 0,0-3-1,2-1 2,8-1 0,1 2-1,4 3 4,-1 0-3,3 5-1,-2-1 1,-1 6-2,0 0 2,-1 2-1,1 2 3,-1-2 2,3 0-3,-1-4 3,0-5-2,0-4-3,1-10-1,-2-4 0,3-7 0,0-6 0,-2-1 3,0-6-3,-1-3 1,-2-5-1,-4-5 0,1-1 0,-5-6 0,1-2 1,1 3-1,-5-4 1,2-1 0,-3-3 0,0 0 0,0 0 0,3 0-2,-3 2 1,1-2-1,-1 3 0,2-3-3,-2 0-5,0 0-9,0 0-16,1-13-32,3-8-64,4-9-159,2-7-3</inkml:trace>
  <inkml:trace contextRef="#ctx0" brushRef="#br0" timeOffset="45283.5901">5703 6486 355,'0'0'32,"0"0"5,0 0 2,0 0 1,0 0-4,0 0-5,0 0-3,0 0-7,0 0-2,0-19-6,0 17-1,0 1-4,0-1-3,0 0-4,0 2-2,0-1-2,0 1 0,0 0 2,0 0 2,3 0 0,6 5 1,1 6-2,3 6 1,-3 3 2,1 2-3,0 2 5,0 5-5,2 0 2,-3 2-1,3 1 0,-3-2 0,1 1-2,1 3 2,0-2 1,1 3 2,-1-1-1,-1 3 3,2 0-2,-3-1 3,2 1-1,1 2 3,-1 0 0,0 6-2,0 2 3,0 1-3,2 4 0,-2-1-2,2 3-1,-4 1 0,3 0-2,-3 3 1,1 0-2,0-2 4,-2 1-2,-1 0-2,1-1 4,-2 0-4,-1 3 2,0 0 1,-2 2-3,-1 1 2,2 0-1,-1-1 1,-3-1-2,2 1 2,-3-1 1,0-2-1,0 4 1,0-3-2,0 2-2,-4-4 3,-2 2-3,2-3 2,-1 0-1,0-1 0,0-4-1,-1-3 2,-1-4 2,1-3-3,1 0 4,0-2-3,-1 0 0,-2 3-1,2 0-1,-3 2 1,2 3 0,-3 0 1,0 2-3,1 1 3,-2-2 0,1-2-2,-1-2 1,1-5 0,2-4 3,0-1-5,2-4 4,0-3-4,1-3-2,1 0 4,1-4-1,0 2 1,-2-2 0,3 1-1,-4 0 1,0 1 0,0 3-1,-1-1 1,-2 2-1,1-1 0,2-3 0,0-2 1,2-7 0,1-3 0,1-6 2,2-4-3,-1 0 0,1 0 0,0 1-3,-3 1-1,3 0 0,-1-2-4,1 1-4,-2-1-12,-2-15-38,-3-9-120,-5-14-124</inkml:trace>
  <inkml:trace contextRef="#ctx0" brushRef="#br0" timeOffset="46783.6759">2285 6709 281,'0'0'55,"0"0"-2,0 0-3,0 0-6,0 0 2,0 0-4,0 0-3,0 0-5,0 0-6,0 0-7,-11 2-4,9-2-5,1 0-3,-1 0-1,-2 0-2,-3-5 0,3-2-1,-2-6 1,3 5-2,3-5 2,0-2-3,0 4-1,0-4-1,1 5 0,2 0-1,0 3 0,-1 2-1,3 0-1,1 3 0,3 0-1,5 2 1,3 0 0,5 4 1,-1 4-2,-3 1 0,-6-1-1,1 0-1,-6-2 1,-1-1 1,1 0 1,-3-2 2,-1 1 0,-3-4 0,0 7 2,0 7-2,-7 7 1,-3 9 0,-5 0-2,-5 3 1,-1 2-1,0 1 1,-2 0 0,2-2 1,2-5 0,3-5 0,4-9-2,5-6 2,4-5 0,3-4 2,0 0 2,0 0-2,0 2 0,-1 0 0,-1-1-1,-2 3 1,-2-3 2,2 0-2,1 2 1,3-3-2,-7 0-1,1 0 4,0 0-2,2 0 1,-1 0-1,1 0 0,-2 0-1,-1-3 0,4 1-1,0-2 0,-1-5 1,2 5-2,1-9 0,1-1 0,0 2-1,0-3 1,6 4-1,0 1 0,1 0 1,-3 3-1,5 2 2,-2 2-2,3 1 0,6 2 0,0 0 0,3 2 0,-6 1 1,0 5-2,0 1 0,0 3 0,3 2-2,-1 1 4,0 2 0,-1-2 0,1 2 1,-1-2 0,1 0-2,-1-2 2,-1-4-1,-2-1 0,0 1 1,1-3-1,-4-2 0,5 1 1,-5 0-1,-4-3 1,6 0-1,-6-1 0,1 1 1,-1-1-1,-4-1 1,0 0 0,6 0 0,0 0-1,1 0 0,-2 0 1,-5 0-1,5 0 0,1 0-1,4 0 0,1 0-3,-3-4 0,2-5-6,-2 5-16,3-7-45,0-6-127,2-2-92</inkml:trace>
  <inkml:trace contextRef="#ctx0" brushRef="#br0" timeOffset="47611.7232">3264 6587 510,'0'0'31,"0"0"0,0 0-2,0 0-3,0 0-10,15-87-3,-4 72-6,3 0 0,1 2-1,2 1-1,2 5-1,-6 1-3,2 2-3,-4 4-2,1 0-2,3 0 0,-1 7-1,0-1 3,-5 5 1,-3 2 2,-2 6 5,-1 4-3,-3 2 5,0 1-3,0-2-3,-4 1 2,-2-5-1,-3 2 1,-1-1-1,-2-3 2,2-1 1,0-6-1,1-2 0,4-2 2,2-4-1,0 0 2,3-3-2,-2 0 1,2 0-1,-1 0-1,-2 0 0,2 0 0,-1 0-2,1 0 1,-1 0 0,1 0-1,-1 0 0,2 0-1,-1 0 0,1-5-1,1-3-1,5 1 1,7 0-2,2 2 0,-4 4-2,7-2-2,0 3-2,0 0 1,3 1 1,-2 9 2,-4 0 1,-4 4 2,-2 1 0,-3 4 2,-3 1 0,-3 0 1,0 1 0,0 0 1,-8-1 1,-2 2 0,-3-1 1,0-1 0,-3-6 0,2 1 2,2-8-1,1-1 2,2-2-2,-4-2 1,3-1 0,-2-1 0,1 0 0,5 0 1,-4 0 2,4-1 1,2-1-1,-1 2-1,5 0-2,-4-3-1,1 2 0,-1-2-1,1 1-2,3 2-2,-2-1-2,2 1-1,0-2 1,0 2-2,0-7-1,0 1-7,3-3-13,6-3-28,1 0-69,6-5-163,-1 2 0</inkml:trace>
  <inkml:trace contextRef="#ctx0" brushRef="#br0" timeOffset="48607.7802">4249 6670 432,'0'0'37,"0"0"3,0 0-5,0 0-6,0 0-8,0 0-4,0 0-5,0 0 4,0 0 0,0 0 0,-11 41-3,13-49-2,4-7-2,2-6 1,1-2 2,0-4-3,-1 0 1,1-2 4,0 2-4,-4-1 4,0 1-4,-1 0-6,-1 0 1,0 8-2,2 0-1,-3 9 0,1 5-1,-2 0-1,-1 5-1,0 0 1,0 0-1,6 0 0,2 0 0,2 12 2,3 4-2,-3 5 4,-1 1-3,-2 0 0,-3 4 5,-1 2-5,-2 2 5,-1 0-2,0 5 0,0 2 0,0-1 0,-3 3-2,1-1 2,-4 1 0,0-3-1,0-2 1,1-3-2,0-11-1,2-8 0,3-7 0,0-5 1,-1 0 0,1 0-1,0 2-1,0 0 0,0-1-1,0 1 1,0 0-1,0-1 0,0 1 1,0-1 1,0 0-1,0 2 1,0-3-2,0 3 1,0-2 0,0 0-2,0 1-2,0 0-5,0-2-4,0 1-10,0-1-6,0 0-6,0 2-5,-2-2 0,-5 0 3,0 0 10,-3 0 10,-3 0 12,1-3 5,2 1 4,-3 0 2,1 2 6,1 0 5,-1 0 7,2 0 3,0 4 0,6-3-1,-5 1-3,5 0-2,-1 1-5,2-3 1,3 0-5,-1 0-2,1 0-2,-2 2-4,2-2-1,0 1 0,0-1 1,0 2 0,12 1 2,4-2-4,9 2 1,-2-3 0,1 0 0,-7 0-1,3 0 1,-2 2-2,-6-2 1,7 3-1,-9 0 1,0 0-1,1 0-1,-3 0 2,1 2-2,-5-4 1,6 1-1,-4 0 0,-2-2 0,2 1-2,-2-1 1,3 0-4,-2 0-1,0 0-3,-5 0-9,0 0-15,0 0-29,2 0-46,-2 0-163,1 0 0</inkml:trace>
  <inkml:trace contextRef="#ctx0" brushRef="#br0" timeOffset="49383.8246">5133 6607 303,'0'0'35,"0"0"9,0 0 7,0 0-2,0 0-2,0 0-3,0 0-8,0 0-10,0 0-10,0 0-6,-5-37-3,2 21-2,-2-1-6,2 1 3,2-2-4,-2 4 3,3-5-1,0 1-1,0 6 0,0-7-1,4 9 0,1 0-2,-1 0-1,-1 5 2,3-2 1,-3 5 0,0-1 1,0-1 0,-3 4 0,0 0 1,7 0-1,1 0 2,3 2 0,3 10 0,-5 3 1,0 6 1,-3 1 0,0 4 2,-1 3 2,-4 1-3,1 2 3,-2-1-2,0-2 0,0-10 0,0 2 0,0-2-2,0-6 1,0 9 0,0-5-2,0-5 1,0 8-1,0-1-1,0-7 0,0 8 0,-3-4-1,3-4 2,-2 7 0,1-7-2,1-6 1,0 0-1,0-2 0,0 3 0,0-2-1,0 2-2,0-7-1,0 0-1,0 0-6,0 0-7,0 0-13,-3 0-13,1-4-12,-5-4-7,3 1 8,-5 3 10,2-2 18,3 3 13,-6 3 10,-1 0 6,3 3 1,-7 4 6,5 3 6,3-3 8,-3 2 8,4-3 5,3-3 4,2 1 0,-2 0-2,1-1-5,-1 0-8,2 1-9,1-4-6,-2 0-5,2 0-3,2 0-1,10 0-1,5-5 0,5-4-1,-1 2 0,1-1 0,-3 2 0,-3 2 0,-2 0 1,-2 1-3,-2-1-4,0 1-5,-4 2-13,-1-1-20,-5 2-50,0-2-157</inkml:trace>
  <inkml:trace contextRef="#ctx0" brushRef="#br0" timeOffset="50287.8763">3209 7755 450,'0'0'52,"0"0"-4,0 0-11,0 0-8,0 0-11,0 0-9,0 0-7,0 0-2,0 0-1,-22-78 1,33 63-1,3 2 3,1 2-3,-3 5 1,2-1 0,-6 5-2,4-1 2,-2 1 0,0 2 1,4 0-1,-2 7 2,1 6 1,-3 1 0,-1 3 0,-1 0-2,-2 3 0,-1 0-1,-2 3 2,-2-1 0,-1 4 2,0 1 1,-7 2-3,-2 0 3,-4 2-4,1-2 2,-2-2 0,1-3-1,0-2 3,1-5-2,4-4 2,-1-3-1,2-4 2,4-3 0,0 0-1,3-3 0,-6 0-1,2 2-1,-1-1 1,-6-1-2,7 0 0,-7 0-1,-1-7-1,4 1-1,-2-6 0,6 4 1,1-2 0,-1 1 0,4-3-1,0-4 0,4 4-1,5-5 2,2 3-1,4 2 0,-1 0 0,3 3-1,-5 3 0,4 1 1,-6 2-2,2 3 2,3 0 1,-1 2 0,3 7 1,-4 5 2,0 4 0,-4 3 0,1 1 1,0 0-2,-2 2 0,1-4 1,1 2 0,-1-4-1,-2-6 0,2-2-3,-2-2-1,2-4-4,0 2-3,3-5-12,9 2-30,-1-3-76,6 0-149</inkml:trace>
  <inkml:trace contextRef="#ctx0" brushRef="#br0" timeOffset="50895.9111">4039 7614 638,'0'0'14,"0"0"3,0 0-2,0 0-1,16-84-4,-5 72-3,7 1 1,-1-1-4,6 5 0,0 1-2,1 2-3,-6 4-1,-1 0-2,-3 0-4,-3 4 1,1 2 0,-6 6 4,-3 5 1,-3 2 1,-2 6 0,-5 0 0,-5 0 0,2-3 0,-2 2 2,0-4-1,0-4 2,3-5-1,-1 0 1,4-5 1,2-3 3,1 2-1,3-5 0,-1 0-2,1 0 1,-2 0-3,2 0 1,0 0-1,0 0 0,0 0-1,2 2 1,9-2-1,8 1-2,4 0-1,1 2-2,0 2 0,3 1 2,-1 2-1,0 1 2,-4 2-2,-2 0 2,-7-2 0,-4 6 1,-5-1 2,-4 5-2,0 3 4,0 0-4,-10 1 4,-6-2 2,-1 0-2,-6 1 4,-2-3-2,1-1 2,1-4 0,8-4 0,-1-3 0,6-2 1,1-3-1,0 3 0,4-4-2,2 2-1,3-3-2,-1 0-1,1 0-2,-2 0-5,1 2-4,-1-2-10,1 0-21,1 0-45,0-9-153,7-7-44</inkml:trace>
  <inkml:trace contextRef="#ctx0" brushRef="#br0" timeOffset="51303.9344">5011 7746 635,'0'0'9,"0"0"4,0 0 0,0 0-4,0 0-3,0 0-4,14-89 0,-1 60 2,2-3-1,2 1 0,-3 2 2,2 3 1,-7 11 4,1-2 2,-4 10 0,-3 2 1,0 3-2,-3 2-2,0-3 3,1 7 1,-1 17 0,1 13 2,-1 11-5,0 5-1,-1 2-5,0-4-1,-1-2-1,2-4-2,0-5 2,0-4-4,0-10 2,0-4 0,0-5-2,0-8 0,0 4 0,0-3-3,0 3-6,-1 0-3,-1-5-8,-4 1-9,3-3-10,-4 4-26,2-1-31,2-2-50,0-1-74</inkml:trace>
  <inkml:trace contextRef="#ctx0" brushRef="#br0" timeOffset="51451.9429">5035 7993 493,'0'0'59,"0"0"-7,0 0-6,0 0-13,0 0-8,0 0-9,0 0-6,0 0-3,0 0-5,0 0-5,-20 0 0,36 0-5,1-7-6,6-2-17,-6 1-26,-3 0-48,-4 4-87,-5 1-71</inkml:trace>
  <inkml:trace contextRef="#ctx0" brushRef="#br0" timeOffset="52455.0002">2076 7982 353,'0'0'29,"0"0"10,0 0-1,0 0-2,0 0-3,0 0-7,0 0-4,0 0-4,0 0-3,-22-20-3,20 15 1,1 1 2,-3-7 2,4 4 1,0-6-1,-2 1-2,2-2-4,0-4-7,0 5 1,0-4-7,0 1 3,3 5-1,3-3 0,-2 7 0,1 0 0,-1 0 0,-1 4 0,3-2-1,-2 2 1,-1-1 0,4-1 0,-3 4 1,1 0-2,2-5 2,-1 6-2,-2-2 1,0 1 1,1-1-2,1 1 1,-2-1 0,3 2-1,-3 0 0,2 0 0,4 0-1,6 5 0,-6 5 1,6 3 2,-6 4 0,-2 0 1,-2 2 2,-2-6-2,-2 4 1,-2 1-3,0 2 1,0 4-1,-8-2 0,-1-2 2,-4 1-2,-3 0 1,0 0-1,-1 2 1,0 0-1,1-2 2,2-2-1,3-5 0,3-2 0,2-3-1,3-5 2,-1 0-2,4-4 1,0 0 0,0 0-2,0 0 2,-2 0 1,1 1 0,-1-1 0,2 0 0,-1 2 0,1-2 0,-2 0 0,1 0 0,0 0 0,-1 0 0,1 0 0,-1 1 0,2-1-1,-1 0 0,1 0-2,-2 0 2,2 0-1,-1 0 1,1 0 0,0 0 0,0 0-1,-2 0 0,2 0 0,0 0 1,0 0 1,0 0-1,-1 0 0,1 0 1,0 0-2,0 0 1,0 0 1,0 0-2,0 0 0,-2 0 0,2 0 0,0 0-3,0 0-1,0 0-1,0 0-6,0 0-9,0 0-20,3 0-38,5-5-88,0-5-111</inkml:trace>
  <inkml:trace contextRef="#ctx0" brushRef="#br0" timeOffset="52665.0122">2096 8008 512,'0'0'26,"0"0"8,0 0 4,0 0-4,0 0-8,0 0-10,0 0-8,0 0-4,0 0-2,0 0-3,-6 12-1,6-12-2,0 0-13,0 0-35,0 0-134,-3 0-89</inkml:trace>
  <inkml:trace contextRef="#ctx0" brushRef="#br0" timeOffset="53855.0803">1905 8099 443,'0'0'19,"0"0"5,0 0 10,0 0 9,0 0 2,0 0-9,0 0-5,0 0-7,0 0-4,9 17-7,-8-17-5,4-12-5,-1-3-4,4-10-2,0-2 4,-1-3-2,0-3 2,2-6-2,-2 0-2,0-4 0,1 2-1,2 2 3,-3 7 2,0 9 0,-4 9 0,0 10 0,-3 4 0,0-1-1,0 1 0,2-2 1,-2 2 1,3 0 3,2 6 0,1 11 3,0 7 0,-2 7-1,0 5 2,2 1-4,0 0 4,1 1-5,0-1-1,3-3 0,-1 0-2,1-4 1,2 1 0,-1-1 4,0-3-4,-2 0 1,0 1 0,-1-3-1,-3-2 1,1-6-1,-3 0 1,-2-7-1,-1-3-1,2-1 0,-2-6 0,0 0-1,0 0 0,0 1 0,1 0-3,-1 1-1,2-1-7,-2 1-13,0-2-33,0 0-55,0 0-114,-13-6-65</inkml:trace>
  <inkml:trace contextRef="#ctx0" brushRef="#br0" timeOffset="54108.0948">1905 8398 699,'0'0'10,"0"0"2,0 0 1,0 0 0,0 0-4,0 0-3,0 0-3,0 0 0,0 0-3,39 2-1,0-2 3,7-2 0,2-3 2,3 0 0,1-2-2,-4-1-1,-2 0-1,-7 1 1,-6 0-1,-10 3 1,-4-1-1,-8 3 0,-6 1-1,1-1 0,-6 2 1,0-1-2,0 1-4,0 0-8,1-1-25,-1 1-55,-1-6-182,-7 0-14</inkml:trace>
  <inkml:trace contextRef="#ctx0" brushRef="#br0" timeOffset="54995.1455">4332 8727 430,'0'0'54,"0"0"8,0 0-4,0 0-8,0 0-10,0 0-6,0 0-6,0 0-6,0 0-6,0 0-6,-49-25-5,46 8-1,3-2-1,0-3-1,0 0-1,5 3 0,4 2 0,0 3-1,0 2 0,2 4 0,3 1-1,-4 5-1,7 2-1,-1 0 1,0 7-1,3 7 1,-3 4 2,-6 3-2,-2 3 3,-3 2-2,-4 2 3,-1 1-2,-3 0 1,-5-1 0,-2-1-1,-2 0 0,-1 0 1,-1 1-1,-2 2 1,1-3 0,-2 3-1,1-1 1,-1-4 0,2-3 0,4-8 1,5-4-2,-1-4 1,4-3 0,0-2-1,0 3 1,3-4 1,-6 0-4,2 0 0,-2-8 1,-3-5-3,5 3 3,0-7-1,2 7 1,2-2 1,0 4-1,0 3 1,2-4 0,3 6-1,4-1 1,0-1 0,5 4 0,5 1 0,0 0-1,7 3 0,-6 3 1,3-2-3,-1 1 3,-7-2-1,5-2-1,0-1 2,0-1-10,8-5-13,-5-3-13,-3-1-8,-7 3-2,-6 3 1,2-1 2,-6 2-18,4-2-52,0 1-125</inkml:trace>
  <inkml:trace contextRef="#ctx0" brushRef="#br0" timeOffset="55604.1804">4944 8548 623,'0'0'32,"0"0"-2,0 0-6,0 0-4,0 0-10,0 0-2,0 0-3,0 0-3,0 0-1,36-51-3,-24 49-2,-5 2-3,5 0 3,3 4-5,-6 3 0,1 3-3,-4-2 2,-2 3 5,1-1 5,-5 2 3,0 1 2,0-3 0,0 2 1,-5-3-1,1 1 0,1-7 2,2 1-1,1-4 1,0 0 0,0 0-3,0 0-1,0 2-2,0-1-1,0 0 2,0 1-4,0 3 2,10-1 0,3 4-1,5 0 0,0-1 0,-1 1-1,-1 1-1,0-1-1,-3 6 1,-1-2 1,-4 5 3,0 3 0,-4 0 1,-1-5-1,-2 3 2,-1 1-2,0 0 1,-4 6-1,-3-4 0,-4-1 0,-1-3 0,-2-4-1,-3 0 1,1-2 0,-2-2 1,6-3-2,-2 0 1,5-3 0,-1 0 0,-2 2 0,8-4-1,-1 1 0,5-2-1,-4 0 0,0 2-1,-1-1-4,0 0-12,5-1-35,-2 0-68,-1 0-163</inkml:trace>
  <inkml:trace contextRef="#ctx0" brushRef="#br0" timeOffset="56253.2175">2139 8982 657,'0'0'20,"0"0"2,0 0 5,0 0-5,0 0-4,0 0-7,0 0-6,0 0-3,0 0-1,0 0-3,7-36 1,1 8 1,-1 1 0,0 0 3,3 1-2,-1 1 0,-2 0 1,-1 8-1,-2 7 2,-2 5 1,-2 5 2,0-2 0,0 2-1,1 0-2,-1 0 1,3 4 0,1 14 3,2 12 1,2 11-2,0 3-2,1-2 0,0-2-2,0-3 0,2-6-2,-1-4 0,1-3 0,-5-9 0,1-2 0,-4-4 0,-1-4-4,1 0 0,-3-5 0,0 0-3,3 3-3,1 1-11,-1-1-8,-1 2-8,-2-5-16,2 3-18,1 0-30,0 0-73,0 1-74</inkml:trace>
  <inkml:trace contextRef="#ctx0" brushRef="#br0" timeOffset="56468.2298">2145 9247 580,'0'0'24,"0"0"5,0 0 1,0 0-5,0 0-5,0 0-9,0 0-4,0 0 0,0 0-2,0 0 0,64 41-1,-31-41-2,3 0 2,2 0-1,3 0 2,-1-2 0,-4-1-2,-3 1-1,-4 2-3,-9 0-1,-2 0-3,-6 0-6,-1 0-24,6 0-33,-4-9-98,6 1-116</inkml:trace>
  <inkml:trace contextRef="#ctx0" brushRef="#br0" timeOffset="56827.2503">3095 8943 755,'0'0'5,"0"0"2,0 0 1,0 0 2,0 0-3,0 0-2,0 0-2,50-93-1,-38 71-1,-2 0 0,3 1 0,-3-1-1,1 0 2,-4 5 0,0 3 1,-3 6 0,-2 3 0,1 1 0,-3 4 1,0-3-1,4 3 2,3 7-1,3 10 0,0 8-1,0 3 0,-4 5-1,0 0 0,-2 3-1,1-2 1,-1-5-2,2 0 0,-3-9-1,-2-2 0,1-7-2,-2-6-3,1 2-7,-1-3-13,0 1-35,-1 3-55,-4 1-161,-3-4-24</inkml:trace>
  <inkml:trace contextRef="#ctx0" brushRef="#br0" timeOffset="57007.2606">3183 9134 714,'0'0'19,"0"0"2,0 0 2,0 0 0,0 0-8,0 0-8,0 0-3,0 0-3,0 0-1,6 3-1,13-9-2,5-1-4,5-4-7,3 0-13,1 2-22,-3-2-35,-2 6-67,-8 1-129</inkml:trace>
  <inkml:trace contextRef="#ctx0" brushRef="#br0" timeOffset="57888.311">5039 9657 684,'0'0'37,"0"0"-4,0 0-6,0 0-8,0 0-9,0 0-2,0 0-1,0 0-4,19-88 0,-9 59-2,5 1 1,4 2-2,2 2 1,0 2-1,3 6-2,-1 3 2,2 4-2,-2 6 1,-3 3-1,0 2 0,-1 11 1,-6 6-1,-2 5 1,-2 5 2,-4 3-1,-4 1 2,-1-1-2,-1 0 0,-7-3 0,-4-2 0,-3-1 1,-4-4 1,-2-1-1,0 1 1,-2-3-1,0-1 0,0-2 3,3 0-4,1-4 4,6-4-4,0 2 2,6-6-3,2-2 2,2 1-1,3-3-3,-1 0 3,1 0 0,-2 0-1,2 1 3,-1-1-2,1 0-5,0 0 7,0 0-2,0 0-1,0-4 2,0-1-2,0 1-2,0-1 4,0 5-1,0-2 1,0 2 3,0-1-4,0 0 0,1-1 1,-1 1-5,2-1 4,-2 1 0,1-6 0,2 3-1,0-5 0,2 0 1,-1 1 0,2 1 0,2-1 0,4-1-1,-3 4 0,5-3 2,-5 6-1,4-1 0,4 3 0,2 0 0,3 0 0,-1 8 0,-2 2 0,-1 4 2,0 1-1,-1 0 2,0 2-3,0-2 2,-6-5-3,3-2-1,-5-3 0,3-5 0,7-3-3,-2-8-11,5-9-12,-2-4-29,-4 0-31,0-3-58,-4 3-131</inkml:trace>
  <inkml:trace contextRef="#ctx0" brushRef="#br0" timeOffset="58723.3588">2301 9801 666,'0'0'27,"0"0"1,0 0-2,0 0-1,0 0-3,0 0-6,0 0-1,4-90-7,7 75-2,3 0-2,2 1-2,1 3-1,1 4 0,-4 0-1,5 6 0,-2 1 0,3 1 0,6 8-1,-5 4-1,-2 0 0,-3 4 1,-2 0 0,-5-4-1,-3 3 2,-2-6-2,-4 2 1,0 8 2,-7-1-1,-4 6 4,-3-1-3,-1-3 4,1-2-3,-2-6 1,6-2-1,-3-6 0,7 0 1,2-3-3,1 1 1,3-3 0,-2 0-2,2 0 0,0 0-1,0 2 0,0-1 1,9 3 0,8-1 0,4-1-1,5 3 0,1-2-4,1-1 0,-1 5-2,-2 0 0,-5 0 2,-6-1 1,-5 3 1,-3-2 1,-4 4 0,-2 7 1,0 1 0,-11 8 5,-3-3-3,-6 1 5,-2-1 1,-3-5-1,3-2 4,-1-3-3,0-5 1,7-3-1,-1-2 1,7-1 0,-3-3 2,1 2-2,0-2-2,1 0-1,7 0-3,0 0 0,1-2-1,0-1-1,0 0-2,-3-6-1,6-3-3,0-3-5,9-5-9,4 3-19,4-3-46,2 6-93,1-5-119</inkml:trace>
  <inkml:trace contextRef="#ctx0" brushRef="#br0" timeOffset="59292.3913">3467 9762 656,'0'0'39,"0"0"-2,0 0-3,0 0-6,0 0-10,0 0-7,0 0-5,0 0-3,0 0-1,0 0-1,2-53-2,0 33 1,-1-2 0,2 6 1,1 1 0,1 1-1,-2 4-1,1 0 1,-3 6-1,-1 4 0,0-1 0,0 1-1,2 0 1,-1-2 1,5 2 0,3 0 0,-1 10 1,4 2 0,-2 5 0,-4 0 0,0 3 2,-2 1-3,1 3 2,-4 0 1,2 5-2,-2 3 6,3-1-4,-2 4 3,1-2-3,-2-1-2,1-1 1,-2-4-1,0-9 1,1 0-2,-1-7 0,0-5 0,2 0-2,-2-6-1,0 0-1,0 0-4,1 1-1,1-1-6,-1 2-9,3-2-19,2-7-31,1-6-43,-1-2-54,-4-2-63</inkml:trace>
  <inkml:trace contextRef="#ctx0" brushRef="#br0" timeOffset="59566.407">3494 10002 456,'0'0'57,"0"0"3,0 0-2,0 0-12,0 0-10,0 0-10,0 0-6,0 0-7,0 0-6,-12 5-2,12-5-3,0 1 2,9 2-1,8 0 0,5 0 0,1-3-1,2 0-1,1 0-1,0-3 1,-3-1-1,-4 1-1,-1 1 1,-6 0-1,-6 1 0,0 1 0,-6 0 1,0 0 0,0 0 0,1 0-3,1 0-4,-1 0-14,6 0-27,-1 0-62,-2 0-164,4-3-19</inkml:trace>
  <inkml:trace contextRef="#ctx0" brushRef="#br0" timeOffset="60391.4542">4159 9654 657,'0'0'7,"0"0"4,0 0 4,0 0 3,0 0-2,0 0-5,0 0-4,0 0-2,0 0-1,0 0-1,9 8 0,-8-8 1,-1 2-2,2-2 2,-2 0 0,1-2-1,2-4 2,-3-6-1,0-6-1,0-1 0,0-7 0,-3 4-2,2-2 0,-1-1 0,2 1-1,0 0 0,0 2 0,0 5 1,3 1-1,1 8 1,-2 3 0,1 0-1,-3 5 1,0-2-1,0 2 2,1-2 0,0 2-1,1-3 2,-1 3 0,1 0 0,2 0 3,2 3 0,4 9-4,-1 5 2,-3 4-1,0 4-1,-1 4 3,2 4-2,-2 4 0,-1 2 1,0 5 0,1 0-1,-1 1 0,3-4 2,-2 0-4,-1-5 4,-1-7-5,0-7-1,0-3 2,-2-9 0,-1-5-2,2 0 0,-2-5 0,0 0-1,0 0-2,0 2-2,1 0-7,-1-2-3,0 0-3,0 1-7,0-1 1,0 0-4,0 0-8,0 0-4,0 0-4,-4 0-1,-2 0 13,-6 0 11,-6-1 11,6 1 8,-7 0 6,7 0 6,0 0 4,1 1 11,1 3 4,-1-1 5,6-3 2,1 2-3,0 1-4,-1-3-5,0 2-5,2 0-5,3-2-2,-2 0-3,2 0-3,0 1-1,0-1 0,0 2-1,0 0 1,9 3-2,-2 0-1,8-2 0,3-1-2,1-2 1,3 0 0,1 0 1,-1 0 2,-2 0-1,3 0 3,-6 0 2,2 0-1,-4 0 0,-2 0-2,1 0 0,-8 0 0,1 0 1,-7 0 0,0 0-1,0 0-1,2 0-1,-1 0-1,1 0-1,-1 0-1,1 0-1,-1 0-4,2 0-6,-2 0-19,0-2-66,4-1-194,-4-7-25</inkml:trace>
  <inkml:trace contextRef="#ctx0" brushRef="#br0" timeOffset="68235.9029">2360 6396 221,'0'0'12,"0"0"6,0 0 6,0 0 6,0 0 2,0 0 1,0 0 1,0 0 0,0 0 0,5 13-2,-4-13 0,-1 2-3,0-2 0,0 0-5,0 0-4,0-5-8,0-15-4,0-11-6,0-11-1,0-8 2,5-5-1,0-2 0,4-3-1,0-2 1,-1 0-2,4 2-2,-2 0 1,0 4-1,2 3 2,-4 5 2,0 4 0,-2 6 1,-2 6 0,0 10 0,-3 10 0,1 2 2,-2 3 1,0 2-1,1 1 0,-1 4 0,0-3-3,0 3 1,0 0-2,2-2 1,-2 0-1,0 1 1,0-1 1,0 0-2,0 1 0,0-1 1,0 0-4,0 2 1,0-3 1,0 3-3,0-2-1,0 0-7,0 2-12,0-1-32,1 1-31,4-4-68,-1 1-101</inkml:trace>
  <inkml:trace contextRef="#ctx0" brushRef="#br0" timeOffset="68823.9365">3326 6266 301,'0'0'37,"0"0"5,0 0 0,0 0-4,0 0-6,0 0-5,0 0-5,0 0-6,0 0-3,0 0-5,-4-10 0,1-10 0,0-8 1,0 0 3,0-3-2,0-2 0,-2-4-1,-1-1-4,-3-6-1,1-1-4,-1-4 2,-3 0-2,1-2 1,-1 1 3,-1 4-4,3-2 1,-1 6-1,3 2 2,1 5-1,1 6 1,2 8 0,1 1-1,-1 2-1,1 6 3,1 0 0,1 2 2,1 5 2,-2-1-1,2 1 0,0 5-2,-1-1-1,1 1 1,0-1-4,0-1 0,0 0 0,0 1 0,0-1-4,0 2 2,0-3-3,0 2-1,0 0-3,0-1-9,0 2-17,0-1-29,0-6-54,0-7-110</inkml:trace>
  <inkml:trace contextRef="#ctx0" brushRef="#br0" timeOffset="69355.9669">2754 4534 372,'0'0'31,"0"0"3,0 0 2,0 0 1,0 0-7,0 0-5,0 0-1,0 0-6,0 0-2,0 0-5,-61-68-6,50 68-7,-3 2-2,-4 10-2,3 8 3,1 6 8,1 6-3,2 6 5,2 3-3,3 0-1,1-2 1,4-3-3,1-4 1,0-5-1,6-3 0,1-7-2,1-5 2,1-4-3,-3-1 2,-3-6 0,1 2 1,2-3 0,4 0-1,3-6 2,3-5-2,-6 2 4,-2-3-3,-2-1 2,-1 1-1,2-2 0,-2-1 0,-2 3 0,2-2-2,-2 6-1,0 3-1,3-2 0,-3 4 0,0 0 0,4 1 0,4 2 1,2 0-1,6 7-1,-4 3 2,-4 3-1,2 6 1,-3 1 0,2 2 0,-3 2 0,-1-4-1,-3-3 1,-1-2-1,0-4-4,-2-2-8,0 1-21,1 2-31,0 0-50,0-7-130</inkml:trace>
  <inkml:trace contextRef="#ctx0" brushRef="#br0" timeOffset="69706.987">3092 4500 462,'0'0'10,"0"0"0,0 0 6,0 0 6,0 0-1,0 0 0,-25 93-8,25-58-5,2-4-2,5 3-4,2-2-2,-2-4-1,2-1 0,-5-10 0,1-5 1,-3-2 0,-1-5 0,1-1 0,-1 1 3,-1-5 3,0 0 5,0 0 2,0 0 0,0 0-3,-1-7-4,-7-7-3,-3-6 0,3-5 1,-1-1-1,2-1-2,2-1 0,4 1 0,1 1-2,0 2 2,7 0-3,5 3-5,2-1 2,2 4-5,2 1 2,2 5-6,0 0-12,-1 4-24,1 3-46,-7 1-104,3 4-38</inkml:trace>
  <inkml:trace contextRef="#ctx0" brushRef="#br0" timeOffset="69907.9985">3013 4862 396,'0'0'7,"0"0"7,0 0 8,0 0-2,77-82-3,-45 57-4,2 1-5,0 3-3,0 2-6,-1 2-5,0 2-11,-1 2-34,-3 2-92,-2 1-75</inkml:trace>
  <inkml:trace contextRef="#ctx0" brushRef="#br0" timeOffset="70172.0136">3500 4275 471,'0'0'32,"0"0"-7,0 0-6,0 0-5,0 0-4,0 0-3,0 0 2,0 0-1,-76 98 4,76-54 0,0 5 0,0 5 0,5 0-6,2 2 1,3 0-3,0-5-3,2-5 1,1-1-5,1-8 1,1-4-5,-1-7-4,3-8-6,1-3-14,-1-8-19,2-5-40,1-2-150</inkml:trace>
  <inkml:trace contextRef="#ctx0" brushRef="#br0" timeOffset="70527.0339">3706 4567 470,'0'0'22,"0"0"1,0 0 3,0 0-10,0 0-3,0 0-8,0 0-7,0 0-2,0 0-1,0 0 4,83-36-3,-70 55 3,-3 7-5,-7 1 1,-3 3 1,0 1 2,-9-2 2,2-4 2,0-6 3,1-4 4,1-6 2,4-6 3,-2 1 2,3-4-1,0 0-5,0 0-5,0 0-2,0 0-3,0 0 0,0 2 0,0 0 1,6-1 0,4-1 0,6 0-1,1 0-2,5-1 1,-1-4-3,2 1 0,-2-3 1,2 3-6,-8 1-7,2 0-10,-5 0-25,-6 1-55,3 2-110</inkml:trace>
  <inkml:trace contextRef="#ctx0" brushRef="#br0" timeOffset="71167.0705">3998 4271 378,'0'0'37,"0"0"4,0 0 0,0 0-3,0 0-8,2-83-4,-2 72-6,-3 2-3,1 4-1,-4-4-3,3 6-1,-2 1-4,-2-5-3,2 6-4,1-1-1,-7 0-2,5 2 0,-4 0-1,-2 0 1,6 0 0,-4 0 1,6 0 0,-3 0-1,-2 0 0,5 1 0,-1 0-2,1 1 1,0 0-2,0 1-1,-1 7 2,1 0-1,2 2 2,1 6 0,1 1-1,0-3 4,0 1-2,1-2 1,1-4 1,2 4-1,3-3 1,-1 0 0,3 3 1,0-1 0,2 0 1,2-2-2,3 0-2,-3 0 1,3 1 0,-6-6 0,0 1 0,1-1-1,-3 0 3,1 1-2,-4-1-1,-3-5-5,-1 8-4,-1 2-2,0 4 0,-8 6 10,-4-4-2,-5 0 11,-2-4 0,0-2 5,3-6 3,7-1 6,-1-5 0,6 0-4,-5 0-2,1-5-7,3-4-4,-1 1-7,5-2 2,1-7-5,0 2 3,4-6-1,8 2 1,2 0 0,-1 0 2,3 3 1,-7 2 0,0 4 1,-3 2-1,-2 3 0,-1 2-2,-3 3-4,0-1-9,0-4-17,1-1-38,0 2-147,4-4-35</inkml:trace>
  <inkml:trace contextRef="#ctx0" brushRef="#br0" timeOffset="71464.0875">4040 4159 532,'0'0'14,"0"0"-5,0 0-2,0 0 3,0 0-2,0 0 2,0 0-2,0 0-3,99 44-2,-66-16-1,1 4-4,1 6 3,-1 2-2,-4 2 1,-4 2-2,-9 0 0,-4 0 3,-7 0 0,-6-4 2,0-6-2,-3-3-1,-7-9 1,4-5 1,-1-6 1,3-4-1,1-3-2,0 0-6,0-1-18,-1 0-39,1 0-114,2 2-76</inkml:trace>
  <inkml:trace contextRef="#ctx0" brushRef="#br0" timeOffset="72115.1247">2754 5238 257,'0'0'50,"0"0"0,0 0-5,0 0-2,0 0-6,-84-19 1,72 19-4,5 0-5,3 0-1,4 0-5,-2 0-6,2 0-1,-1 0-10,-1 0 2,1 0-6,1 0 3,-2 0 0,2 0-1,0-1 0,0-1-1,2-3 3,8 2-5,6-2 2,0 1 0,9 1 0,0 1 1,6-3 1,5 0-1,9 0 0,7-4 0,9-1-2,5-4 1,2-1-1,0-2-2,2 1 2,-1-1-2,0 2 0,-2 1 2,-2 3-3,-3 2 2,-1 2-1,-2 4-1,-1 3 1,0 0 0,1 0 0,2 0 0,1-2 0,4-1 0,3-7 1,1-1 0,1-2 1,-2-4-1,-2 0 0,-4-1 1,-5 1-4,-7 1 4,-4 0-1,-6 4-1,-8 4 2,-8 1-2,-7 5 0,-6-1 2,-7 3-1,2 0 1,-7 0 2,0 0 1,0 0 0,1 0 4,0 0-3,1 0 2,-1 0-1,1 0-1,-1 0 2,1 0-3,-1 0 0,1 0-1,-1 0-2,-1 0-2,2 0 0,-2-2-2,1 2-2,-1 0-6,0 0-23,2-2-58,-2 2-189,0 0-33</inkml:trace>
  <inkml:trace contextRef="#ctx0" brushRef="#br0" timeOffset="109150.243">6477 8332 261,'0'0'34,"0"0"-1,0 0 2,0 0-2,0 0 0,0 0-3,0 0 0,0 0-2,0 0 0,0 0-2,-35-43-3,35 43-4,0-1-5,-2 1-7,2-2-3,-1 2-6,1-3-1,0 3-2,0 0 4,0 0-1,6 8 4,8 8-1,1 2 2,2 2-1,-1 0 0,3-2 0,-1 2 0,0-1 1,1 1 0,0 1 3,-1 2 0,-1-1 3,1 3-4,-1-1 3,-2 1-4,2-1 2,-2 2 0,-1-1-2,1-1 2,-1 0-2,-1-3 0,0-3-2,-4-4 3,-1-2-1,-2-4 1,-3-5-2,1 1 1,-1-3-2,0 3 0,0-1-1,0 0 0,-3-3 2,0 0-2,0 0 2,1 0 0,1 1-1,-2-1 1,1 0 0,-1 0-4,0 0-7,0-1-10,0-13-16,-7-5-14,-4-8-20,2 1-27,-1 2-60,1 2-87</inkml:trace>
  <inkml:trace contextRef="#ctx0" brushRef="#br0" timeOffset="109552.266">6569 8756 413,'0'0'26,"0"0"5,0 0 4,0 0 2,0 0-1,0 0-4,0 0-4,0 0-5,0 0-2,0 0-4,-19 11 0,19-11-4,0 0-2,0 0-4,0-3-3,0-12-1,6-7 0,4-7 2,5 2-3,-1-3 0,2 0 0,0-2-6,1 1 6,-2 4-3,-1 3 2,-4 7 0,-1 4 0,-3 3-1,-4 6 2,1 1 0,-3 3 0,0-2 1,0 2-1,2-1 1,-2 1 0,1-2-2,-1 2 2,0-2-2,2 2-2,-2-1-2,0 1-2,1-2-4,-1 2-6,0-1-18,2 1-28,-2-1-49,0 1-163,0-6 4</inkml:trace>
  <inkml:trace contextRef="#ctx0" brushRef="#br0" timeOffset="110867.3412">467 8400 438,'0'0'17,"0"0"-2,0 0-1,0 0-5,0 0-2,0 0-6,0 0-1,0 0 2,-29 86-1,29-37 4,0 5-4,1 6 1,5 1 1,-2-4-2,2-3 2,-2-6 1,-1-11 1,0-12 3,-1-12 0,-1-7 2,-1-6 1,0 0 6,0 0 7,0 2 6,0-1 2,2-1-7,-2 0-6,0-11-8,0-11-6,-3-7 2,-2-5 0,-1 0-2,-2-6-1,-2 0-1,1-6-3,0-4 2,2-2 1,-2-3-5,5 0 4,0 3-5,2 5 3,2 17 0,0 11 0,0 11-3,0 8-4,0-1 0,2 1 0,8 4 2,6 9 2,1 10 1,0 9 2,-1 6 2,-3 1-4,2 2 4,-2-2-3,0-2 1,-3-4 3,-3-6-5,-3-7 1,-1-9 0,0-1 0,-1-7 3,-1 2 1,1-1-1,-2-4 2,0 0 2,0 0 1,1 0 2,-1 3 0,0-3-1,0-3-2,0-9-3,0-12-2,0-9 1,-3-5 0,-1-5-4,-2-6 3,2 1-5,2 1 6,1 7 0,1 3 0,0 12 2,0 12-7,0 6 1,0 7-1,0-1-3,0 1-1,0 0 3,4 6-2,3 13 2,6 13 1,-1 11 0,0 7 0,0 9 5,-3-1-3,0 3 2,-1-3 0,-2-5 0,0-8 1,0-5 0,-3-14-1,-2-6 0,1-3 0,-1-4 1,-1-2-2,2-6 1,-2-5-2,0 5 1,2-1-3,0 1 1,-1 0-2,-1-5-5,0 0-4,0 0-17,0 0-24,2 1-37,-2-1-118,0-3-50</inkml:trace>
  <inkml:trace contextRef="#ctx0" brushRef="#br0" timeOffset="111104.3548">737 8480 516,'0'0'13,"0"0"5,0 0 2,0 0-2,0 0-2,0 0-5,0 0-5,0 0-5,79-70-6,-65 63-5,1 1 0,-5 2-7,5-3-10,-6 4-23,-1 1-67,4-1-114</inkml:trace>
  <inkml:trace contextRef="#ctx0" brushRef="#br0" timeOffset="111314.3668">770 8688 588,'0'0'20,"0"0"-5,0 0 0,0 0-6,0 0-3,0 0-3,0 0-3,0 0-4,54-84-4,-36 66-11,1 2-19,-1-1-40,-7 7-37,5 2-67,-1 4-30</inkml:trace>
  <inkml:trace contextRef="#ctx0" brushRef="#br0" timeOffset="111708.3893">443 9394 632,'0'0'10,"0"0"-4,0 0 3,0 0 4,0 0 1,0 0 2,0 0 1,0 0-5,79-66-1,-45 36-6,4-2-2,1-2-2,3-2 1,1 1-1,2 0 2,4 2-2,-1 3 2,4 3 0,0 1-1,-4 4 0,-4 6 0,-3 2-2,-5 5-1,-1 2 0,-2 0 0,-13 4 0,-6 2 4,-8 1 1,-6 0-1,0 0 0,0 0-1,2 0-1,-1 0 0,1 0 0,-1 0-5,1 0-7,5 0-20,1 0-63,4 0-184,5 0-16</inkml:trace>
  <inkml:trace contextRef="#ctx0" brushRef="#br0" timeOffset="120607.8984">11657 5081 327,'0'0'38,"0"0"3,0 0-2,0 0 0,0 0-5,0 0-5,0 0-6,0 0-6,0 0-5,-29-2 1,29 2-5,-2 0-1,2 0-1,-1 0-3,1-1 2,-2 1-1,2 0 1,0 0 0,-1 0 0,1 0 1,0 0-1,0 0 1,0-1 0,0 1 0,0 0-2,0 0-1,0 0 0,1-2 0,1 2 0,5-1 0,-1 1 1,8-2 0,-2 1 1,1-1 1,6 0 0,-1 1-1,0-2-1,1 1 0,-2 0-1,-5 2 0,8-2-1,-9 1-2,4 1 1,5-2-3,0 2 4,8-2-1,-4 2 2,1-1-1,0-1-1,1-1 0,1 2 0,0-2 0,2 0 0,0 1 0,-1 1 0,-1 1-1,1 0 0,-5 0 1,3 0-1,0 0 1,0 1 0,1 1-1,1 0 1,1-2-1,1 1 1,2-1 0,1 0-1,2 0 0,1 0 1,2-5 0,3 2 0,0-2 0,0 0-1,-1 1-2,-1-3 3,-1 2-1,-2 2 0,0 1 2,-3-1-2,-1-1 0,-2 1 0,1 1 0,-2-1 0,-1-1 1,3 1 0,1-2-1,1 0 0,2 0 0,2 0 0,4-1 2,1 0-2,0 2 0,1-2 1,0 1-1,3 1 0,-1 1 0,0 0 0,0-1-1,-2 3 1,-1-1 1,-3 2-1,2-1 0,-2-1 0,0 2-1,0-1 1,1 1 1,1 0-1,-2-2 2,3 2-2,0 0 0,1-1 0,1 1 0,1 0 0,1 0-1,1 0 1,0 0 0,-1 0-1,-1 1 2,1 2-2,-3 2 0,1 0 2,1-1-1,-3 0 0,2-1 2,-2 2-2,4-3 1,1 1-2,5-3 2,3 0-1,2 0 0,4 0 2,1-3-2,3-2 0,4-1-2,0 0 2,2 0 0,-2 0 2,1 1-1,-4 1-1,-1 0 0,-4 2 2,-5 0-4,-1 2 4,-1 0-2,-4 0 0,-2-1 0,0 1 0,-3-2 0,2-1 1,1 0-1,0 0 1,-1 0-2,-2 0 2,0 0 0,-5 0-1,0 1 0,-1-2 0,-2 1 0,-1 3 0,0-1 1,-2 1-1,-2 0 1,-4 0-1,0-2-1,-8 0 2,-2 1 0,-6 1 0,0-4 1,1 4 0,-7-3 0,4 3-1,-6-2 1,1 0-1,0 1 0,-5 1-1,0-2-1,0 2-2,2 0-1,-1 0-8,1 0-19,-2 0-25,1 0-31,-1 0-71,-11 0-120</inkml:trace>
  <inkml:trace contextRef="#ctx0" brushRef="#br0" timeOffset="121654.9582">11461 5600 350,'0'0'36,"0"0"-1,0 0 0,0 0-8,0 0-1,0 0-3,0 0 1,0 0-1,0 0-2,0 0-4,37-12-2,-27 12-4,7 0-1,-2 0-2,8 0 0,-2 3-1,3 2 1,5-1-2,1 0 0,6 3-2,1-2-1,3-1 0,3 0 0,5 0 0,2-1 0,3-2 0,1-1 0,3 0 2,0 0-2,3 0 1,-1 0 2,2-1-2,-1-1-1,0 1 1,0-1-3,1 2 2,0 0-1,0 0 1,-1 3-2,0 2 0,0-1 0,1 1 1,0-2-1,-1 2 0,1-1 1,0 0-1,1-2 1,-1 0 0,1 1-1,-1-3 2,1 0-1,-3 0 0,0 2 0,-1 0 0,-3-1 2,-6 3-3,0-1 1,-2-3-1,-1 4 0,-2-3 0,0 1 1,0-2-1,0 0 0,1 0 0,3 0-2,-2 0 2,3 0 0,2 0 0,-2 0 0,0 0-1,-1 0 0,0 0 0,-2 2 0,2 3 1,-2-2 0,-1 2 0,1-1-1,-1-1 0,2-1 0,1 0 1,1-2-2,1 1 1,0-1 1,1 0-2,-2 0 4,3 0-3,-1 0 1,-2-1 0,0-3-1,-2 1 0,-2 1 1,-2 0-1,0 1 1,-3-1-1,-1 0-1,2 2 1,-2 0 0,-1 0 2,0 0-1,1 0-1,4 0 0,0 0 0,3 0 0,3 0 0,-1 0 2,3-3-1,0 1 0,3-1-1,-2-1 1,3 1-1,0 1 2,0 2-2,-1 0 0,-2 0 0,-2 0 0,-2 0 1,-1 0-1,-2 0 3,0 0-2,-1 0 0,2 0 2,0 0-2,3 0 1,2-3 0,0 3-2,-1-4 2,2 1-1,-3 1 0,-1-1-1,-2 3 1,-3-4-1,-2 3-1,-3-1 1,-2 2 0,-5 0 0,-2 0-1,-10 0-1,1 0-2,-8 0-1,-1 0-6,1 0-13,-7 0-37,-1 2-26,-4-2-68,-15 5-141</inkml:trace>
  <inkml:trace contextRef="#ctx0" brushRef="#br0" timeOffset="122531.0084">11570 6440 292,'0'0'48,"0"0"-8,0 0-5,0 0-8,0 0-9,0 0-2,0 0 1,0 0 4,0 0 1,0 0 0,0-32-2,10 20-1,5 5-2,2 0-4,5 2-2,1 0-3,4 3-1,2-1 0,4 1-1,5 0 0,5 1-1,4 1 1,6 0 1,5 0-1,3 0 2,2 0 0,4 0 0,2-2 0,3 0 0,2 1 0,4-1 0,2 1-1,4-3-1,4 2-2,3-3-1,4 0 0,1 0-1,-1 2 0,2 0 0,-3 1-1,-2 1 0,1 1 0,-3 0 0,-4 0 3,-2 4-1,0 3 0,0-3 1,1 0-1,2 0 2,4-1 0,3-3 0,6 0-2,3 0 0,5-7-3,2-1 2,1 0-2,2-1 1,-3 0 1,-6 0-1,-4 1 1,-6 1 0,-3 0-1,-6-1 1,-3-1 1,-5 2-1,-2-1 0,-5 3 1,-2-2-1,-2 2 0,-2 1 0,-2-1 0,0 0 0,2 2 0,-1-1 1,2 4-1,0 0 0,-2 0-1,-1 0-2,-3 0 2,-3 4 0,-2 1 0,-4 2 0,-5-2-1,-2 2 1,-3-1-1,-6-2 0,1 3 2,-3-1-1,-2-2-1,1 1 1,-1 0 0,2-3 1,1 1-1,4-3 1,3 2-1,2-2 0,4 0 0,2 0-1,1 0 1,1-2 0,-2-2-1,-2 1-2,-5 0-1,-6 1-2,-12 2-5,-9 0-12,-7 0-35,-7-3-38,-14 1-61,-16-1-152</inkml:trace>
  <inkml:trace contextRef="#ctx0" brushRef="#br0" timeOffset="123224.048">11829 7125 346,'0'0'64,"0"0"-3,0 0 3,0 0-17,0 0-10,0 0-10,0 0-6,0 0-4,0 0-1,0 0-1,-15-8 0,15 6-1,13 0-1,8-1-1,12 0-1,7-1-2,5 0-4,9 1-1,5 0-1,3 0-1,6 1 0,3 2 2,1 0 0,3 0 0,3 2 0,3 1 0,-1 0 0,4-1-1,1-2 1,3 0 0,3 0 0,3-2-1,3-3-1,2-2 1,4 1-1,5-1 3,3-2-3,3 4 0,2-1 0,2 0-1,4 0 1,1 1-1,0 2-2,1 0 1,-1 2 0,-1-1-1,1 1 2,-3-1-1,0 0 1,-2-1-1,0 2 0,2-2 1,0 0 0,2 0-1,1-2-1,1-1-1,1 2 2,0-3 0,1 0 0,-2 1 2,-1-1-2,-2-2-1,-5 1 1,-6-2 0,-6 1-1,-10 0 3,-7 1-2,-12 0-1,-10 1-1,-9 2-3,-8-2-5,-10 4-10,-8 1-20,-10 2-59,-8 0-197,-6 0-17</inkml:trace>
  <inkml:trace contextRef="#ctx0" brushRef="#br0" timeOffset="125124.1567">19863 7042 451,'0'0'41,"0"0"2,0 0-3,0 0-3,-77-64-7,61 51-6,2 1-4,-2-1-5,1 2 2,0 2-2,-1 0-4,-4 2 1,-2 3-2,-3 3 1,-5 1 2,-6 0-4,-2 8-1,-2 1-3,-4 2-2,1 3 1,-3 2 0,-1 2 0,1-1 1,1 0 0,5-2-1,4-2 2,5-3-2,8 0 0,7-5-1,5 4-1,-1-1-3,3 4 2,1 9-2,-1 3 0,3 8 3,2 4-3,0 3 3,1 4-1,1-1-1,2 0 1,0-2-2,0-1 2,3-3-2,6-3 1,2-1 2,2-3-3,6 0 0,-1 1 2,5-3-3,1 2 3,1-2-2,0-1 1,-1 0 0,2-2 1,-1-1-1,-2-2-1,0 1 4,-1-4-5,-1-2 6,-2-2-3,1-2-1,0-3 2,1-3-1,1-1 0,-1-3 0,2-2 2,-1 0-1,1-2 0,0-4 1,-1 0-2,0-2 0,-2-1 0,1 0 1,-3-1 0,1-3-3,-3 1 5,1 0-5,-4 0 4,3-1 0,-7 7-2,2-4 1,-1 0-1,0-2 2,3-5-2,-4 2 1,1-4 0,0-1 1,-1-2-2,1-3 1,3-5 0,-1-2 1,2-1-2,1-2 2,-1 2-3,-1 1 1,-3 2 0,2 0 1,-7 5 0,0 0 0,-4 7-1,-1-1 0,0-1 0,-1-3 2,-7-4-1,-1 0-2,-3-1 4,0-1-5,-2 2 3,-1-2 1,-3 0-1,-1 0 2,0 2-1,-1 0-1,1-1-2,-1 3 2,-2 1-1,2 0 0,-2 4 1,-1 3-1,-1 2 0,-1 1 0,2 3-1,-3 5 1,0 2-2,0 1 0,0 3 0,0 0 1,1 0 0,2 0 0,4 0 0,3 3-2,-1 0 2,7-2 0,-8 5-1,5 4 2,-1 0-3,-1 5 1,0 5-1,1 1 1,-1 4 1,2 4 0,-3 2 0,1 2-1,0 0 1,0 0-2,-1 0 1,3 0 4,0-4-5,0 2 4,3-2-2,0 0-2,1-1 2,2 1-1,1-3 2,1 1-1,3-1 2,1 1-4,1 1 2,0-1 0,1 1 0,4 3-2,1-2 2,2 1 0,-1 0 1,3-4 2,0 2-3,0-4 0,2 0-2,-1-1 1,1 0 1,2-2 0,0-2-1,0 1 5,0-3-7,2 0 4,0-4-1,3 0 0,-1-3 2,2 1-2,1 0 0,1 1 0,0-2 0,1-3 0,1 1 1,1-4-2,1 0 1,-1-1 0,4-3 0,-1 0 0,6 0 0,0-3 0,2-5 0,0-2 2,-1-5-2,1 1 3,-2-4-3,-2 0-2,-2-2 4,-3-2-5,-4 1 4,-3 1 1,-3 3 0,-5-2-1,-1 1 1,-4-2-2,0-1 0,-3-2 2,-1-4-1,-1-3 1,-2-4-1,0 1 0,0-4-2,0 4 2,-6 3-2,0 2 1,-1 6-1,3 5-1,-2 2-2,-3 3-5,-4-2-10,-1-3-17,-2 0-28,-3-2-116,0-3-141,-4-7-9</inkml:trace>
  <inkml:trace contextRef="#ctx0" brushRef="#br0" timeOffset="126888.2576">9346 7386 69,'0'0'20,"0"0"7,0 0 0,0 0 4,0 0 1,0 0-3,0 0-2,0 0-2,0 0 0,0 0-2,-63-11 2,63 11 2,-2-1 0,2 1 1,-1 0-5,-1-2-5,1 2-1,1-1-3,-2 1-2,2-1-2,-2 1-2,2-2 0,-2 2 1,2-2-2,-1 2 0,1-1 0,-2 1 3,2-2-3,0 2 0,-1-1 0,1 1-1,0 0 0,0 0 3,-1-2-3,1 2-2,0 0 0,0 0-2,0 0 0,-2 0 1,2 0-5,0 0-2,0 0-4,0 0-6,0 0-10,0 0-8,0 0-14,0 0-17,0 0-40,0 0-121</inkml:trace>
  <inkml:trace contextRef="#ctx0" brushRef="#br0" timeOffset="127512.2933">3624 6864 294,'0'0'5,"0"0"-9,0 0-6,0 0-7,0 0 0,0 0 1,0 0 2,0 0-4,0 0-6,29 11-19,1-4-30</inkml:trace>
  <inkml:trace contextRef="#ctx0" brushRef="#br0" timeOffset="128352.3413">9126 8710 391,'0'0'11,"0"0"-2,0 0 2,0 0 5,0 0 2,0 0 2,0 0 1,0 0 1,0 0 1,-11 0-2,11 0 1,-1 0-4,1 0 0,-2 0-2,2 0-4,-1 0-1,1 0-1,0 0-2,-2 0-1,2 0-2,0 0-1,0 0-1,0 0-1,-1 0-2,1 0 0,0 0 1,0 0-1,0 0 0,0 0-2,-2 0-3,2 0-2,0 0-6,0 0-15,0 0-18,-1 0-38,1 0-74,-6-3-94</inkml:trace>
  <inkml:trace contextRef="#ctx0" brushRef="#br0" timeOffset="133397.6299">13415 3795 300,'0'0'31,"0"0"8,0 0-9,0 0 0,0 0-7,0 0-4,0 0-1,0 0 3,0 0-3,1-28-1,-4 17-2,-3 2-6,-1-4-2,2 4-1,-3-3 0,4 4-1,-3 1-2,0-1 2,-2 2-1,2 1-1,2 2 0,-5 0-3,4 1 1,1 1-1,-9 1-1,7 0 1,-3 0-1,-2 0 1,3 1-1,0 3 1,1 0 0,1 1 2,-1-1-3,0 3 1,1 0-1,0 4-2,0 1 2,0 8 1,2-1-2,1 5 4,1 0 1,0-1-6,-1 4 6,1-2-4,2 0 1,-1-2 2,1 1-1,-1-1 0,1 2 0,-1-2 0,1-1 0,-1-3-1,2-2 1,0 4 0,-1 0 0,1-1 0,0-2 0,0-6-1,0-6 1,0 8 0,0-8 0,0 0 1,0 0 0,0-6-1,-2 0 3,2 0-2,0 2 2,0-1 1,0 1-1,0-1-2,-1-1-1,1 1-4,-5-1 0,-3-7-1,-2-7 0,-2-2 0,-2-3 1,1 1 1,0 1 2,1-3 0,0 4 1,3 2 2,0 4-3,4 2 1,3 4 0,-1 1-1,3 3 2,-2-2-2,2 2 0,-1-1-2,1 1-2,-3-2 3,3 2 0,0 0-2,0 0 3,4 8 0,3 5-1,4 5 3,-2-1-3,2-2 1,-5-2 0,1-1-1,-1 1 1,-1-5 0,3 4 0,-4-4 1,0-3-1,1 3 0,-2-5 3,1 0-3,0-3 2,1 2 1,-1-1-2,5-1 1,-5 0 0,6 0 1,2-7 0,-5 2-2,4-4 1,-3 5-2,-1-3-1,0 1 0,2 0-2,-1 0-4,-2 2-6,2-1-12,-4 2-32,0 2-50,-3-3-144</inkml:trace>
  <inkml:trace contextRef="#ctx0" brushRef="#br0" timeOffset="134587.698">14670 3768 281,'0'0'39,"0"0"-8,0 0-2,0 0-6,0 0-3,0 0-5,0 0 0,0 0-1,0 0-1,0 0 0,-19-83 0,17 79-3,-3-6 2,0 3-3,0-1-1,-1 2 2,-2 0-4,-1 3-2,-3-1-1,-5 1-3,-1 3 1,-5 0-2,3 3 2,4 4-1,-1 4-1,3 1 2,0 2-1,5-5 0,1 1 0,3-2-1,-2 0 2,1-1-1,2 0 2,0 1-1,1-4 2,1 0-1,-1-1 2,0 0 1,-1 0-1,1 1 1,3-4 0,-4 3-1,1-1 0,-3 5-1,-1 6-1,0 3 4,-2 4-3,2 2 2,1 2-3,0 2-2,1 0-1,0 2 1,2-2 0,0-2 0,1 1 0,0-9 1,2 3 1,-1-7-2,1 3 2,-2 5-2,2-2 3,0 0-1,0 1 0,0 0 0,0-5-1,0 5-1,0-6 1,0-3-1,0 2 0,0-7 1,0 2-1,0-7 1,0 0 2,0 0 1,0 1 1,0 1 2,0 0 1,0-1 0,0 0 0,0-1-2,0 3-3,-4-3-2,-8-7-2,-1-3 0,-4-7-1,4 0 0,0 1 0,4 4 1,2-2 1,3 6 0,-1 0-1,-2 0 2,4 4-1,2 0 0,-2 0 0,2 0 0,-2 0 0,1 1 0,2 3 0,-1-2 1,1 2-1,0-1 0,-2-1 0,2 1 0,-1 0-2,1-2 1,0 3-2,0 0 0,0 0 2,0 0-1,0 0 2,1 8-1,5 6 1,1 5-1,2-3 1,-3-4 1,-1 0-1,0-3 0,-1-1 0,2 1 0,-4-6 0,3 5 0,-2-5-1,-2 0 1,2-1 0,-3-2 0,3 2 0,2 0 0,-1-1-1,6-1 0,-4 0-1,4 0-3,4-3-3,-1-4-10,-1-1-18,1-1-35,-1 1-90,-2 2-97</inkml:trace>
  <inkml:trace contextRef="#ctx0" brushRef="#br0" timeOffset="138155.902">12824 2609 334,'0'0'23,"0"0"1,0 0-1,0 0-2,0 0-3,0 0-8,0 0-3,0 0-10,0 0 6,0 0 0,-5-54 0,5 53 8,0 1-9,0-2 1,0 2 3,0 0-1,0 0 3,0 0 1,0 0-1,0 0 4,0 2 1,3 3 0,1-1 3,1 4-7,-3-5 4,0 1-5,1 1-1,-3-5-1,0 0 1,0 0-1,1 0 3,1 1-4,1-1-3,0-1 2,0-11-6,0-4-3,-2 3 6,0-6-8,-1-1 10,0 1 0,0-4-1,-5 3 3,-3 3-2,2 7 0,-4 0-2,2 5-1,-5 3-1,-8 2 1,0 2 0,-4 10-1,-1 6 3,3 3-2,1 6 2,5 6 9,1 3-6,6 5 4,4 3-5,3 0-4,3 0 0,2-2-1,6-4 2,3-5-4,1-3 3,2-7-1,0-3 1,-4-8 2,2-5-1,3-4-1,0-3 1,7-2 0,-1-9 0,-2-3 0,3-5-1,-3 0 0,-2-1 0,0 0 0,-2 0 1,1 2 2,-5 1-3,1 5 2,-4 0 0,-2 7 0,-3 0 0,2 2 1,-5 3-2,0-2 0,0 2-1,4 0 2,3 7 0,0 11 2,2 13 0,-4 10-3,-3 7 2,1 8-3,-3-2 1,0-2 0,0 0-1,0-8 6,0-2-6,0-3 4,-3-5-4,-1-5-1,-2-7 2,-1-2 0,1-8 2,-5-2-1,-3-4 1,6-3 0,-11-1 0,-1-2 0,1-8-1,-6-7-1,2-6-1,6-3 2,3-5 0,3 0-4,4-2 4,6 3-2,1 1 0,5-1 0,7-1 0,7 0-4,3-2 3,4-1-1,5 0-2,1 0-2,2 2-9,0 4-24,-4 3-22,-5 4-30,-2 5-53,-7 5-105</inkml:trace>
  <inkml:trace contextRef="#ctx0" brushRef="#br0" timeOffset="139063.954">13214 2746 463,'0'0'49,"0"0"-7,0 0-10,0 0-9,0 0-8,0 0-5,0 0-4,0 0 0,-83 18-1,68 3-1,1 4 1,2-1-5,1-2 0,4 2 1,2-7-2,2-1 1,3 1 0,0-5-2,0 3-2,0-6 0,5-1 1,1-2 0,-3-3 1,1 0 2,2-3-1,7-2 2,2-7 1,5-6-1,-6-3 2,-1-5-1,-3-3 0,-2-1 1,-3 0 2,2 1-2,-4 6 4,0 4-3,-1 5 2,-2 5-1,1 1-1,-1 5-2,0-2-2,0 2 0,2 0 2,2 10-1,0 9 2,2 11 0,3 0-2,-2 3-1,3-3-2,3-5 1,0-6-3,-1-6 1,1-9 1,1-4-2,5-4-2,4-13-4,-1-6-5,-3-6-2,-2-1 2,-1-2 2,-3 0 6,-6 0 4,-3 0 4,-2 2 2,-2-2 3,-2 2-3,-5-2 5,-4 2-4,1 0-5,-1 2 10,-1 6-9,4 5 9,2 6 1,5 7-3,1 4-2,-2 0-3,2 0-3,-3 0 1,1 7-1,-1 13 2,0 9 8,3 9-5,0 4 7,4 4-6,3 0-5,1-1 0,1-3-3,2-6 1,-1-4 0,0-8 0,3-3 0,-6-9 1,4-4 1,-4-6 0,3-2 2,3 0-1,3-9 0,4-4-1,-3-8 0,-1 1 1,-1 1 1,-1-3-1,-2 5 0,-3 3-1,-1 2 0,-4 3 1,-1 4 1,0 2-2,-3 3 3,0-2-1,0 2 1,2 0-2,-2-1 1,0 1-1,1 0 0,-1 0 1,0 1-1,2 10-1,2 3-1,-1 0-2,5-2 0,3-2 1,-1-1 1,3 0-1,0-2 2,-4-4-1,3-3 0,-1 0 1,0 0 1,4-7-1,-4-1 2,5-4-1,-6-1 1,2-2 0,-7 3 1,0-3 0,-2 5-1,-2-2 0,1-1 0,-2 1 0,0 1 0,-2 1-1,-1 3 0,0 4-2,-7 1 0,-4 2 0,-4 7-1,-5 3 1,3 6-4,4-1-3,3-3-4,6 1-10,3-3-22,4 0-32,0 1-120,10-3-69</inkml:trace>
  <inkml:trace contextRef="#ctx0" brushRef="#br0" timeOffset="139271.9659">13958 2675 539,'0'0'9,"0"0"5,0 0 0,0 0-2,0 0-4,0 0-4,0 0-3,0 0-2,0 0 0,52 39-3,-49-28 1,0-2-1,-1-5-5,-1 3-7,0-2-22,2-2-66,-1 2-138</inkml:trace>
  <inkml:trace contextRef="#ctx0" brushRef="#br0" timeOffset="139403.9734">13931 2513 486,'0'0'5,"0"0"-6,0 0 1,0 0-21,0 0-51,0 0-145</inkml:trace>
  <inkml:trace contextRef="#ctx0" brushRef="#br0" timeOffset="139827.9977">14178 2750 348,'0'0'33,"0"0"-2,0 0-1,0 0 1,0 0 6,0 0-3,0 0-3,0 0-8,0 0-8,0 0-5,35-4-1,-25-12 1,-4 2-1,-2-1 5,0-2-3,-2 5-2,1-7-1,-2 9-4,-1 3 0,2 2-1,-2 5-1,0 0 0,0 0-8,0 0 5,1-2 0,-1 2 1,0 0 3,2 0-3,1 11-1,5 4 0,2 3 0,4-2 0,3 0 2,1-3-2,3-1 2,-1-4-1,0 2-1,-7-3 2,0-1-1,-6 0 1,-2 2 0,-4 5 0,-1 6 1,-7 5-2,-9 1 1,-3 2-1,-4-1 2,-2-4-4,2-2-1,7-8-7,6-4-18,6-5-45,4-3-116,0 0-85</inkml:trace>
  <inkml:trace contextRef="#ctx0" brushRef="#br0" timeOffset="140306.025">14655 2680 580,'0'0'29,"0"0"-3,0 0-1,0 0-6,0 0-3,0 0-3,0 0-7,0 0-1,0 0-4,5-54-1,-5 53 0,0-1 0,0 0-1,0 1 4,0 0-4,0-1 1,0 1 1,0-1 0,0 1 3,0-1-4,0-6 6,1 1-5,0-6 2,2-6 1,-1 7-11,-1-8 8,1 1-8,-1-3 7,-1-3 2,0-2-1,0 3 0,0 8 0,-3-3 1,0 9-1,2 3 2,-3-3-1,2 5-1,1 1 0,-1 1-2,-1 5-2,0 15 3,-2 12 1,0 17 7,4 5 0,1 7 1,0 3-5,6 1-5,2-1 0,1 1-1,1-1 3,2-5-3,-1-3 3,0-7-3,1-4 1,-3-9 1,-2-4 1,-1-9-1,-2-2 2,-2-6 3,-1 1-5,1-1 5,-2-6-5,1 0 0,-1-6-2,0 0-2,0 0-9,0 1-26,0 1-36,0-2-92,-3 0-121</inkml:trace>
  <inkml:trace contextRef="#ctx0" brushRef="#br0" timeOffset="140637.044">14662 2883 501,'0'0'8,"0"0"0,0 0 3,0 0-2,0 0-3,0 0-2,16-91-1,-13 81-5,0 0 0,1 1-2,-2 3 0,-2-5-3,0 5 1,0 0-1,0-3-2,0 5-2,-2 2 1,1-1 1,1 3 6,-2-2 2,2 2 1,-1 0 2,-3-1 7,-3-1 3,2 0 8,2 2 7,2-7 6,1 1 5,0-8-1,0-3-4,0 5-7,0-5-6,4 2-4,1 2-8,3-5 2,1 2-8,4 3-9,4 1 7,8 0-9,5 1 7,6 2 1,5 2-7,2 7-12,-1 0-28,-4 5-36,-3 12-75,-9 2-114</inkml:trace>
  <inkml:trace contextRef="#ctx0" brushRef="#br0" timeOffset="141028.0663">14807 2842 297,'0'0'18,"0"0"3,0 0 2,0 0 0,0 0 3,0 0-3,0 0-2,0 0-2,0 0-6,9 33 0,1-32-3,1-1-3,0 0-3,-3-5-2,2 3-2,-2-3 2,-1 0-2,-4 2 1,1 2-2,-4 1 2,6-1 0,-2-1 3,0 1 3,2-1 8,-6 2 9,0-2 8,3 1 1,2-3-4,-2 1-6,3-2-5,-4 2-6,-1-1-2,2 0-2,-1 0-1,-1-1-1,1 1-3,-1 1-1,-1 3 0,0-2-4,0 2 1,2 0 1,-2 0 0,4 0 1,0 10 1,3 7-2,1 6 0,-2 2 1,-4-3-1,1-3-1,-1-3-2,-1-5-6,1 0-7,-1-1-20,2-5-28,-2-1-54,-1-4-156</inkml:trace>
  <inkml:trace contextRef="#ctx0" brushRef="#br0" timeOffset="141176.0748">14951 2660 571,'0'0'33,"0"0"-3,0 0-9,0 0-9,0 0-9,0 0-6,0 0-13,0 0-17,0 0-39,0 0-76,54-2-113</inkml:trace>
  <inkml:trace contextRef="#ctx0" brushRef="#br0" timeOffset="142032.1238">15236 2975 396,'0'0'11,"0"0"4,0 0-1,34-77-1,-28 54-4,-1 0-4,1-2 1,-3 0-5,-3-2 0,0 0 4,-7 0 2,-3 5 10,-4 3 9,-1 4 2,2 8 5,-5 4-1,1 3-4,-2 5-4,-1 7-7,5 5-4,3 3-2,4 5-2,2 2-2,2 2-2,4 0-2,0-1-2,0 0-1,4-3 1,5-1-3,4-6-1,2-4 1,2-6-5,3-1-1,5-6 0,4-1-1,1 0 4,2-5 4,0-3-2,0-5 1,-2-2 1,0-3 0,-1-3 5,-3-7 0,-3-2 1,-5-4-1,-4-2-1,-4-3-1,-4-1 0,-3 1-1,-3 1-4,0 1-3,-6 8 4,0 9-3,0 4 8,2 8-2,1 6 0,-5 2-1,2 0 1,-1 14 9,-2 8-5,3 5 5,0 2-3,5 3-4,1 1 1,0-1-1,0 1-2,4-3 0,3-3-2,-2-2 1,-1-2-1,0-7-2,1-1 2,-1-6-2,3-1 0,3 1 1,-2-4-1,7 2-1,2-7 2,3 0 0,6-4 0,0-8 1,1-5-2,-3-3 2,0-4 0,-1-3 2,-5-1 0,-1-1 2,-7 2-1,-2 7 3,-3 6 1,-5 4 0,0 5 0,-5-2-3,-9 4 0,-3 3 1,-9 3 1,0 12 3,-2 2-3,4 5-2,1 2 1,5 0-6,4 3 4,5-4-3,3 2 0,6-4 0,0-5-1,0-2-1,3-2 1,3-2-2,3-1 2,-1-3 0,2-6-3,8 0 1,-1-6-3,5-8 0,-2-4-2,-4-5 2,-2-4 1,-3-3 4,-4-4 1,-1-2 3,-5-4-1,-1-2 1,0-2-5,-3-1-4,-3 1 7,-1 10-2,1 8 10,-1 8 2,4 7-1,0 7-3,2 1-2,-2 3-1,2 7 1,-2 13 2,0 8 3,3 6 7,0 5-6,0 4 2,6-2-8,2-2-5,4-2-1,-1-1-2,4-7-2,-2 0-10,2-2-9,-1-4-27,0-1-27,-2-7-61,-2 0-139</inkml:trace>
  <inkml:trace contextRef="#ctx0" brushRef="#br0" timeOffset="142584.1553">16105 2713 500,'0'0'31,"0"0"6,0 0-2,0 0-6,0 0-13,0 0-6,42 97-7,-37-68 1,-1 0-1,-1 0-2,0-9-1,-2-7 1,2-6-3,-3-4 5,1 2 4,-1-1 8,2 3 9,-2-7 0,0 0-5,0-11-5,-2-7-9,-2-9-2,3-2 2,1 0-5,0 1 2,0 2-4,5 2 0,3 3 0,-2 8-1,1 1 0,-1 5 0,-2 5 0,4 2 2,3 0-1,3 5 1,4 9 0,-3 4 0,-2 3 1,0 2 0,-1 1-1,-3 1-2,1-5 1,-6-3-4,0-3 3,-1-4 2,-1-5 0,-1-1 2,-1-4 1,0 0 0,0 0 4,0 0 1,2 1-1,-2-1 0,0-8-4,-6-6 0,0-8-1,0 0 0,1 0-2,0 4 2,4-1-3,1 1-1,0 6 0,1-3-1,4 6 1,-1 6 1,4 0 1,3 3 1,3 0-1,4 5 2,-3 5-2,-2 3 0,0 3 0,-3-1-3,-2-3 1,-2 2-2,-3-5-3,1 2-9,0 1-21,-3-8-25,2 5-32,-1-5-72,-1 1-93</inkml:trace>
  <inkml:trace contextRef="#ctx0" brushRef="#br0" timeOffset="143147.1875">16557 2692 541,'0'0'50,"0"0"-4,0 0-8,0 0-13,0 0-10,0 0-7,0 0-4,0 0-1,0 0-2,-27 86-1,27-76-1,2 6 0,1-8 0,1-1-1,2 1 2,-3-5 0,3 2 0,-3-3 0,1 0 1,0 1 0,-4-3 1,3 0 1,3-8-1,0-4-1,1-2-1,0-1 0,-4 0 1,0 3-1,1-4 1,-2 6-1,-1 4 0,0 2 0,-1-1 1,2 1-1,-1-1 1,1 0-1,-2 5-1,0 0 1,0 0-1,0 0 1,1 2 0,1 10 0,-1 1-1,1 4 1,-2 0 0,2-5 0,0 4-2,-1-6 1,4-1 0,-2-1-1,4-3-1,0 2-2,4-7-4,6 0-5,0 0-5,4-9-6,-3-6 0,1 0 3,-6-3 7,1-4 8,-5-3 10,0-4 1,-4-2 4,-1-1-3,-2-3 4,-2-2-3,0 5-3,0-1 10,0 11-8,0 7 8,0 10 1,0 5-3,0-2-2,0 2-5,0 0 1,0 0 0,0 4 5,0 14 2,1 11 2,2 9-6,2 1 1,1-3-6,-1 1-4,1-3-1,1-1-3,-2-5-2,0 1-7,-2-9-13,0 0-21,2-5-20,-4-2-42,1-2-67,0-6-68</inkml:trace>
  <inkml:trace contextRef="#ctx0" brushRef="#br0" timeOffset="143369.2002">16919 2701 616,'0'0'37,"0"0"-3,0 0-8,0 0-6,0 0-5,0 0-4,0 0-3,0 0-3,0 0-2,0 0-3,58-4 0,-38 4-1,2-1-2,5-6-1,-5 0-1,0 0-3,-2-1 0,-7 1-2,-1 0 2,-4 2 0,-5 3 3,2 1 3,-5 1 0,0-2-3,0 2-8,0 0-26,0 0-53,-8 9-140,-10 4-45</inkml:trace>
  <inkml:trace contextRef="#ctx0" brushRef="#br0" timeOffset="144015.2372">15161 4328 520,'0'0'43,"0"0"-3,0 0-3,0 0-11,0 0-7,0 0-5,0 0-1,0 0-3,0 0-2,-2-32-2,17 6-3,11-6 1,7-3-1,8 0 0,8-1 0,4 0 4,3 4-4,4 2 4,3 3-3,1 4-1,-5 3 0,-3 4-1,-7 3 0,-7 4-1,-7 4 0,-5 1-2,-8 1 1,-10 3-1,-6 0 1,-6 0 1,0 0 1,0-1 1,2 1-2,-1 0-2,1 0-7,-1-1-10,-1 1-18,0-3-35,-4 3-50,-10-3-163</inkml:trace>
  <inkml:trace contextRef="#ctx0" brushRef="#br0" timeOffset="144624.272">13750 4333 314,'0'0'49,"0"0"0,0 0 1,0 0 1,0 0-8,0 0-5,0 0-11,0 0-4,0 0-4,7-83-3,5 58-1,-2 3 0,3-3-3,1 1-3,4-1-1,7-4-3,3 0 1,9-1-1,6-4 0,5 4-4,7-1 1,2 2 0,4 4-5,1 2 4,1 3-7,-6 5 2,-2 4 0,-7 5 0,-3 3 0,-8 2 0,-3 1 1,-11 0-1,-5 0 2,-6 0 1,-8 0 1,2 1 1,-6-1 1,0 0 0,0 0 2,2 0 0,-1 2 0,2-2-1,-3 1-1,0-1-2,1 3-2,-1-3-2,0 0-7,0 0-16,0 0-27,0 2-45,0-2-163,0 0-14</inkml:trace>
  <inkml:trace contextRef="#ctx0" brushRef="#br0" timeOffset="145667.3317">16653 4241 273,'0'0'26,"0"0"1,0 0 6,0 0-4,0 0-2,0 0-5,0 0-3,0 0 1,0 0 2,-52 33 2,49-32 0,0 3 3,3-4-1,-1 0 3,1 0-2,-2 0-2,1 1-5,-2-1-3,3 0-6,-1-3-5,1-11-5,1-11-3,14-6-2,5-3 2,5-2-1,5-5 0,6 4-1,1 2 2,1 1 0,0 4 2,-3 5-1,-3 6 1,-4 2 0,-3 3 1,-2 6 2,-7 0-2,-8 5 2,-3 1-3,-5 2 1,0-1 1,0 1 1,1 0-1,1-1 1,-1 1-1,1 0 0,-1 0 1,1-2-2,-1 2 1,1 0-1,-1 0-2,0-2-2,2 2-5,-2 0-7,1-1-34,2-2-66,2-5-163</inkml:trace>
  <inkml:trace contextRef="#ctx0" brushRef="#br0" timeOffset="147324.4265">17676 3302 169,'0'0'66,"0"0"1,0 0-5,0 0-13,0 0-11,0 0-13,0 0-6,0 0-2,0 0-5,9-78 0,-18 64-5,-2 2-4,-4-3 4,4 5-5,0 2 4,1 3 0,-2 4-3,-8 1 0,1 1 1,-7 12 7,0 5-2,1 4 9,1 7-1,2 4-2,2-1-1,3 5-4,5-4-3,5 0-4,4-1-2,3-6 0,4-2 0,8-2-2,5-5 2,1-5-3,3-2-1,2-5 1,0-4 0,1-1-1,-1-4 2,-3-5-1,-1 0-1,-2-4 4,-2 3 0,-1-4 3,-5 5 4,-3-1-1,-1 0 1,-2 1-1,0 1-3,-2 3 2,1 1-1,-2 4-1,0-3-1,0 3-3,1 0-1,-1 0 0,2 0 0,-1 3 0,2 9 1,2 12-2,-3 7 3,1 3-2,-3 2 2,0 0-2,0 2-2,0 2 3,0 1 2,0 2 1,-1-1 0,-2 2 0,-1-4-2,1-3 2,-3-3 0,0-7 1,-1-6 1,1-7-2,-3-2 1,-1-4-1,0-4-1,-4 1 1,-4-5 0,2-2-1,-5-8 2,2-7-1,4-5-2,4-2 1,1-5-1,6-1-1,4-2 3,0 0-7,10 2 4,7 2-6,4-1-1,7 1-2,4 0-9,2 3-18,4 1-28,0 1-39,1 2-74,-3 1-83</inkml:trace>
  <inkml:trace contextRef="#ctx0" brushRef="#br0" timeOffset="148115.4717">18044 3471 619,'0'0'20,"0"0"1,0 0-1,0 0-2,-87-9-1,63 15-3,2 2-2,1 3-4,4 1-3,3 3-3,2 0-1,2 2-1,3-3 2,1 3-4,3-6 1,2 3-1,1-2 1,0 0-3,0-1 1,3-4-2,3 2-1,4-6-2,4 1-2,2-4 2,5 0-1,-1-8 4,0-3 1,-3-1 2,2-3 3,-4 2 2,-1-3 2,-4 6 3,-4 2 1,-3 4-1,-3 4 1,0 0-3,0 0-1,1 0-2,2 0 0,1 0-2,1 3 0,-1 4 0,3 5 0,1 2-2,-3-4-1,2 2-1,-1-4 1,-3-4-3,6-2-3,4-2-4,3-7-2,6-5 3,-2-7 5,-4-3 7,-1-3 3,-4-2 4,-1-4 2,-5 1-1,0 0-2,-2-2 0,0-1-4,-3 1 1,0-3-2,0 1-5,0 2 5,0 7-5,0 4 6,0 8-1,0 8 0,0 0 0,0 5-3,0-2-1,0 2 1,0 5 4,0 15-2,0 13 5,1 12-2,4-1-4,0 1 0,4-4-2,1 2 0,3-5-1,3-1 2,3-5-2,-2-7 1,2-4-5,-6-11-4,-3-3-3,-1-7-5,-1 0 0,7 0 3,-1-12 6,1-3 6,-5-7 8,-1 1 1,-2-1 1,-2 4 2,0 3 2,-4 4-1,1 5 2,-1 1 2,-1 5-6,0 0 0,0 0-4,0 0-1,2 0 2,-2 0 1,0 0-2,1 9 1,-1 4-3,5 2-1,-1 0 1,0-6-1,6 3 0,-4-4-1,3-5-3,2 2-1,-1-5-2,8 0 1,-4 0 0,-1-5 2,2-2 2,-7-3 1,-2 4 3,1-1 2,-4-3 3,-3 4-2,0-3 2,0-1-2,0 5-1,-8 0 0,2 4-2,-6-1-2,-8 2 1,2 3-4,-5 10-4,5 0-9,3 2-27,4-3-36,4 2-112,5 1-92</inkml:trace>
  <inkml:trace contextRef="#ctx0" brushRef="#br0" timeOffset="148304.4825">18682 3449 603,'0'0'17,"0"0"3,0 0-2,0 0-5,0 0-7,0 0-2,0 0-4,0 0-2,0 0-3,0 0-5,5 39-10,-5-33-10,0-1-13,2 1-18,-1-2-28,2 5-44,0-6-25</inkml:trace>
  <inkml:trace contextRef="#ctx0" brushRef="#br0" timeOffset="148411.4886">18682 3449 477,'10'-69'51,"-13"60"-10,1 5-15,1-1-20,1-5-17,0 5-17,10-1-19,5 0-48,6 1-97,1 4-36</inkml:trace>
  <inkml:trace contextRef="#ctx0" brushRef="#br0" timeOffset="148656.5026">18818 3342 505,'0'0'23,"0"0"-3,0 0-1,0 0-7,0 0-4,0 0-3,0 0-2,0 0-1,0 0-2,16 71-2,-8-66-1,-1 2-2,2-2 0,-3 0 2,1 2 5,-4 3 5,0 3 2,-3 4 3,0 3 1,-6-1 6,-4 1 0,1-3 0,-2 0-5,2-7-7,-1 1-6,4-5-5,3-3-12,0 1-30,3-4-88,-1 0-145</inkml:trace>
  <inkml:trace contextRef="#ctx0" brushRef="#br0" timeOffset="148991.5218">19225 3312 556,'0'0'35,"0"0"-2,0 0-3,0 0-4,0 0-9,0 0-4,0 0-5,-1 84-4,-2-53 0,0-2-3,2 0 0,-1-8-2,2-3 0,0-7-2,0-7 3,0 3 3,0-7 2,0 0 1,0-3-1,-1-11-4,-4-9 3,-1-10 3,-2-2 1,1-2 4,-1 0-4,1-3 3,-1-2-4,5-1-7,1 1 3,2-1-8,5 5 4,7 6 1,6 3-2,5 5 0,5 5-1,3 5-3,3 2-4,2 7-15,0 5-25,-7 0-37,-2 10-84,-5 1-109</inkml:trace>
  <inkml:trace contextRef="#ctx0" brushRef="#br0" timeOffset="149155.5312">19238 3418 643,'0'0'14,"0"0"-4,0 0-2,0 0-4,0 0-2,0 0-5,0 0-11,0 0-21,102-20-18,-65 3-32,3 0-43,0 0-39,0-5-13</inkml:trace>
  <inkml:trace contextRef="#ctx0" brushRef="#br0" timeOffset="149259.5371">19627 3270 117,'0'0'158,"0"0"-25,0 0-26,0 0-28,0 0-13,0 0-15,0 0-19,0 0-10,35 97-11,-47-66-4,2-4-8,1-2-1,1-10-6,5-6-13,2-4-47,1-5-97,0 0-131</inkml:trace>
  <inkml:trace contextRef="#ctx0" brushRef="#br0" timeOffset="149380.5441">19584 3185 490,'0'0'-37,"0"0"-64,0 0-126</inkml:trace>
  <inkml:trace contextRef="#ctx0" brushRef="#br0" timeOffset="149839.5703">19792 3496 558,'0'0'5,"0"0"-1,0 0-3,0 0-6,0 0-1,0 0 2,0 0 1,0 0 1,26-98 1,-22 84 0,-1-3 2,-1 5 3,-2 5 6,0-4 7,0 4 9,0 1 8,0 2-2,0 4-4,0-2-6,-5 2-6,-3 0-3,-7 5-2,-1 5-3,3 2-4,6-1-1,1 3-4,5-5 0,1 1-3,0 4-2,4-1-7,4-2-8,4-4-18,4-7-12,6 0-5,7-9 6,-2-6 20,2-3 14,-1-4 16,-5-3 10,-3-2 7,-3-3 7,-6 0 0,-3-2 1,-3-1-10,-4 3 0,-1 0-7,0 5 3,0 5 0,-1 9 2,1 6-2,0 5-3,-2-1-2,2 1-2,-4 0 2,0 8 2,-2 9 1,0 11-1,4 4 1,2 0-6,2 2 2,5-1-5,2-2-1,1-2-1,3-2-4,-3-2-5,3-3-10,-4-6-12,1-4-21,4 1-24,-5-5-56,10 1-84</inkml:trace>
  <inkml:trace contextRef="#ctx0" brushRef="#br0" timeOffset="150228.5926">20364 3289 436,'0'0'52,"0"0"-1,0 0-3,0 0-6,0 0-6,0 0-10,0 0-7,0 0-8,0 0-2,-33-62-2,16 66-1,-5 6 2,6 4-2,1 1-1,1 0-1,7-3-1,0 1-2,1-3 0,2-1-3,1 1 0,2-5-1,1 1-1,0-4 0,0 3-2,7 2-5,7-4-8,1-3-8,6 0-10,2-10-3,-2-5 3,0-4 10,-2-2 14,-3-6 14,-3-2 11,-4-5 1,-3-3 5,-5 0-2,-1 2 6,0 1 2,-4 7 3,-2 8-1,0 5-1,2 6-6,0 3-5,-4 3-6,4 4-4,-3 11-1,-2 12 2,5 5-1,4 5 0,0 4 4,8-2-10,5 1 4,4-1-14,4-4-26,4-1-62,-2-5-192,3-5-15</inkml:trace>
  <inkml:trace contextRef="#ctx0" brushRef="#br0" timeOffset="150895.6307">21123 2884 585,'0'0'55,"0"0"-17,0 0-14,0 0-8,0 0-7,0 0 3,0 0 3,-43 78-2,30-22 0,1 5-1,1-1-9,2-1 3,3-4-6,2-5-2,1-8 2,-1-7-2,3-12 1,1-10 0,0-7 1,0-6 0,0 0 1,0 0 0,-2-2 1,1-15-1,-1-9 1,1-10 0,-1-2 0,2-2-4,0-2 3,0-2-4,2-3 4,2 1 0,3-3-2,2 6 1,0 5-2,0 6 2,-1 12 0,2 10-1,2 6 2,2 4-2,6 7 0,-1 11 1,3 9 0,-1 7-1,0 5 4,-1 3-5,0-1 0,-2 2 1,0-4-12,0-3-6,-2-2-16,0-5-30,1-3-28,-5-8-66,2-4-111</inkml:trace>
  <inkml:trace contextRef="#ctx0" brushRef="#br0" timeOffset="151052.6397">21212 3210 529,'0'0'51,"0"0"-7,0 0-14,0 0-10,0 0-9,0 0-8,0 0 0,0 0-3,0 0 0,0 0-3,-34 11-6,63-5-17,7-4-20,11-2-22,3 0-39,7 0-36,-1-5-55</inkml:trace>
  <inkml:trace contextRef="#ctx0" brushRef="#br0" timeOffset="151435.6616">21806 3163 600,'0'0'51,"0"0"-16,0 0-11,-4-84-8,-8 64 0,-4 3-4,0 5 1,2 5 0,-2 5-1,-4 2-4,-2 9-2,-3 8-1,2 7-2,2 8-1,1 1 4,5 4-6,3-3 5,2 0-6,4-5-2,5-8 2,1-3-4,0-4-2,7-4-9,3 1-11,2-7-6,3-4-1,3-1 6,5-9 10,-1-4 11,-5-4 8,-1-2 9,-6-5 6,-1-4-3,-4-2 3,-4-6-3,-1-1-1,0 0 0,0-2-2,-1-1-1,-2 6 0,0 9 2,1 11 0,2 9-3,0 6-3,0-2-3,0 2-4,0 0 0,0 3 0,2 16 1,4 8 3,5 11 0,2 1 0,1 0-3,1-3 1,4-5-4,-3-4-12,4-1-6,1-6-11,1-3-2,3-6-9,1-3-15,1-8-28,1 0-40,-1 0-11,0-8 8,-3-3 36</inkml:trace>
  <inkml:trace contextRef="#ctx0" brushRef="#br0" timeOffset="151795.6822">22111 3198 51,'0'0'90,"0"0"13,0 0 2,0 0-12,0 0-9,0 0-18,0 0-15,0 0-15,16-82-9,-35 79-4,-3 2-5,-2 1-2,2 4-5,1 4-5,2 3-3,3-1-3,1 4 0,4 0 2,1 1-2,1 2 4,3-5-8,2 5-1,3-3-3,1 1-4,5 0-3,5-1 0,-1-6-3,5-2-1,4-5 4,0-1 2,8 0 4,-2-10 2,0-5-2,1-4-3,-2-6 1,-5-4 3,-3-5 8,-4-2 0,-7-4 5,-3-2 0,-1-3-2,-3-3 2,-4 1-1,-3-1 3,-1 6 3,0 8 7,4 10 3,3 10 1,2 9-5,2 5-8,-1 0-4,1 0-1,-2 2 3,2 18 3,0 10 2,0 14-1,0 5-1,5 1-4,2-1 0,2-5-5,2-3 0,-1-7 1,2-5-8,1-3-1,-2-3-15,0-5-29,1 0-27,-3-7-59,-3-3-141</inkml:trace>
  <inkml:trace contextRef="#ctx0" brushRef="#br0" timeOffset="152308.7115">22334 2728 503,'0'0'17,"0"0"10,0 0 3,0 0 0,0 0-4,0 0-9,0 0-7,0 0-6,0 0-2,0 0-2,59 91 1,-55-78-2,-2 2-1,-1-3 1,-1-7-2,2 2 3,-2-7 3,0 0 1,0 0 2,0 0 4,0 2 2,0 0 3,0-1 2,0-1 1,0 2 0,0-2-2,0 0-2,0 2-5,0-2-4,-2 0-3,2 1-2,-1-1-1,1 2 1,0-2 0,0 1 1,0-1-1,0 1-1,0 2 1,0-3 0,0 2 1,0 0 0,0-1 0,0 1-1,0-2 1,0 0-2,0 2 2,0-2 0,0 0 0,0 0 0,0-4 0,0-11-1,0-7 0,0-4 0,0-2-1,0 1 3,1 2-3,4 1 2,-1 9-2,-1 5 2,-2 6-1,-1 4-4,6-1 3,-2-1 0,6 2-1,6 3 3,-1 9-1,3 5-3,-1 2 2,-3 0-2,-2 1-1,-1 1-2,2-1-11,-1-3-11,-1-5-16,1-2-22,-3-3-20,-5-5-17,9 0-9,-4-2-4,1 0-5</inkml:trace>
  <inkml:trace contextRef="#ctx0" brushRef="#br0" timeOffset="152640.7305">22790 2873 438,'0'0'40,"0"0"-6,0 0-6,0 0-3,0 0 1,0 0-5,0 0-1,0 0-1,0 0-1,-26-63-2,19 63-4,-4 7-4,-1 7-3,3 7-1,1 5 0,4 1-1,2-2-1,2-3 1,0 0-5,7-2 4,5-5-2,1 1 0,3-3-2,1-1-2,3-2-4,-6-3-1,1-2 3,-6-1 2,-5-3 5,3 6 1,-4-4 0,-1-1 3,-2 5 3,-3 5 0,-11 3 3,-9 3-2,-2-3 2,-6-3-5,1-2-1,-1-3-7,4 1-14,7-3-25,10-3-54,5 0-98,5-2-93</inkml:trace>
  <inkml:trace contextRef="#ctx0" brushRef="#br0" timeOffset="152791.7392">23003 3256 696,'0'0'33,"0"0"-1,0 0-4,0 0-11,0 0-9,0 0-5,0 0-6,0 0-13,0 0-31,7 2-73,-13-2-176,-11 0-11</inkml:trace>
  <inkml:trace contextRef="#ctx0" brushRef="#br0" timeOffset="153119.7579">22069 3655 613,'0'0'27,"0"0"-4,0 0-7,0 0-6,0 0-9,0 0-1,0 0-3,0 0-1,0 0 2,0 0 1,108-7 0,-38 2 2,8 0-1,10 1 1,6-1 2,4 0-2,-1 2 2,-1-1 2,-5 0-2,-9 0 4,-11 1 3,-10 2 0,-9 0 0,-12-1 0,-12 2-4,-13 0 1,-7 0-3,-8 0-2,0 0-1,0 0-3,1 0-4,1 0-8,-1 0-19,-1 0-28,0 0-46,0 0-84,0 0-79</inkml:trace>
  <inkml:trace contextRef="#ctx0" brushRef="#br0" timeOffset="153271.7666">23516 3592 720,'0'0'29,"0"0"1,0 0-4,0 0-9,0 0-6,0 0-8,0 0-10,0 0-26,0 0-116,0 0-161,-10-33-15</inkml:trace>
  <inkml:trace contextRef="#ctx0" brushRef="#br0" timeOffset="166371.5159">12750 4468 328,'0'0'23,"0"0"-1,0 0-5,0 0-1,0 0 2,0 0 1,0 0-2,0 0 1,0 0-1,-14-9 2,13 8-1,1-1-3,-2 0-5,2 1-3,0-1-2,0-3 2,0-4 3,0-1 1,3-3-1,5 1-1,-1-1-3,2 3-1,1 1 0,-3 1-3,5-1 0,-2 3-2,-2 1 1,1 0-1,3 0 1,-4 1 0,1 1-1,1-2 0,0 2 0,-1-1 0,1 0 1,2 1 0,-2 0 0,6-1 0,-2-2 0,6 2 1,-1-1 0,0-2-1,1 0 1,-2-1-2,0 1 0,1-1 0,-1-1 0,-7 4 0,4-1 0,-2 0 0,-2 1 1,2-1-1,-3 2 0,-6 2 0,1 1 1,-1-1 1,2 2-1,-1-1 0,0 1 2,1 0-2,-2 0 2,5 0 1,5 4-3,-2 4 1,3 3-1,-4-4 0,-1 1 0,2-3 0,-5 0 1,5 2-1,-1 0 0,-4-2 0,5 3 1,-5-1 0,2-1 0,-1 2-1,0-1 0,2 3 1,-6-2 1,2-1-1,-2 3 0,1-1-1,-1 1 0,-1 1 0,2 0 1,-3 1 1,1-1 0,-3-1-1,1 0 1,-1-5-1,2 5 0,-1-4 1,-1 0-1,2 4 0,-1-6 2,-1 1-2,2 2 2,-2-2-1,0 0-1,0 2-2,1 5 2,-1-7-3,0 7 2,0 2 1,0-2-1,0 0 1,0 0 0,0 1 0,-3-4-1,2 4 1,-1-3-2,-1-1 1,2-4 1,-1 7 1,1-8-2,-5 5 2,4 0-1,-3 1 1,-1 2-1,0-4 0,-1 4 1,2-4 0,-1-1 0,1 3-1,0-3-1,-1 1 0,-1-1-1,2 1 0,-1-2 0,-2 5 1,2-6 0,-1 4 1,1-4-1,3-2 1,0 1-2,-4 1 0,2-3 0,-4 3 0,1 0 1,-2 0 0,-4 2-1,5-2 0,-4 0 0,-1 2 0,2 0 0,-2-1 0,0 1 0,0-2 0,1 1 1,-3-2-1,3 3 1,4-4 0,-2-2-1,1 2 1,4-2 0,-5 1-1,6-2 1,-1 0-1,-4 0 0,3 0 0,1 0 1,-4 0-1,4 0 1,-7 0-1,3-3 0,1 0 0,-2-1 0,2-1 1,-4-1 0,-1-2-1,2 2 1,-1-3-2,2 1 1,-1-1 1,1 1-1,-1-1 1,3 4-1,2-3 0,0 2 0,4 3 0,-3-4 1,3 4-1,0-1 1,1 1-1,2 3 0,-3-5 1,0 3-1,0-1 1,1 0-1,2 3 0,-1 0 0,1 0-1,-2 0 1,-1-6 0,2 1 0,0 0-1,-1 1 1,1-3 0,1 0 0,-2-6 1,1 1 0,1-2 0,0 1 0,0 8 0,0-9-1,0 8 0,0-1 1,0-5-1,0 5 1,0 2-1,0 0 0,0 5 1,0-7-1,0 2-1,0 0 2,3-7-3,-2 9 3,2-8 3,1 0-4,-1 1 0,0-1 0,2 2-4,-2-1 2,1 0 4,0 0-4,-3 1 5,2-1-3,-1 5 0,-1 0-1,1 1 1,-1-1 1,1 0-3,-1 3 2,-1 2 0,0-3 0,3 1 0,-1-3-1,3-2 0,2-1 0,1 1 0,2-1 1,4-1 2,1 1-3,-2 1 0,-2-1-1,4 2 0,-8 1 2,6-3-1,-6 6 2,-3-1-1,1 1 0,-2-1 0,1 2 0,1-1 0,-1 0 0,-4 2 0,0-1 0,0 1 1,1 0-1,1-2-1,-1 2 1,1 0-2,0 0 1,0 0 1,-1 0 0,1 0 0,-1 0 0,1 0-2,-1 0 2,1 0 0,-1 0 0,0 0 3,1 0-3,-1 0 0,1 0 0,-1 0-2,1 0 2,-1 0-2,-1 0 1,2 0-4,-2 0-10,4-5-12,3-9-27,5-7-41,2-16-110,2-5-83</inkml:trace>
  <inkml:trace contextRef="#ctx0" brushRef="#br1" timeOffset="534767.5869">13347 4377 6,'0'0'13,"0"0"3,0 0 0,0 0-1,0 0-2,0 0 0,0 0 1,0 0 6,0 0 8,0 0 5,13-17 0,-13 16 2,0-1-4,1 1-3,-1 0-4,0-1 1,2 1-7,-2-1 1,0 0 0,0 1-5,0-1-1,0 2-3,0-3-4,0 2 2,0-1-1,0 1-2,0 0 0,-3-4-1,1-2 0,-3 0 1,0 0 1,-1 0 1,-1 2 3,0-2-1,0 1 4,-5 2 3,4-3-2,-3 3 1,3 0-4,-5 0-2,2-1-4,0 2 0,1 1-4,0-1 0,0 0 0,5 1-1,-2-2 0,3 1 0,-1 3-1,-3-5 0,4 3 0,-1-1 1,-2-1-1,2 3 1,1-2 1,1 1 0,3 2 1,-7-2 0,3 2 0,-2-1 0,-4 1 0,4 0 0,-4 0 0,0 0 0,0 0 0,1 1 0,5 1 2,-5 1-2,4-1 2,0-1-1,1 2-2,-1-3 0,1 1-1,-1 1 1,1-1-1,0 1 1,-2 0-1,2-2 0,-6 3-1,1 1 1,-7 2 0,-3 3 1,2 1-1,-2-2 2,2 3-2,-3-1 3,1 3-1,0-1-1,0-1 0,2-1 1,-2 3 0,0-3 0,3-1 2,2-1-2,2-1-1,5-1 0,2-2-1,-1 2 0,3-4 0,0 1 0,1 1 0,2-4 0,-1 3 0,-1 2 0,1 0 1,-2 7-1,3-5 0,-2 3 1,1 2-1,-2 0 1,2 5 3,-2-7-4,0 9 2,2-7-2,-1 0 1,1 0 1,-1 0-2,2-1 1,0 0-1,0 1 0,0-3 0,0 2 0,0-2 2,2 0-2,1 0 0,1-2 0,-1 2-1,0-1 2,-1 1-1,1-1 1,0 1-1,0 0 1,0 0-3,0 2 3,0-2-1,1 0 1,0-1 1,1 0 0,-1 2 0,4 0 0,0 1 0,1-1-1,-2 0-2,2 0 2,-2-1 0,3-1 0,-4-1 0,1 0 0,0-1-1,0 0 1,2 4-1,-3-3 1,4 3 0,-4-4 0,0 0-1,1 0 0,0-1-1,2 1 1,-6-4 0,5 2 0,-3-3 1,5 3 1,0-1-3,-3 1 3,2-1-1,-4-1 0,4-1 1,-4 1 0,-1-1-1,6 3 0,-6-4 0,4 3-1,0 1-1,2-3 2,-1 3-1,0-4 1,0 3 0,2-3-1,-1 1-1,3-1 2,-3 0-1,1 0 1,1 0 1,-3-1-1,1-2-1,-5 1 1,0 2-1,-5 0 1,5-2 1,-1 1-2,0-1 1,1 2 0,-1-2-3,1 1 2,4-1 0,0 0 0,0-3 0,-1 2 1,1 0-1,-1-1 0,0 2 1,2-1-1,-5 1-1,-1 2 1,-1-3 0,1 2 0,1 0 1,0-1 0,-2-1-2,0 2 2,0-3 0,4 0-1,-4 1 1,0 0-1,4-3 0,-4 2 0,1-1 0,2-1 0,-3 2 3,2-3-3,-3 4 1,5-6 0,-2 1-3,-1 0 3,2-1-1,-5 6 1,4-6-1,-2 5 1,-2 0-1,3 0 1,-2-1-1,1 2 0,-2 1 1,4-6-1,-3 5 0,3-6 0,-1 2 0,1-3-1,3-2 1,-4 3 0,4-5 0,-4 7 0,1-3 2,0 2-2,-2-2 1,1 1-1,-2 4 0,1 3 1,-3 2 1,0 0 0,0-5-1,1 0 0,-1-1 1,2 2 0,-2-1-1,0-2 0,0 1 0,0-7-1,0 8 0,0-2 0,0 3 1,0-4-1,0 2 0,0-1 1,0-4 0,0 5 0,0 0 2,0-5 2,0 5-1,-2-6 4,1 2-8,-4 0 4,2-2-2,0 2 2,-2 0 0,2 0-2,0 1-1,-1-1 0,1 1 0,0 1 0,0-1 0,1 6-1,0-7 0,0 6-1,1-2 1,-3-5 1,4 5-1,-2-5 0,1 0 1,-1 6-2,1-6 1,-1 5 0,1-5 0,-2 1 0,1 6 1,2-1-1,0 5 0,-1-5 0,0 0 0,-1 1-2,1-1-2,1 5-4,-2-1-13,2 1-28,0-7-47,0-1-121,3 0-81</inkml:trace>
  <inkml:trace contextRef="#ctx0" brushRef="#br1" timeOffset="536447.683">14612 4345 91,'0'0'34,"0"0"-2,0 0-5,0 0-2,0 0-1,0 0 3,0 0 1,0 0 1,0 0-2,3 7-1,-3-7-6,0 0-2,0 0-2,0 0 3,2 0-2,-2 0 2,0 0 0,0-2 1,0 0 4,0 1 1,0-5-2,0 0-3,0-4-5,-2 2-3,-2-1-2,1 0-1,-2-1-1,2 3 0,-1-3-2,-1 1 0,3 4 1,-4-3-1,3 6 0,-4-5 4,1 1-4,3 2 1,-4 0-4,1 1-1,-3-1 0,1-1-1,-4 2 0,4 0 0,-3 0-1,0 0 1,-1 1-1,1 1 1,-4-1-1,-2 0 0,4 2 0,-5 0 0,1 0 0,0 2 0,-2 1 0,0 3-2,2 0 2,-2 1 1,0-2-2,8 1 3,-2-2-1,-3 3 1,3-1 0,-3-1 0,3 0 1,1-1 1,1-3-1,-6 3-1,5-1 0,-5-1-2,6 0 0,1 1 1,-7 0-1,7 1 1,-6 0-1,7 0 0,-1 0 0,-1 1 0,2 0 1,0 0 0,5-3-1,-6 2 2,7-1-2,-4 2 0,1 0 0,0 2-4,0-2 4,2 3 0,0-1 0,-1 4 2,-1 3-1,2 1-2,-1-2 1,0 3 2,1-1-3,2-3 5,-2 6-1,2-2-2,-1-4 3,2 4-7,0-5 4,-1-5-2,2 6 1,0-6 1,0 5-1,0 1-1,0-3 1,0 2 0,2-3 0,2 4 0,-1-2 0,3 4 1,-2-1-1,-1-2 1,1 3-1,0-5-1,1 1 1,-1 6 1,-1-8-1,3 8 0,-3-7 0,1 0-1,3 3 1,-2-4 0,1 3 0,1 1 2,-3-5-2,5 3 0,-1-1 0,-2-2-1,6 3 1,-7-3 1,3 1-1,-2-3 1,1 3-1,0-2 0,0 2 0,-1-3 1,1 2 0,0 0-1,1-2 0,-3 1-1,3-2 0,-1 2 1,2-2 1,-1 0 1,1-1-1,2 1 1,0-2-2,-1 1 0,3-1 0,-3-2-1,0 3 2,3-3-1,-3 1 0,2-1 2,-2 1-3,0-1 2,-6 0-1,9 0 0,-7 0 0,6 0 0,2 0 0,-4 0 1,3 0-1,-1 0 0,-2-1 0,1 0 0,0-2 0,-1 1-1,0-1 2,0 1-1,-1-1 1,2 1-1,-1-1 0,-1-2-1,2 2 1,0-2 0,3-2 1,-5 4 1,4-5-2,0 1-2,-6 2 2,5-2 0,1 0 2,-6 2-1,5-3 1,-1 1-2,-4 2 0,5-2 0,-5 2 0,0-3 0,1 2 0,-3-4 0,7 0 1,-6 1-2,2-3 2,1 0-1,-2 2 0,2-3 0,-3 1 1,-2 2 1,4-3-1,-5 5-1,2-1 1,-2-1-3,0 0 3,0-2 0,-2 2-1,1-1 1,-1-2 0,-1 1-1,0 0 0,2-1 1,-2-1 0,0 2 0,0-3-3,0-5 3,0 8-4,1-7 3,-1 6 1,0 1-1,1-1 1,-1 1 0,0 0 0,0-1 0,-1-3 0,0 5 0,-4-4 1,2 6-1,-1-2 1,1 2-1,-2-2-1,0 2 0,2 0 0,-1 1-1,2 4-1,-2-4-1,2 6-4,-1-4-13,-2-3-42,0-1-144,-6-7-103</inkml:trace>
  <inkml:trace contextRef="#ctx0" brushRef="#br1" timeOffset="549891.452">12893 5074 174,'0'0'58,"0"0"-2,0 0 1,0 0-3,0 0-2,0 0-5,0 0-4,0 0-7,0 0-3,0 0-7,-43 7-2,37-7-7,1 0-4,5 0-2,-1 0 0,1 0-3,-2 0-1,1 0-2,-1 0 1,1 0-1,0 0-1,-1 0-1,1 0-2,-1 0 0,2 0 0,-2 0 0,2 0-1,-2 0 0,2 0-1,0 0 0,0 0 1,0 0 0,0 0 0,0 0 0,0 0 0,0 0 1,7 0 0,6 2 0,7-2-1,1 0 0,5 0 1,0 0-1,-2 0 1,-5 0 1,0-2-4,0 0 4,-8 0-2,9 0 0,-8 1 1,1-1-1,-1 1 1,-2-1-1,3 0 1,-7 2-1,5 0 0,-4 0 0,-1 0-1,7-1 1,-7 1 0,1 0 0,6 0 1,-5 0-1,4 0 0,2 0 0,-2 0 0,1 0 1,-2 0-1,1 0 0,-1 0 1,2 0-2,-3 1 0,0 1 2,-6-2-2,8 2 2,-8-2-1,1 0 0,0 1 1,-5-1-1,0 0 1,0 0 0,2 0-1,-1 2 1,1-2 0,-1 0 0,1 0-1,5 0 1,-1 0-1,-1 0 0,1 0 0,-6 0 0,0 0 0,0 0 0,2 0 1,-1 0-1,1 0 1,-1 0 1,2 0-1,-2 0 0,1 0 0,-1 0-1,0 0 2,1 0-1,-1 0 1,1 0 1,-1 0-1,1 0 0,-1 0-1,1 0-1,-1 0-1,1 0-3,-1 0-1,-1 0-16,2 0-54,-2 0-204,0 0-35</inkml:trace>
  <inkml:trace contextRef="#ctx0" brushRef="#br1" timeOffset="551191.5263">14110 4996 55,'0'0'38,"0"0"12,0 0 3,0 0-2,0 0-5,0 0-4,0 0-3,0 0-1,0 0-2,-16-5-4,15 5 2,-1 0-4,1 0-2,0-3-4,-1 3-3,1 0-4,-1 0-6,1 0-4,-1 0-1,1-2 0,-1 2-2,1 0-1,1 0 0,-2-2-2,2 2 1,-1 0 0,1 0 0,0 0 1,0 0-2,0 0 2,0 0-1,0 0 1,0 0-1,0 0 1,4 0 0,2 0 1,7 0 1,6 0-2,-9 0 1,10 0-2,-1 0 0,-1 0-2,6 0 2,-1 0 1,0 0-3,1 0 2,0 0 0,1-1-2,0-3 2,0 1-1,-2-2 0,-1 1 0,-5 1 0,-2 0-1,-2 1 0,-3 2 1,2-2-1,-1 0 3,1 1-3,-8 1 1,9 0-1,-7 0-1,5 0 1,4 0 1,-10 0 0,7 0-1,-6 0 0,1 0 0,-1 0 1,-6 0 0,4 0 0,2 0-1,0 0 0,1 0 1,-7 0 0,0 0-1,0 0 1,1 0-2,7 0 2,-2 0 0,-1 0 0,1 0 1,-6 0 0,6 0-1,0 0 1,-1 0 0,1 0 2,-6 0 1,0 0-1,0 0 0,2 0 0,-1 0 1,1 0 0,-1 0 1,1 0-1,0 0-1,0 0 0,-1 0-1,1-2 0,-1 2 0,0 0-1,1 0-2,-1 0 1,1-1-2,-1 1 0,1 0-1,-1 0-1,1 0-2,-1 0-7,1-2-28,-2 2-53,1-7-189,1 2-32</inkml:trace>
  <inkml:trace contextRef="#ctx0" brushRef="#br1" timeOffset="553511.659">15566 5045 284,'0'0'43,"0"0"-4,0 0-6,0 0-1,0 0-5,0 0-2,0 0 3,0 0-1,0 0-1,-11-37 1,11 37-1,-2-1-3,2 1-3,0-2-3,-1 2-1,1-1-5,-2 1 0,2-1-3,-1 1-1,1-3-2,0 3-1,0 0-1,0 0-1,0-2 0,0 2 0,0-3-1,11-1 0,5-1 1,6 0-2,-1 2 1,1 0-1,1-1 0,0 2-1,2-1 0,-3-1 2,2 1-1,-1 1 1,-6 0-1,1 1-1,-6-1 2,2 2-2,4 0 1,-4 0 0,5 0-1,-6 0 0,-1-1 1,2 1 0,-8 0 0,4-2 1,-3 2-1,-1 0 1,0 0 0,-6 0 0,0 0 1,0 0-1,5-2 1,1 2-2,0-1 2,0 1 0,-6 0 1,0-1 0,0 1 0,1 0-1,0 0 1,1 0 0,-1 0 1,1 0-1,-1 0 0,-1 0-1,2 0-1,-2 0 0,1-3-1,-1 3 0,2 0-4,-2 0-5,1 0-8,-1 0-29,5 0-34,0 0-63,4 0-150</inkml:trace>
  <inkml:trace contextRef="#ctx0" brushRef="#br1" timeOffset="556165.8108">16718 4986 328,'0'0'37,"0"0"2,0 0 3,0 0-4,0 0 0,0 0-7,0 0-4,0 0-3,0 0-1,0 0-3,-15 0-3,15 0-3,-2 0-2,2 0-3,-1 0 0,1 0-3,-2 0 1,2-2 0,-1 2 0,1 0 3,-2 0-3,2 0 1,0 0-1,-1 0-1,1 0-2,0 0 3,0 0-2,0 0-1,-2 0 2,2 0-4,0 0 2,0 0 0,0 0-1,0 0 0,0 0 0,0 0 0,0 0-1,0 0 0,0 0 0,0 0 0,0 0-1,0 0-1,0 0 1,0-1 0,0 1 0,5-2-1,-1 0 1,5-2 0,1 0 0,-2 0 3,8-2-4,0 0 1,4 0 0,-1-1-1,3 4 0,0-4 2,1 0-1,0 1-1,3 0 0,0 0-1,1-1 1,2 2 0,-1-3 0,-1 1 0,1 0 0,-3 1-1,1 1 1,-2 0 1,0-2-1,-7 3 1,1 1-1,-1 1 0,-5-1-1,-2 3 2,2-2-1,-6 2 1,-2-2-1,2 2 0,-6 0 0,0-1 0,0 1 1,1 0 0,1 0 0,-1 0 0,1 0-1,0-2 2,0 2-1,-1 0-1,1 0 1,-1 0-3,1 0 3,-2 0-1,1 0 0,-1 0 2,1 0-2,-1 0 0,2 0 1,-2 0-1,1 0 0,-1 0 2,2 0-4,-2 0 2,0 0 0,1 0 2,-1 0-2,0 0 0,2 0 0,-2 0 1,0 0 0,1 0 0,-1 0 0,0 0 0,0 0-1,0 0 0,0-2 0,0 2 1,0 0 0,0 0-1,0 0 0,0 0-2,2 0 2,-2 0 0,0 0 0,0 0 1,0 0-1,0 0-1,0 0 0,0 0 1,0 0-1,0 0 1,1 0 1,-1 0-1,0 0 0,0 0 0,0 0 0,0 0-1,0 0 1,0 0 0,0 0 1,0 0 0,0 0-1,0 0 0,0 0 0,0 0-1,0 0 1,0 0 1,0 0-1,0 0 0,0 0 0,0 0-2,0 0 2,0 0 0,0 0 1,0 0 0,0 0-1,0 0-1,0 0 2,0 0-1,0 0 0,0 0 2,0 0-2,0 0 0,0 0 0,0 0 0,0 0 0,0 0 0,0 0 0,0 0 0,0 0 0,0 0 0,0 0 0,0 0 0,0 0-1,0 0 1,0 0 1,0 0 0,0 0 0,0 0-1,0 0-1,0 0 0,0 0 0,0 0 1,0 0 1,0 0-1,0-1 0,0 1-1,0 0 1,0 0 0,0 0 0,0 0 1,0 0-1,0 0 1,0 0-2,0 0 1,0 0 0,0 0-2,2 0 2,-2 0-1,0 0 1,0 0 2,0 0-2,0 0 0,0 0 0,0 0-1,0 0 1,0 0 0,0 0 0,0 0 0,0 0-1,0 0 0,0 0 1,0 0 1,0 0-1,0 0 1,0 0-1,0 0-2,0 0 2,0 0 0,0 0 0,0 0 0,0 0 1,0 0-1,0 0 0,0 0 1,0 0-1,0 0 0,0 0-1,0 0 1,0 0-1,0 0 2,0 0-1,0 0 0,0 0 1,0 0-1,0 0 1,0 0 0,0 0-1,0 0 0,0 0 0,0 0-1,0 0 1,0 0 0,0 0 0,0 0 1,0 0-1,0 0 0,0 0 0,0 0-1,0 0 2,0 0-2,0 0 1,0 0 0,0 0 0,0 0 0,0 0 0,0 0 0,0 0 0,0 0 0,0 0-1,0 0 2,0 0-1,0 0 0,0 0 0,0 0-1,1 0 1,-1 0 0,0 0 0,0 0 0,0 0 0,0 0-1,0 0 1,0 0 0,0 0 0,0 0 1,0 0-2,0 0 2,0 0-1,0 0 0,0 0 0,0 0 0,0 0 0,0 0 0,0 0-1,0 0 1,0 0 0,0 0 0,0 0 0,0 0 0,0 0-1,0 0 2,0 0-1,0 0 0,0 0 0,0 0-1,0 0 1,0 0 0,0 0 0,0 0 0,0 0 0,0 0 0,0 0 0,0 0 0,0 0 1,0 0 0,0 0-1,0 0 0,0 0 0,0 0-1,2 0 2,-2 0-1,0 0 0,0 0 0,0 0 0,0 0-1,0 0 2,0 0-2,0 0 2,0 0-1,0 0 0,0 0 0,0 0 0,0 0 0,0 0-1,0 0 1,0 0 0,0 0 0,0 0 1,0 0-2,0 0 1,0 0-1,0 0 1,0 0 0,0 0 1,0 0-1,0 0-1,0 0 1,0 0-1,0 0 1,0 0 0,0 0 0,0 0 0,0 0-1,0 0 0,0 0 1,0 0 1,0 0-1,0 0 0,0 0 0,0 0 0,0 0 1,0 0-2,0 0 1,0 0 1,0 0-1,0 0 0,0 0 0,0 0-1,0 0 1,0 0-1,0 0 2,0 0-2,0 0 1,0 0 2,0 0-2,0 0 0,0 0 0,0 0 0,0 0 0,0 0 1,0 0-1,0 0 0,0 0 0,0 0-1,0 0 1,0 0 0,0 0 1,0 0-1,0 0 0,0 0-1,0 0 1,0 0-1,0 0 1,0 0 1,0 0-1,0 0 0,0 0 0,0 0 0,0 0 0,0 0 0,0 0-1,0 0 1,0 0 0,0 0 0,0 0 1,0 0-1,0 0 0,0 0-2,0 0 2,0 0 0,0 0-3,0 0 0,0 0-2,0 0-3,0 0-2,0 0-3,0 0-4,0 0-7,0 0-10,0 0-20,0 0-23,0 0-40,0 0-68,0 0-78</inkml:trace>
  <inkml:trace contextRef="#ctx0" brushRef="#br1" timeOffset="561920.14">11602 4332 229,'0'0'19,"0"0"5,0 0 1,0 0 0,0 0 3,0 0 0,0 0 1,0 0 1,0 0-1,0 0-2,-15-74 0,14 71-2,-5-9-1,5 7-2,-2-3-4,-2-1 0,1 0-5,1 1 0,-3 2-2,2-1-1,1 4 0,-2-5-1,2 5-1,0 0 0,0 0-3,3 3-1,-2-2-2,2 2-1,-1 0-1,-1-1 0,1 1 0,-1-2 0,1 2-1,-1 0-1,1 0-2,0 0 0,-5 0-1,-1 9 3,-4 9 1,0 12-2,4 5 3,2 7-3,1 3 4,3 5-1,-1 1 0,2 3 4,0 1-4,2-1 3,3 1-2,3-2-2,0-3 2,-1 0-3,2 0 3,-1-1-1,-1-1 2,0 1 0,-1-2 0,0 0 3,-1 1-4,1 1 6,-3 3-2,0 2-1,-2 2 3,1 3-2,1 0 1,0 2-3,-1-4 1,0-3-2,1-3 2,0 0 2,1-3-3,-1 0 4,0-4-6,0 1 1,0-1 1,-1 0-2,0 4 5,1 1-4,-2 4 3,1 2-3,-2 0 1,1 1-2,-1 1 0,0 1 5,0 0-4,0 2 3,0-1-1,0 2-4,-3-4 2,2 0-2,-2-6 2,0 0-2,2-5 2,-2-6-1,0 0 3,1-5-2,-1-2 2,-1-1 1,3-2-5,-2-1 5,1-3-4,1-7 1,-1 0-1,1-6-1,1 0 0,0 0 0,0-6 0,0 5 1,0-7 0,0 0-1,0 1 2,0-6-4,0 0 4,0 0-2,0 1 0,0 1 0,0-1 0,0 1-3,0-2-4,0-2-13,0-17-27,-1-19-66,-1-20-188,-1-21-12</inkml:trace>
  <inkml:trace contextRef="#ctx0" brushRef="#br1" timeOffset="563892.2528">11500 4068 166,'0'0'55,"0"0"-2,0 0-4,0 0-1,0 0-9,0 0-3,0 0-6,0 0-3,0 0-1,0 0-1,-15-8-1,13 7-3,1 1-2,-1-2-5,1 2-4,1-1-3,-2 1-2,2 0-1,-1 0-2,1 0-2,0 0 0,0 0 0,0 0 1,7 0 1,8 6-1,4 3 0,4-4 1,1 2 1,5-2-1,0-1-1,0-1 1,1-2-1,-2 1 0,1-2 1,-2 2-1,-1-2 0,5 0 0,3 0 1,5 0 2,3 0 2,6 0 0,5 0 0,2 0 0,8-4-2,4-1 2,3-3-2,2-1 1,0-1-1,1 0-1,-2-1 0,-1 1-2,-2 1 1,-1 1 0,1 2 0,-2 3 0,-2 0-2,-2 0 2,-3 3-1,-1 0 0,-4 0 0,-1 0 0,-1 0-1,0 0 1,-1 3-1,1-1 2,1-1-2,4 1 0,-2-2 1,3 0-1,1 0 2,0 0-2,0 0 1,-1 0 0,-1-3-2,-3-1 1,-4 1 1,-1 0-1,-2 0 0,-2 2 1,-1-1-2,-1 2 1,-4 0 0,0-1 0,2 1 1,-4 0 0,2 0-1,2-2 0,-1 2 0,2 0 0,3-3-1,-1 1 2,0 0-1,0 1 1,0-3 0,-2 3-1,-1-1 0,-2 2 0,-3 0-1,-3 0 1,-1 0 1,-2 2-1,-1 1 1,2 0-1,-1-1 0,3 3 0,4-5 1,-1 3-1,4-1 1,2-2 0,3 0-1,1 0 0,3 0 0,2 0 1,2 0-2,-2 0 2,-3 0-1,-2 1 0,-4 1 1,-2 2-2,-4-2 1,1 1-1,-4 0 1,0 2 0,-1-1 0,1-1 1,3 0-1,0 2 0,5-4 0,1 2 0,4-1-1,2-1 1,-3 1 0,-2-2-1,-1 1 1,-3 1 0,-6 1 0,-1-2 1,-3 2-1,-3-1 0,-1 1 0,-4 0 0,0 0-1,0 0 1,1 1 0,0 0-1,2-1 2,2 1-1,3-1 0,0 0 0,1-1 0,1-1 0,-2-1 0,1 0 1,-1 1-1,0-1 0,-2 0 0,-1 0 0,-1-1 0,1 0 0,-1 1 0,0 0 1,-1 0-2,-7 0 0,3 0 0,-1 0 1,-7 0-1,6 0 2,-8 0 0,2 0-2,1 0 2,0 0-2,7 0 1,-8 0 1,10 0-1,-1 0 0,0 0 0,6-2-1,-2-1 1,-8 0 0,-1 2 0,-3-2 0,0 3 1,-1 0-1,0-3 1,0 3-1,-6 0-1,1 0 1,-7 0 0,0 0 0,0-2 1,1 2-1,1 0-1,-1 0 2,1 0-2,-1 0 1,4 0 0,-1 0 1,3 2-1,0 4 0,-4 1 0,1 5-1,-1-2 2,0 7-1,-3 1 0,0 0 0,0 4 0,-1 3 0,-4-1 0,1 2 1,-3 1-1,3 2 1,-1 1-1,2 1 2,2-1-2,0 2 1,1-1 3,0 3-5,0 0 5,0 1-5,0-1 3,2 3-2,0 0 0,1-1 1,-2 0-2,1 1 3,-1 1 0,2 1 2,-1 0-2,0 1 1,0-1-3,-1 3 4,1-2-1,-1 3 0,0 0 4,1 0-6,-1-2 3,-1 0-2,2 0-3,-2 0 2,1 1-2,-1 2 2,2 1-1,-2-4 0,0 0 1,1-4 1,-1 1-2,2-4 0,-2 0-2,1-2 4,1 2 0,-1-3 0,1 1 2,1 1-4,1-1 1,-3-1-2,0-1 1,1 2 1,-1-2-1,-1 2 1,0 2-2,0-2 3,0 0-2,0 0 1,-3 0-3,1 1 3,-4-1-1,3-2 0,0 0 1,0 0 0,0-2-1,2-1-1,-2 0 5,1 0-6,1-2 6,1 0-4,0 0-1,0-1 2,0 0-2,0 3 1,0-2 0,0 1 1,-1-2-2,-1 0 2,-3 0-2,2-3 2,-2 0-1,1 0 0,-2-1 1,2 0 0,-2-1-1,0-6 1,3 4-2,1-6 1,0 2 0,-2 3 0,2-3-1,-1 3 2,2-7-1,-1-4 0,2 0-1,0-5 0,0 0 0,0 0 1,0 2 1,0-1-2,0 1-1,0 0-5,-1-2-19,1 1-44,-5-2-95,-3-10-149</inkml:trace>
  <inkml:trace contextRef="#ctx0" brushRef="#br1" timeOffset="565447.3417">11675 7299 277,'0'0'28,"0"0"10,0 0 7,0 0 0,0 0-6,0 0-7,0 0-5,0 0-4,0 0-4,-53 0-2,51 0 0,1 0-4,0 0 2,-1 0-5,1 0-1,-1 0 0,2 0-2,-1 0 1,1 0-1,0 0 1,0 0 0,11 0 1,6 3-1,4-1 1,2 0 1,0-1-1,1 0-2,2 2-1,0-3-2,1 0 1,2 0-2,1 0 1,1 0 0,0 0 0,3 0 0,0 0 1,1-3-3,4 1 0,0 0-1,3 0 0,1-1 0,2-1 0,3 3 2,0-1-2,1-1 0,0 1 1,0 0 0,3-1 0,0 3 1,-1 0 0,1 0-2,-3 0 1,-1-3-2,-1 3 1,0 0 1,0 0-2,1 0 2,-3 0-1,-1 0 1,0 0-1,0 0-1,2 0 0,0-2 1,2 0 0,2-1 0,0 1 1,3-3-1,2 3 0,0-1 0,0 0 0,0-1 0,-2 4 0,-2-3 1,-3 2-1,-1 1 0,-3 0 0,-1 0 0,-1 0-1,-3 0 1,3 0 0,-3 0 0,0 0 0,3 0-2,0 0 1,4 0 0,0 0 0,5-1 1,-2-2-1,3-1 0,2 1 0,0-2 0,-1 0 0,0 2 2,-1 0-2,0 0 0,-4 0 1,1 0-2,-4 1 1,1 1 0,-1 0-1,0-1 0,-3 1 2,2-1-1,0 2 0,2-1 1,-1 1-2,3-2 2,1 0 1,1-1-3,4 0 3,-2-1-4,3-2 2,0 1-3,-2-1 3,-2 0 0,-2 1 1,-1 3 0,-5-1-2,-1-1-1,0 1 1,-3 0 1,-1 2 1,1 0 3,-2-1-4,1 1 0,1-1 0,1 0-1,-1 2 1,2-1 0,1 1 0,-3-2 0,0 0 0,1 2-1,-1-3 1,-2 2 1,-3 0-1,0-1 1,-2 1-1,-2 1 1,-3-2-1,2 2 0,-3-2 0,2 2-2,-1 0 3,0-3-1,2 3 1,2-2 0,1 0 0,1-1-3,0-1 3,3-2-1,1 4 0,0-3 3,1 0-3,-2-1 1,0 2-1,-1 0 0,-2 1 0,0-1 1,-3 1-1,-2-2 0,0 3-1,-1-1 1,0 0 0,-2-1 0,-1 2 1,1 0-1,-3 1-1,-5-1 2,1 1-1,-4 1 0,-2-2 0,2 0-2,-8 2 3,5-1-1,-4 1 1,-1 0 0,0 0 0,-6 0 1,0-2-1,0 2-1,2 0 1,-1 0 0,0 0 0,1 0 1,-1 0-1,1 0 0,-1 0 0,1 0 0,-1 0 0,1 0 0,-2 0 0,2 0 0,-2 0 1,2 0-1,-2 0 0,1-1-1,-1 1 0,2 0 1,-2 0 0,0 0 0,1 0-1,-1-2-2,0 2 0,2 0-1,-2 0-2,1 0-6,3-2-15,1-8-81,1-8-203,-6-11-23</inkml:trace>
  <inkml:trace contextRef="#ctx0" brushRef="#br1" timeOffset="569146.5533">11716 7238 14,'0'0'21,"0"0"6,0 0 0,0 0 7,0 0-3,0 0-6,0 0-3,0 0-8,0 0-2,-9-7-2,8 7-1,1-1-2,-2 1 0,2-2-1,-1 2-1,1-1-1,-3 1 0,3-2-1,-1 2-1,1 0-1,-2 0-2,2 0-1,0 0 0,0 0-6,0 5-16,0 3-132</inkml:trace>
  <inkml:trace contextRef="#ctx0" brushRef="#br1" timeOffset="578422.0838">23162 4895 431,'0'0'21,"0"0"3,0 0 4,0 0 1,0 0-3,0 0-5,0 0-9,0 0-9,0 0-1,0 0 0,-4-8 3,8 25 4,3 7 1,-1 0 3,1 2 0,-2-4 2,-1 2 1,-1-7-1,0 1 2,-2-2-3,1-4-2,1 8-2,-3-2 1,1 0-2,1 1-5,-2-2 3,2-4-7,-2 1 2,0-1-1,0-7 0,2 2-1,-2-8-2,0 0-5,0 0-19,1 2-26,-1-2-55,3-2-142,1-15-42</inkml:trace>
  <inkml:trace contextRef="#ctx0" brushRef="#br1" timeOffset="579040.1192">23236 4571 582,'0'0'9,"0"0"-4,0 0 9,0 0 8,0 0-1,0 0 2,0 0-6,0 0-9,0 0-1,0 0-4,-6-12 0,16 12 2,5 5 2,8 5 0,3 4 1,3 2 0,4 3-1,5 0 0,2 1-2,3 1-2,2-1 0,1 3-1,-2-3 0,0 0-2,-3-1 1,-3-2-1,-5 0 1,-3-2-1,-4-1 2,-3-4-2,-9-3 0,0-2 2,-7-2 0,-2-1 4,-1 0-3,-4-2 1,0 0 0,5 0 0,1 0 1,3 0 0,0-5-1,-6 3 0,5-3-4,-5 2 0,0-1 0,0 3 1,-3 1-1,0-2 2,0 2-2,1 0 0,-1-2-1,2 2 0,-2 0 1,0 0 0,1 0-1,-1 4 1,0 16 0,-5 11 0,-4 13 1,-4 8-2,-2 7 3,-2 4 0,-2 7-3,-2-3 4,-2 2-4,-2-3 0,3-4 3,-1-6-3,0-6 4,4-10-1,3-5 2,2-6-1,2-7 1,6-7-1,0-1-1,4-7-1,-1-2 1,2-2-1,-1 2 0,1 0 1,-1-1-2,2 1 0,0-5 0,-1 0 1,1 0-2,0 1 1,0 1 0,0 0 0,0-1 0,0-1-3,0 2-2,0-2-5,0 0-5,6-13-7,6-6-15,6-12-20,5-3-30,3-3-49,4-4-93,2-2-28</inkml:trace>
  <inkml:trace contextRef="#ctx0" brushRef="#br1" timeOffset="579428.1414">24245 4862 541,'0'0'34,"0"0"5,0 0 1,0 0-1,0 0-8,0 0-9,0 0-7,0 0-7,0 0-4,0-26-2,1 26-1,10 0 2,4 10 0,4 7-1,4 5 3,0 6-2,3 1 1,1 0-1,0 4 0,1-3 1,-1 0 0,-2-1 0,-2-1-1,-4 1 3,1 0-6,-3-2 4,-2-2-2,0-3-1,-3-2 2,-3-7-2,1-1 0,-5-5-3,3 0 3,-2-2 0,-3-2-1,5 2 2,-4-1-2,1-4-1,-1 5 1,-4-5-2,0 0 0,0 0 0,2 0-5,-1 0-3,1 0-6,-1 0-13,2 0-12,0-10-28,1-7-24,-3-4-38,2-2-51,-3-1-63</inkml:trace>
  <inkml:trace contextRef="#ctx0" brushRef="#br1" timeOffset="579729.1586">24686 4829 419,'0'0'28,"0"0"4,0 0 8,0 0 0,0 0-5,0 0-8,0 0-10,0 0-3,0 0 0,-49 44-1,26-7-1,-3 7 1,0 2-3,-2 6 0,1 0 1,1 1-4,2-2 3,3-5-3,1-5-3,4-7 2,3-4-3,5-11 2,3-2-1,2-8-1,1-4 0,1 0 0,1-5-4,-2 0 2,2 0 1,0 1-2,-1 1 2,1-1-2,0 1 0,-2-1-2,2 1-6,0-1-3,0-1-14,0 0-26,6-1-35,6-10-57,5-6-142</inkml:trace>
  <inkml:trace contextRef="#ctx0" brushRef="#br1" timeOffset="580125.1812">24993 4995 561,'0'0'18,"0"0"3,0 0 6,0 0-1,0 0-2,-50 91-7,46-67-6,1 4 0,3-1-9,0 2 3,6-2-6,1-2 0,2-1 2,0-5 0,-1-5 0,-1-2 1,1-5 0,-1 0-1,1-2 0,0 0 1,0-2 0,2-3 1,5 0-2,1-1 0,3-11 0,2 0-1,1-8 0,-2-3-1,2-5 0,-1-2 0,-1-7 3,-5-1 0,-4 1 1,-7-3-2,-4 1 0,-2 2 0,-9 4 1,-5 5 1,0 5-1,-3 8 1,-1 6-1,-2 6-2,1 3 0,-2 8 0,2 7 0,2 4-6,8-6-2,2-3-22,9 0-47,6-1-119,10 1-104</inkml:trace>
  <inkml:trace contextRef="#ctx0" brushRef="#br1" timeOffset="580800.2199">25455 4920 541,'0'0'32,"0"0"5,0 0-3,10 93-2,-8-64-7,-2 1-2,1 2-3,-1 2-9,0-2 0,0-1-6,0-8-2,0-5-1,0-6 0,0-6 1,0 0 1,0-6 3,0 0 0,0 0-1,0 0 0,-1-7-2,-2-11-1,0-10 0,3-3-4,0-6 6,1-4-8,5-2 4,4-1 1,3 1-2,0-1 1,3 4-2,-1 3 2,-1 9-2,1 5 2,-7 8 0,4 3 0,-6 4-1,1 1-1,0 0 0,-3 4 0,6 2 1,1 1-2,6 0 1,0 7 0,-1 4-2,-3 4 1,-3 3-1,-4 3-1,-3 3 2,-3 1-3,0 0 2,-6-1-1,-5-1-1,-5-3-1,-3-3 0,-2-1 0,-2-3 2,0-1 2,5-7 2,2-1 0,4-1 1,5-3 0,-5 2 0,8-2 1,-2 0-1,1 2 0,5-2-1,-2 0 1,2 0-2,-1 0 1,1 0 1,-2 0 0,2 8 2,0 5 0,0 5-1,6 5 1,1-3 1,0 0 1,1-1-4,-1 3 5,1-2-5,0-3 3,0 3-1,2-3-1,-1 1 0,0-3-2,0-1 3,-2-2-1,0-2 1,-3-3 0,-1-2-1,2 0 0,-2-2 0,0 1 0,0-1 2,-3-3-1,0 0 1,0 0 0,2 0-1,-2 0 0,1 2-1,-1-2-2,2 2 0,-2-2-3,1 1-5,1-1-14,2 2-33,1 0-76,1-1-178,-6 1-10</inkml:trace>
  <inkml:trace contextRef="#ctx0" brushRef="#br1" timeOffset="581408.2546">23422 6321 292,'0'0'35,"0"0"18,0 0 12,0 0 1,0 0-16,0 0-15,0 0-13,0 0-11,-24-80-4,30 71-2,2-1-1,7 3 1,-1 0 1,5-1-2,-4 4 1,0 3-2,0 1-2,1 1 0,1 10-2,-4 7 1,-6 8-1,-5 4 2,-2 5 0,-8 4 0,-6 1 3,-3 2-2,-4-5 2,0-4-3,0-3 3,0-6-2,-1-3 4,2-6 1,-2-5 4,6-3 1,2-2 4,4-4 1,3-1-3,2 1-1,5-1-7,-1 0-2,1 0-2,-2 0-2,2 0 0,0 0 1,2 3-1,12-1 1,7 3 0,6-2 0,2-1-1,1 1 1,-1-3-1,0 2 0,-2-2-1,-6 0 1,-4 0 0,-6 0-1,-5 0 0,5 0 0,-7 2-2,0-1-1,5 2-10,-6 0-15,0 0-41,1 0-51,-4-3-166</inkml:trace>
  <inkml:trace contextRef="#ctx0" brushRef="#br1" timeOffset="581929.2844">23631 6110 633,'0'0'21,"0"0"2,0 0 2,0 0 1,0 0-4,0 0-4,0 0-3,0 0-3,102 27-2,-73 0-4,1 2-1,2 3-2,1-3 0,1-3-2,-2-2 1,-1-6-2,0-1 0,-2-6 2,-9-4-2,-1-4 1,-1-3-2,-6 0 1,5 0 1,-6 0 1,-7 0-1,4-3 1,-3 1 1,-1 0-1,4-3 0,-6 2 0,1 0 0,1 2-2,-4 1 1,0-2 0,0 2-1,2 0 0,-1-1 0,1 1-1,-1 0 1,-1 0 0,0 3 2,-1 18-1,-11 11 1,-4 14 2,-5 2-5,-2 8 4,-3 4-4,-1 7 0,1 7 3,-1 1-2,0 0 2,1 0-2,1-13 0,6-6 1,2-8-2,4-7 6,1-9-5,5-10 3,3-4 1,1-7-3,1-6 1,1 0 0,1-5-1,-2 0 0,2 0 0,0 2-1,0 0-1,0-1-1,0 1 1,0-1-1,0 0-3,0 2-4,0-3-11,0 0-14,5 0-28,2-4-66,5-11-176,5-10-6</inkml:trace>
  <inkml:trace contextRef="#ctx0" brushRef="#br1" timeOffset="582500.3171">24987 6153 619,'0'0'10,"0"0"6,23-86 4,-19 74 4,-1 7 0,0 5-7,3 8-3,1 13-2,-3 10 0,-4 13-3,-3 7 1,-7 5-3,-1 3-4,-1-4 0,-1-2-1,3-7 3,1-6-2,-1-8 2,4-8-2,2-7-1,0-9 0,2-3 2,1-1-2,1-4 1,0 0-1,-3 0-1,-6-5 0,2-11-1,-3-6 0,1-5-4,5-5 4,3-6-3,1-5 3,1-3 0,9-1-2,5 0 2,3 5-3,3 3 3,2 8 0,0 5 0,-2 8 0,0 3-1,-7 7-2,1 5 2,0 3 1,-1 2 0,3 11 2,-4 9-1,0 5 0,-4 8 0,-1 4 2,1 4-2,-2-1 3,0-1-3,-1-3 0,0-4-1,2-5-2,-2-7 3,-1-5-6,-1-5-6,-1-3-23,-1-6-42,-1 2-76,-1-5-158</inkml:trace>
  <inkml:trace contextRef="#ctx0" brushRef="#br1" timeOffset="582688.3278">24858 6590 701,'0'0'8,"0"0"-4,0 0 2,0 0 6,0 0 1,0 0-1,0 0-5,0 0-4,106-48-3,-63 30-12,-1-3-9,2-2-31,-3 3-30,-3 1-55,-1 3-109</inkml:trace>
  <inkml:trace contextRef="#ctx0" brushRef="#br1" timeOffset="583180.356">25441 6168 698,'0'0'20,"0"0"0,0 0 1,-8 102-5,-1-71 1,-2 3-6,2-2-2,2-3-4,-1 0-1,3-4 0,1-7-4,2-7 2,2-5-4,0-6 2,0 0 2,0 0-1,0 1 0,0 1 1,0-2 0,-4 0-4,-3-11 0,-3-9-2,0-12 2,2-7 4,0-5-1,5-2 0,2-1-1,1-2 2,0 8 0,2 4 2,7 7-2,-5 8 1,4 7-2,-3 8-1,4 0 0,-2 2 1,3 5 1,8 0 1,-1 12-1,8 7 1,-1 3 1,-2 3-2,-2 3-2,2-1 0,-4-1-2,0-4 2,-2 2-1,-2-6 0,-1-3 2,-4-4-3,-3-4 3,0-3-2,-3 0 1,0-1 0,2 0 2,-5-3-2,0 0 1,0 0 1,1 0-2,1 1 0,-1-1 1,1-9-1,-1-9 0,2-9 0,-3-6-1,2-1 1,-1-4 0,1 1 0,1 1 0,0 6 0,-2 6 0,0 12 1,1 7-1,-2 5-1,0-2-1,0 2-2,2-1-2,1 1-7,2 0-13,2 6-46,3 4-82,0-1-159</inkml:trace>
  <inkml:trace contextRef="#ctx0" brushRef="#br1" timeOffset="583725.3872">25947 6009 449,'0'0'32,"0"0"15,0 0 4,0 0 4,0 0-6,0 0-13,-37 90-10,29-56-8,1 1-6,2 0-5,2-2-2,3-6-3,0-2-1,0-9-2,0-7 1,3-1-2,0-5 1,-1 0 0,1 2 1,-3-5 0,0 0 0,0 0 0,0-14-1,-2-6 1,-4-7 0,0-3 1,-1-1-1,3-3-1,3-1-1,1 0 0,0-1 1,5 2 2,10 7-2,1 0 3,5 5-2,4 2 1,2 5 1,1 3-1,-1 6 0,-2 4 3,-2 2-2,2 2-2,-4 6 1,-2 0-1,-2 3 0,-3 1 1,-3-3-2,-5 2 1,-2-2 0,-4 3-1,0 5 1,0 0 0,-3 7 1,-6-2 1,-3 2-1,-4 1 1,-5 2 0,-2 1 0,-4 4 0,-1-3 1,-1 2 1,-1-1 1,2-2 1,4-6-3,7-7-1,6-6-3,9-4-2,2-5-4,-2 0-6,2 0-16,0 3-40,3 1-65,6-1-172</inkml:trace>
  <inkml:trace contextRef="#ctx0" brushRef="#br1" timeOffset="584527.433">23749 7729 473,'0'0'29,"0"0"2,0 0 0,0 0-1,0 0-7,0 0-2,0 0-1,0 0 1,0 0-1,0-76 0,12 66-1,2-5 0,5 5-3,2 0-3,3 4-3,2-2-5,1 5-3,1 3-2,-2 0-4,-3 5-3,-4 10-8,-7 5-2,-4 3-3,-7 5 1,-1 3-1,-9 0 6,-6 3 6,-3-2 2,-5-2 8,-1-5 0,-2-3 5,1-7 4,2-6 4,4-3 2,0-5 1,9-1 3,0 0-6,-1-3-3,5-5-5,0 0-5,6-4 0,1-3 1,11-1-5,5 0 3,5 4-4,1 3 2,3 4 1,2 3 0,-1 2 1,-1 2 0,-1 5-1,-5 3-4,-1 0 1,-8-2-2,1 3 2,-5-6 0,-4 5 2,1-2 1,-4 5 1,0 5 0,-10 0 4,-4 4-3,-2 2 1,-3-3-1,0 0 1,-1-1-1,1-2 0,3-1 0,-1-3-1,7-6-2,4-1 0,3-4-2,3-3-9,-3 3-24,-1 1-62,1-1-173,0-4-44</inkml:trace>
  <inkml:trace contextRef="#ctx0" brushRef="#br1" timeOffset="585047.4628">24034 7353 694,'0'0'2,"0"0"6,0 0 9,0 0 3,0 0 5,0 0-6,0 0-2,0 0-6,80 47-4,-54-20-2,2 2-3,1 0 0,2-2 0,0-4-2,1-4 1,-1-3-1,-1-4 0,-1-5 1,-2-2-3,-1-3 1,-7-2 0,-3 0-1,-6 0 1,-4 0 0,0 0 1,-6 0 2,0 0 0,0 0 0,1 0 2,1 0 0,-1 0 0,1 0 0,-1 0-1,0 0-2,1 0 1,-1 0-2,1 0 0,-1 0-1,1 3 0,-2 9 2,0 8-1,-5 10 1,-6 6 0,-7 8 1,-5 8-4,0 4 6,-6 3-6,-1 3 4,-2 0 0,0 1-2,0-5 4,5 0-2,1-9 2,3-6-1,4-6 0,5-6-1,5-12 0,0-3-1,6-6 1,2-5-1,0-1-2,1-4 2,-2 0 0,2 0 0,0 5 2,0 0-3,0-1-1,0 0-1,0-4-2,0 0-2,0 0-5,2 2-8,-1-2-14,-1 0-43,3 0-90,-3-13-146</inkml:trace>
  <inkml:trace contextRef="#ctx0" brushRef="#br1" timeOffset="585512.4894">25242 7357 19</inkml:trace>
  <inkml:trace contextRef="#ctx0" brushRef="#br1" timeOffset="586132.5248">25242 7357 31,'0'0'54,"0"0"5,0 0-4,0 0-8,0 0 1,0-15 2,0 13 3,0 1 3,0 0 0,0-1-8,0 1-8,0-1-6,0 0-8,2 2-4,-2 0-3,1 0-2,2 0-2,5 17 1,2 15 0,3 16-3,-2 14 1,0 4-6,-2 6-2,-3-1 0,-3-5-5,0-7 3,-1-8-3,-2-12 2,0-13 2,0-12-1,0-7 0,0-7 0,0 0-1,0 0-1,0 0 0,-8-14-1,-2-8-2,-3-10-1,1-5 4,0-5-3,1-4 3,3-2-1,2-3-2,-1-3 1,5 3-2,2 2 3,0 7-1,10 4 1,2 9-1,5 5 1,1 5-1,3 9 0,5 2 0,2 8-2,2 0 1,0 5-1,-1 7 0,-4 1 0,-2 4 1,-4 0 1,-6-2 0,-3-3-1,-4-2 0,-3 0-2,-3 0 3,0 7 0,-5 3 1,-6 7 0,-4 2 0,-2-1 0,0 3 1,-3 0-1,1-3 2,3-5-2,3-6 1,7-6-2,3-7 1,3-4-1,-1 0-1,1 0-1,0 1 1,0 1-1,0-2 2,10 0 2,7 0-2,5 0 1,0 0-1,1 0-2,0 4 2,-2 7 1,0 3-2,-1 3 3,-3 5-4,-4 2 0,-4-2 0,-1-6 2,-6 0 1,-2-2 2,-3-4-1,-10 5-1,-3-4 1,-5-4-2,-5 0 0,0-3 1,-3-1-1,1-1 0,1 1 1,8 0-2,0-2 1,9 0-2,4-1 0,-1 2-3,7-2-8,-1 0-11,1 0-15,5-7-35,10-7-59,8-9-164</inkml:trace>
  <inkml:trace contextRef="#ctx0" brushRef="#br1" timeOffset="586427.5417">25880 7677 648,'0'0'15,"0"0"11,-8 89 3,0-55 6,2-1-8,0-2-7,1-12-6,5 0-7,0-4-2,4-7-2,5 2-2,4-5-1,4-5 0,6 0 0,-1-3-1,1-9 0,0-2 1,-1-4-2,-5-3 2,-2-2-4,-5-2 5,-6-2-3,-4 0 1,0 1 2,-7 0-1,-9 4 0,-1 3 1,-3 6-1,-3 6 0,-1 7 0,-2 0-1,2 12 0,1 5-2,5 0-1,7-3-4,5 1-14,4-4-28,2-2-55,8 2-102,7-8-92</inkml:trace>
  <inkml:trace contextRef="#ctx0" brushRef="#br1" timeOffset="586668.5555">26271 7315 556,'0'0'29,"0"0"15,0 0 11,0 0 1,0 0-14,0 0-15,0 0-11,0 0-5,0 0-1,0 0-1,15 73-1,-13-29-5,1 2 0,1-2-3,1-4 0,1-3-1,2-8 0,-2-4-3,-2-8-5,-1-8-8,-3-2-15,0-2-24,-1 3-33,-5 1-40,-5-4-51,-7-4-54</inkml:trace>
  <inkml:trace contextRef="#ctx0" brushRef="#br1" timeOffset="587131.582">26149 7664 576,'0'0'66,"0"0"-15,0 0-13,0 0-10,0 0-5,0 0-3,0 0-7,0 0-5,0 0-3,46-15-3,-7 1-4,3-6-1,2-3-10,-2-4-9,1 0-12,-7-1-12,-6 1-11,-4 1-2,-8 1 9,-5 2 13,-6-1 21,-7 1 15,0 0 18,-1 7 16,-5 0 10,1 8 3,2 3-5,2 0-12,1 5-7,-5 0-5,-3 7-1,-2 12 0,0 11-1,1 7 0,3 5-5,1 2-1,-1 3-3,-1-1-1,1-3-1,2-2 2,1-4-3,0-5 0,1-10-3,1-3 1,-1-8 0,2-4 3,0-2 2,0-5-1,-1 0 2,1 0-1,0 0-1,-2 3-3,1-3-1,-1-3-2,-2-10 1,3-3-2,0 3 2,1-6-1,0 2 0,8 3 1,2-3-1,5 5 0,2 2 0,3 3 0,1 3 0,2 3-2,0 1 0,-4 0 1,1 5-3,-3 5 2,-4 1-1,-4-2 1,-2 3 0,-3-5 1,-1 3-3,0 0-2,-1-5-6,-1-1-11,-1-4-22,2 5-33,-1 0-64,0-1-158</inkml:trace>
  <inkml:trace contextRef="#ctx0" brushRef="#br1" timeOffset="587407.5978">26788 7342 708,'0'0'18,"0"0"2,0 0 6,0 0 3,0 0-7,0 0-4,0 0-4,0 0-5,0 0-3,91 62-4,-65-34 0,2 4-3,2 1 2,5 2 1,4 1 0,3-1-1,1-2 0,3-2-1,-2-5 1,-2-6-2,-6-4 1,-4-6-4,-11-2-1,-2-6-4,-2-2-5,-2-5-7,-1-10-12,-5-5-17,-6-6-27,-3-7-26,-1-3-39,-7-6-61</inkml:trace>
  <inkml:trace contextRef="#ctx0" brushRef="#br1" timeOffset="587624.6102">27270 7279 623,'0'0'50,"0"0"-11,0 0-11,0 0-8,0 0-5,0 0-6,0 0 0,0 0-4,0 0 1,-74 93-3,52-45-1,-1 3-1,0 2 0,-3 2-1,1-2 2,1-3-1,2-4 1,2-6 1,2-4-4,4-4 5,0-8-5,6-8 1,2-9-1,5-2-6,1-5-12,-2 0-24,2 0-43,9-12-121,8-6-99</inkml:trace>
  <inkml:trace contextRef="#ctx0" brushRef="#br1" timeOffset="587952.6289">27385 7481 694,'0'0'7,"0"0"6,0 0 3,-3 91 3,-1-61-3,1-4-3,0-7-6,2-1-3,1-1-3,0-6-2,4 2-1,0-5 0,5-2-1,-2-2-1,5-2-1,4-2-1,0 0-1,4-6 0,-4-8 1,0-3 0,-2-3 2,-2-4 2,-1-3 3,-2 1 1,-3-1 4,-3 7-1,-3 0 5,0 5-3,-8 0 1,-5-2-4,-5 7-2,-1 3-2,-4 7-1,1 0 0,0 0 0,8 5 0,0 3-6,8-1-8,3-3-30,3 6-40,0-6-87,9 4-125</inkml:trace>
  <inkml:trace contextRef="#ctx0" brushRef="#br1" timeOffset="588440.6569">27913 7291 622,'0'0'28,"0"0"0,-38 104 2,27-62-7,2-1-4,3-1-9,5-5-4,1-3-5,0-6 1,5-9-3,0-2 2,-1-6 0,-2-7 1,1 4 2,-3-6-1,0 0 2,0 0 0,-2-10 0,-5-7 0,-6-8 2,1 0-1,1-5 0,-1-2-1,3-3 0,5-5-2,4 1 0,3 0-3,12 2 1,5 1-1,6 6 0,3 6 0,1 7 0,0 4 0,1 8-1,-4 2-1,-2 3-1,-3 0-1,-5 8-5,-4 5-2,-3 1-2,-6 5-6,-4 2 0,0 0 0,-7 1-2,-4-3 3,-4 3 6,-5-4 6,-2 0 4,-1-3 3,1-1 2,-2-4 1,1-1 6,5-3 4,2-1 2,6-1 2,0 0-3,2 1-1,3-2-5,2 6-2,3 4 1,3 2-4,9 5-1,6-3 0,6-2-5,6-1 3,3-4-1,2 3-1,1-5 0,-3 0-3,-4 0-14,-7-6-16,-10 1-42,-5 0-77,-7-3-144</inkml:trace>
  <inkml:trace contextRef="#ctx0" brushRef="#br1" timeOffset="588843.6799">28488 7713 710,'0'0'0,"0"0"3,-42-78 3,31 42 5,-2-6 5,3-1-1,-1-5-2,0-1-4,4 0-3,2 2-5,2 1 1,3 5 0,0 6-3,5 10 5,1 7-6,4 7 2,4 7 0,5 4 0,4 3 2,0 12-5,0 5 5,-1 8-5,-6 5-3,-3 4 1,-4 1-4,-7 0-1,-2-1 2,-2-2 2,-10-3 3,-1-4 5,-4-6 0,1 0 4,-3-4 2,3 0 4,-1 2 4,2-1 2,1 2-2,1 1 3,3 2-6,3-1-1,2-6-3,4 3-4,1-2-1,3-3-1,7 4-5,6-3 2,4-8 0,3-1-9,5-7 1,2 0-4,3-10-10,2-4-5,-8-3-36,-2-1-65,-5-1-176,-7 1-11</inkml:trace>
  <inkml:trace contextRef="#ctx0" brushRef="#br1" timeOffset="589363.7097">29143 7246 640,'0'0'20,"0"0"3,0 0 4,0 0 2,0 0 0,0 0-5,0 0-7,29 107-5,-29-57-2,0 3-6,-3 1 0,0-7-5,2-5 2,1-9-2,0-11 1,0-9 0,0-6 0,0-7 1,0 0 1,0 0-1,1 0 1,4-9 0,1-9-2,-1-8 2,-2-4-1,1-4 0,-2-2 1,-2 0 0,1-3-2,2 0 1,0 2-2,3 2 3,4 2-2,4 5 4,4 4-2,4 7 0,1 6-1,1 5 0,1 6 0,-2 0 0,2 12 1,-1 8-1,-1 2 0,-2 7-3,-3 3 3,1 2-2,-4-1 2,0-2-2,-2-3 1,-1-3-4,-2-8 1,-3-4-2,-2-4-8,-4-6-2,2 2-13,-3-5-23,0 0-39,-1 1-76,-13 2-135</inkml:trace>
  <inkml:trace contextRef="#ctx0" brushRef="#br1" timeOffset="589568.7214">29192 7640 691,'0'0'20,"0"0"-5,0 0-4,0 0-1,0 0-4,0 0-3,68-86-4,-37 68-7,2 0-16,2-1-39,-1 1-60,0-2-170</inkml:trace>
  <inkml:trace contextRef="#ctx0" brushRef="#br1" timeOffset="589972.7445">29752 7316 785,'0'0'5,"0"0"-3,-19 99 1,15-78 6,2-1-1,2-1 0,0-6-1,0-1-5,0-5 0,0-7-2,0 0 0,0 0 0,0 0 1,0 3 0,0-3 1,-1 0 0,-9 0-1,-5-7 1,-1-6-1,2-4 0,4-4-1,1-4 0,5-2-2,4-1 0,0 1 0,5 2-1,9 1 1,3 3 1,4 4-1,1 4 1,1 4 0,2 3 0,-4 3 1,0 3 2,-2 4-1,-3 8-1,-1 5 2,-3 1-2,1 6 2,-3-1 1,1 2-2,0 0 2,-1 0 1,3 2-3,-3-5 3,0-1-2,-2-6 0,0-5-1,-2-2 0,-3-4 1,0-1 0,1-3 2,5-6-1,2-6-1,1-6 0,-1-3 0,-2-5-1,-3-3 2,0-1-3,1-2 0,-4 2 0,0-2 1,0 11-1,-3-1 2,1 9-5,-1 6-2,0 2-7,0 5-21,0-2-40,0 2-105,1-1-137</inkml:trace>
  <inkml:trace contextRef="#ctx0" brushRef="#br1" timeOffset="590488.774">30375 7246 710,'0'0'25,"0"0"-4,-22 79 0,16-50-2,2 0-3,0 0-3,4 0-3,0-2-4,0 0 0,0-4-3,0-6-1,0-7 0,3 1-1,-2-6 0,-1-1-1,1 2-1,-1-6 1,0 0 0,0 0 1,2 0 1,-2 0-2,1-12 0,1-5 0,-1-7 0,1 1 1,1-4 0,1-2-2,2-1 1,4-2-1,2-3-1,5 1 1,-1 1 4,4 3-3,1 1 0,-1 5 1,-2 3-6,0 4 6,-5 5-4,0 4 1,-4 3 4,2 4-3,5 1 3,1 4-1,2 9 3,-3 6-4,-2 4 2,-4 6-3,-2 1 1,-4 3 1,-1-1-2,-3 0 3,0-1-3,0-5 2,-3-1 0,-4-4 0,-2-2 2,-4-1-2,0-1-2,-6 0 0,-1 1-2,-3 0 2,0 0 2,-2 2 0,3 0 0,-1-3 0,3 2-2,3-1 2,-1 0-1,7-1 0,1-3-3,4-7-1,5-2-14,1-5-22,0 0-57,1 0-139,13 0-84</inkml:trace>
  <inkml:trace contextRef="#ctx0" brushRef="#br1" timeOffset="590691.7856">30953 7623 745,'0'0'27,"0"0"3,0 0 0,0 0-7,0 0-7,0 0-8,0 0-7,0 0-2,0 0-8,0 0-8,7 5-16,-7-5-30,0 0-65,2 0-171,-2 0-12</inkml:trace>
  <inkml:trace contextRef="#ctx0" brushRef="#br1" timeOffset="591579.8364">24972 8720 548,'0'0'-29,"0"0"5,0 0 16,0 0 23,0 0 14,0 0 10,0 0 6,0 0 0,0 0-6,-7 12-2,21-1-10,6-1-8,7-2-5,9-2-6,4-3-3,5-2 0,7 1-1,7-2 1,5 0 1,6 0 2,5 0-1,7 0 1,4 0 0,5 0-2,7 0 0,3 0 0,6 0-2,3 0 0,3-3 1,2-2-5,1-1 1,0 1-1,2 0-1,1 0 1,-1 2 0,1-2 1,1 5 0,0-4 0,3 3-2,0-3 1,1 1 0,0-1 0,1-1 1,-2 0-1,1 2 0,-3-2 0,-2 0 0,-4 3 0,-3-3-1,-7 1 0,-1 3 0,-7-1 1,-4 2 0,-5 0 0,-3 0 0,-5 0-3,-1 0 3,-3 3-1,0-3 0,-3 0 0,-1 0 1,-3 0-1,-1 0 1,-3-3 1,-3-2 0,-1-2-1,-3 0 0,-2-1-1,-2-1 2,-4 1-2,-2-1 0,-2 1 1,-4 1-3,-3 1 3,0 1 0,-4 2-1,-2 1 1,0-2 0,-1 1 0,0 0 3,-2 0 0,1 1 0,-4-3-1,-2 2-2,-9-1 0,1 2-2,-7 0 2,-4 1 0,1 1-1,-3-2 1,1 2 0,-1-1-1,2 1 1,-6 0-1,0-2 1,0 2-1,2 0-1,-1 0 0,1 0-2,-1 0-1,0 0-2,-1 0-4,3 0-2,-3 0-2,1 0-4,-1 0-8,2 0-17,-2-2-31,0 2-49,1 0-93,-1-8-62</inkml:trace>
  <inkml:trace contextRef="#ctx0" brushRef="#br1" timeOffset="708244.5093">22391 4313 330,'0'0'20,"0"0"4,0 0 8,0 0 4,0 0-1,0 0-3,0 0-5,0 0-6,0 0-3,-27-49-1,25 48 0,2 0 2,-1-1-2,1 0-2,-2 2-7,2-1-4,0 1-2,0 0-1,0 0-1,0 15 2,8 9-1,2 12 2,3 6 0,-1 10 0,-2 4 4,3 8-3,-3 6 2,0 2 0,1 8-3,-2 2 2,-1 5-2,-3 1 2,-1 0 2,-2 0-2,-2 2 2,0-1-1,0 3-4,0 3 4,-6 1 0,2 2-2,-2 2 2,0 5-3,-2 1 0,-2 2 3,1 0 1,-1-2-3,0-5 1,1-4-2,2-4-1,1-7 2,1-2-3,1-3 2,2-1 3,0 0-3,1 1 0,-2 0 0,-2 1-2,-1 2 4,-3-1-2,0-5 2,-2-2 1,3-6-3,1-4 2,2-3-5,4-6 1,1-4 0,0 0-1,6-2 2,1-4-3,-3 2 2,0-3-1,1 1 1,-4 1 0,-1 2 0,0-1 1,0-2-5,-3-3 4,-1-5-4,-2-3 3,1-8 1,0-10-3,2-5 2,3-9-1,0-4-2,-1 0-4,-2 0-2,-1-7-5,-5-16-6,-1-14-9,0-20-16,-1-18-33,3-14-36,-1-19-100,5-14-63</inkml:trace>
  <inkml:trace contextRef="#ctx0" brushRef="#br1" timeOffset="711647.7039">21987 4402 268,'0'0'3,"0"0"4,0 0 10,0 0 15,0 0 7,0 0 5,0 0-2,0 0-4,0 0 0,-19-61-8,19 59-5,0 1-4,0-5-5,0 2-3,1-7-4,9-2-1,6 1 0,6-5 1,6 4-1,2-1 0,6 1-2,6-1 0,3 0-2,7-1-1,4 1 1,3 2 1,6-1-1,4 1 1,4-2-2,2-1 0,6 1 1,4-3 0,3 2 0,4 0 2,6 0-4,3 1 1,4 2-1,3 1-1,3-1-1,1-1 2,0 2-1,3 3-1,-1-2 1,2 3-1,1-1 0,0-1 1,1 0-1,2-3 0,0 4 0,3-3 2,0-1 0,0-2-4,1-1 4,-1-2-7,-1 1 6,-2 1-1,-2-2 0,-1 1 2,-1-1-2,-3 2 0,1 1 1,2-1-1,-2 1 0,1 1 2,-3 2-3,1-1 2,-4 1-1,-2 0-1,2 2 1,-4 1 2,2-2-2,-1 0 1,2 1 0,-1-3-1,0-1 0,-1 1 1,-1 0-1,-2 1 1,-2 0-1,0 4 1,-4 1 0,-3 1-1,-3 2 1,-2 0-2,-4 3 1,0-1 1,-2 1 0,-1 0 0,2 0 0,-2 0-2,-1 0 2,0 0 0,0 0-1,-3 0 3,-1 0-3,-5 0-1,-4 0 1,-3 0-1,-4 1 1,-5 1 0,-1-1 0,-4 0 1,-3-1-1,-1 2 1,-5-2 1,-2 1-2,-5 3 0,-3-1-1,-5 0 1,-3 0 0,-7-2 0,0 2 0,2 0 1,3-1-3,7 2 3,-2-2 0,1 1-1,-1-2 1,-1 1-1,0-1 0,-3 1 0,-4 0 0,-3-2 1,-3 3-2,-3-2 1,2 1 0,-5-1-1,3 0 2,-6 1-1,5 0 0,3 1 0,-4 1 0,8 1 0,-1-1 2,8 3 0,0-3 0,2 1 2,2 0-5,1 0 1,-1 2 0,2 2-2,-2 2 1,2 1 1,-1 1-2,-4-1 2,-2 2 0,-2-2 0,-3 0-1,0 1 1,-2 0-2,1 4 2,2 3-1,1 1 2,1 6 2,3 0-5,-1 5 4,2 0-4,2 4 1,0 1 1,2 0-2,-2 3 2,-1 2 2,-3 2 2,2 4 1,-4 2-1,-6 2-4,0 5 1,-5 2 1,-3 1-1,-3 6 2,-1-1-3,-2 2 0,0 0 1,0-3-3,0 1 4,0-5-1,0 1 3,0-2-1,0-1 1,4-3 1,1 3-5,0-4 3,-1 0-3,-1 0-1,0 0 3,0 1-2,-2 6 2,2-3-2,-1 5 2,-2-1 0,0 3-4,0 1 4,0 2-3,0-3 1,0-4 2,-3-2-3,1-5 3,2-3-2,0-5 2,0 0 0,0-3 1,0-1-2,0-1 1,0-2 3,2 4-4,-2-1 4,1 4-4,-1 4-1,2 3 2,-2 5-2,0 3 3,0 4-3,0 1 1,-2 6 1,-3-3-3,-4 3 3,0-4-1,-1-4-2,1-3 2,0-8-2,0-1 1,1-7 0,2-6-3,1-3 3,-1-1-3,0-2 3,2-2 0,0 0-4,1-2 5,0-2-2,0 1 1,1 0 3,-1 1-3,2-2 0,-3 2 0,-1 0 0,3 0 0,-3 3-1,1-3 2,-2 0-1,1-2 1,-1-2-1,1-7 2,1-2-2,1 2 0,0-6 0,0 4 0,2-5 0,-1-6 1,1 6-1,1-6 0,0 0 0,-2 7 0,2-6 0,-1 5 0,-2 0 0,0-1 0,2 0 0,-2 0 0,0 0 1,-2 1-1,0 2 0,-3-1 0,-3 3 0,-2-5 1,-3-1-1,-2 1 1,-5-3-2,-2 0 2,-7 1-1,-3 0 0,-7-1 0,-3 1 0,-5 1 0,-7 0 0,-3 2 0,-4-1-4,-5 2 6,-5-2-6,-4 3 6,-3-2-4,-2-1 2,-2 0 0,-2-1-1,-1-4 0,-3 3 0,-3-1 1,-1-2 0,-2 0 2,-3 2-1,0-2 1,0 2-4,-2-2 1,1 3 1,-1-1 0,1 1 1,3 1 1,0-1-4,-1 1 2,1 0-2,0-2 1,-1 0 0,2-2 0,0 0-1,0-2 1,0-3 0,0 0 1,0 0 2,0-1-2,3-3 0,-1 1 1,4 2-1,-1 1 1,3 0 0,-1 0-1,2 3 0,-2 3 1,5 1-1,0 2-1,4 1 0,1 0 0,1-1-1,2-2 1,-1-1 1,0-2-2,3-4 0,2 0-1,1 0 0,4-2 1,0-3 2,0 0 0,2 3 0,1 0 0,0 1-1,1 1 0,0 0 1,2 0 0,0 3 2,0 1-3,-2 1 0,-1 0-1,0 0 1,0 0 2,0 0-2,0-3 1,4-2 0,2 0 0,4 0 2,2 0-2,3-2 0,0-2-1,1 1 2,2 2 0,1-1 0,1 0 0,-2 2-1,2 0-1,-3 2 0,2 3 1,-2 0 0,2-2 0,-3 2 0,1 1 1,-1-1-2,0-1 2,-1 1-1,0 1 0,1-1 1,1-2 1,2 0-2,1 0 1,0-2 0,5-1 0,2 0 0,-1 0-1,4 0 0,1 0-1,2 0 1,0 0 0,2 0 0,1-1 0,-2-1 0,2 1 0,-2 1 1,0 0-1,1 0 1,0-2-1,1 2-1,1-1 1,2-1 0,1 1 1,1-1 0,1 0-1,4 1 1,2-1-2,-2 1 1,6 1 0,-7-1 1,8 1-1,-4 0 0,-5-2 0,2 2 0,-6 0 0,2 0 0,1 0-1,-1 0 1,-1 0-1,1 2 2,-2 0-1,0 1 1,1 1 0,-2-3-2,1 2 1,8-1 1,-2-2-1,0 3 0,6-2 0,-6 0 0,8 1 0,-2-2 0,1 0 0,1 0 0,-2 0-1,2 0 1,1 0 1,5 0 0,-4-2 1,5 1 0,-1 0-1,1-1 1,-1-1-3,0 2 3,1-1-2,1 1 0,3 1 0,-2 0 0,2 0 1,-1 0-1,-1 0 0,1-2 1,-1 2-1,1-2 0,-1 1-1,1 1 1,-1-2 1,2 1-1,-1 0-1,1-1 1,-2-6-1,2-4 1,0-4 0,0-7-1,0-2 1,2-1 1,2 1-1,-1-4 1,0-1-1,-1 0-2,1-2 5,0-1-5,-2 3 3,2 0 0,0 1-2,-1 2 1,1 0 0,-1 0 1,1-2-1,0 1 2,0-1-2,0-3 0,-1 0 0,1-2 0,2-3 0,0 2 0,1 0-2,-2 0 4,2 5-4,-1 3 2,-2 7 0,0 2 2,-1 7-2,0 1 1,-1-3 1,-1 4-5,2-4 5,-2 6-4,1-5 3,-1 7-1,0-10 1,0-6 0,0 1-4,0-11 4,0 2 0,0-3-1,-3-3 0,2-2 1,-5 0-2,3-1 1,-3 2-1,2 0 2,-2 1 0,-1 1-1,0 1 0,0-1-1,-1 0 0,1 1 1,0 0 3,1-4-4,0 2 4,2-6-6,1-3 3,0-4 2,1-3-3,1-5 5,-1 2-5,0 2 2,1-1-1,-1 4 0,1 3 0,-2 3 0,1 2 2,1 7-4,-1 1 5,1 2-4,-2 3 2,1-1 0,2 0-1,0-3 2,0 3-2,2-4 4,4-1-4,1 0 0,3-3-1,-3 0-1,2 2 2,-2-1 1,0 2-1,-1-3 2,-3 3-2,0 1 0,-3-1 2,0 2-5,0 3 5,0 0-3,0 0 1,-3-2 1,-1 2-1,1-3 1,0-4-2,1 0 3,0-3-3,2-2 2,0 0-2,0-2 1,2 1 0,1-1 1,0 1-1,0 2 1,-1 1 0,1 0-4,-2 5 4,-1 2-4,0 0 4,0 3-1,0 1 0,-3 1 0,-1-2-1,-2 3 2,0-2-1,1-2 1,0 1-2,1 0 2,1 2 0,0 0 0,1 1-1,2 0 0,0 3-3,0 0 3,0 8 0,0-5 1,2 3 1,-1 5-2,2-9-1,-1 1 1,-1 3-1,2-1 2,-1-2 1,-2 0-6,0 1 6,0-3-5,0 4 2,0 5 2,0 1-1,0 0 0,-3-1 0,1 3 0,1 5-1,1 0 1,-2-1 0,2 0 1,0 0-1,0 1 0,0 5 0,-1-6 0,1 0-1,0 0 2,0-5-3,0 4 2,0 1 0,-2-8 1,2 9-1,0-2 0,-1-6-2,1 8 3,0-1-1,0-1 0,0 7 2,0-1-2,0 1 0,0-2-1,-2 1 0,2 0 1,0-2 0,0 3 0,0-3 0,0 2-1,0 0-1,0-1 2,0 0-2,0 1 0,0-1-2,0 2-5,0 0-10,-1-12-82,-2-8-209,-10-20-27</inkml:trace>
  <inkml:trace contextRef="#ctx0" brushRef="#br1" timeOffset="719252.1389">25342 2520 207,'0'0'45,"0"0"4,0 0 0,0 0 0,0 0-7,0 0-5,0 0-9,0 0-6,0 0-15,-20-14 3,17 1-7,3-4 8,0-4 1,0 0 0,6-1 0,2-1 0,3-3-5,-1-1-1,4-2-1,-1 1-2,5-3 1,-2 4-1,2 0 0,0 0-1,1 7 0,-1 1-1,1 4 0,0 5 0,-4 2 0,-1 4-1,-4 1-1,1 3 0,1 0 0,-3 0 1,5 4-1,-4 7 1,1 5 1,-2 7 1,-4 2 1,-2 9 3,-3 0 0,0 7 4,-5 2-3,-4 5 1,-5 2 5,0 2-5,-3 2 3,-2 1-5,1-2-5,-3-4 1,-1 1-2,0-5 1,1-5-1,-1-3 1,3-4-1,-1-1 2,0-7-2,1-1 1,-1-1-2,0-3 2,-1 1-1,1-3 1,0-2 0,1-3 0,5-3 0,5-6 0,0-1 1,3-1 0,2-2 1,0 2 1,-1-2-2,2 0 0,-4-4-2,-1-9 1,5-1-1,-2-6 1,4-4 0,1 0-1,1-3 1,7 0-2,3-1 2,2-1-1,3 4 0,1 1 0,4 5 1,-1 3-1,-1 2 0,-1 4 0,-4 2-1,1 2 1,-6 3 0,4 1-1,-3 1 1,0 1-1,6 0 1,-4 6-1,5 6 1,-5 3 1,2 6-1,-2 4 1,-2 7-1,3-3 1,-2 5-1,1-2 2,1 0-2,0-5 2,1-2-2,-1-4 2,0-4-3,-4-7 2,0 0 0,-2-5 0,2 0 1,-1 0-1,1-3 1,1 0-1,0-2 1,1 0-1,1 0 1,4-3-1,0-5 1,2-2-1,-1-2 1,-1-5-2,0-3 1,-2-6-1,4-1 1,-3-3-1,0-4 1,-3 1 0,-1-3 0,-4 2-1,-1-1 1,-3 2-1,0 10 3,-3 2-3,1 9 3,-1 5-3,0 2 0,0 5 0,0-2 0,0 2 0,0-2 0,3 1-2,-3-1 1,0 0-1,0 2 0,0-3 0,0 3 0,0-2-1,0 2 0,0-2-1,0 2-1,0-1-4,0-1-10,0 2-11,0-2-21,0 2-23,0 0-42,0 0-54,0 0-83</inkml:trace>
  <inkml:trace contextRef="#ctx0" brushRef="#br1" timeOffset="719816.1711">26036 2373 310,'0'0'26,"0"0"8,0 0 1,0 0 0,0 0-5,0 0 3,0 0 0,0 0 2,0 0-3,87 31 0,-64-3-7,2 4 2,1 5 2,1-1-8,2 3-1,0-1-7,1-1-6,-1-1-2,2-2 0,-4 0 1,-2-1-2,-1 1 0,-2-2-1,-3-1-1,-3-2 0,-2-3 0,-1 0-2,-3-5 3,-3-7-3,1-1 1,-4-6 0,-2-3-2,2 4 2,-1-6 0,-2 1-1,2 2 0,-3-5 0,0 0-3,0 0 1,0 0-6,2 0-15,-2 0-17,-8-10-40,-3-9-36,-8-4-68,3-5-94</inkml:trace>
  <inkml:trace contextRef="#ctx0" brushRef="#br1" timeOffset="720188.1924">26320 2380 346,'0'0'20,"0"0"2,0 0 3,0 0-1,0 0-4,0 0-4,0 0 0,0 0-3,0 0-1,0 0-1,0-32-3,0 32 0,0 0 1,-2 3 0,-2 13 5,-4 9 0,-1 14 3,-2 4 11,0 8-6,-4 7 5,2 2-3,-4 3-9,1 3-1,-3-4-6,4-3-1,1-6-4,3-5 1,2-9-1,3-12-2,3-6 0,3-8 0,0-8 0,0 2 0,0-7-1,0 0 2,0 0-1,0 2 0,0-1 1,0 0-1,0 1 1,0-1 1,0 2-2,0-3-1,0 0-2,0 0 0,2 0-2,2-8-6,4-8-10,2-2-21,-2-4-30,1 1-42,1-4-99,2-1-59</inkml:trace>
  <inkml:trace contextRef="#ctx0" brushRef="#br1" timeOffset="721016.2398">26826 2621 512,'0'0'16,"0"0"-2,0 0 5,0 0 5,0 0-2,0 0-2,0 0-6,0 0-4,14 78-4,6-66 1,2-2-4,0-5 0,2-3-1,2-2-1,0-7 1,-1-5-2,-3-3 0,-1-4 0,-2-4 1,-6-3 1,-3-1 0,-1-1-5,-8-4-3,-1-2 3,0 2-5,-8-2 8,-2 4 1,-4 1 2,-1 2 0,-3 5 0,1 1 1,4 9-3,-3 4 1,1 7-2,0 1-1,-4 5 1,1 7-3,3 6 3,2 4 0,-2 5 2,5 2 0,0 4 0,0 3 9,1 3-4,0 3 8,2-1-6,-1-2-2,3-1 0,2-2 0,2-2-1,1-2-2,1-2 1,5-1-3,6-1 1,-2-3-2,3-2 0,3-3 0,1-3 1,0-4-2,2-1 1,2-3 0,0-3 0,1-1 0,2-5 0,-2 0 0,1 0-1,-3-5 0,-1-2 0,-4 1 0,-5-1 0,-3 3 1,-3 1-1,1 2 1,-5 1 0,0-2-2,0 2-2,0-2-4,1 1-13,-1-8-27,0 1-47,-7-4-165,-3 0-37</inkml:trace>
  <inkml:trace contextRef="#ctx0" brushRef="#br1" timeOffset="723116.3599">25056 3420 374,'0'0'37,"0"0"-2,0 0-2,0 0 0,0 0-7,0 0-3,0 0-1,0 0-6,0 0 0,-9 2-4,9-2 0,0 0-1,15 1-1,4 1-1,8-2-3,4 2 0,3 1 0,6-3 0,3 0-3,6 0 1,4 0-1,7-8-1,5-4 2,7 0-3,2 1 2,5-2-1,2 1 0,0 2 0,-2-1 0,-2 2-1,0 1 1,-5 2 0,0 1-1,-1 2 2,0-1 1,3 1 0,3-3 1,6-2 0,7-3 2,4 1-1,4-2-1,5 0-3,-2 2-1,-1-2-1,-1 3 0,-5 1 2,-4 0-2,-7-1 4,-7 6-3,-8-2-1,-6 2 2,-7-1-1,-6 4 0,-4-2 0,-6 1-4,-1-1 5,-5 0-5,-4-1 7,-3 0 0,-7 0 0,0 0 1,-8 0-2,1 2 1,-2-3 0,-6 3-1,2 1 0,-6 0-1,0-1 1,0 1 1,2 0-2,-1 0 2,0 0-1,1 0-2,-1-2 2,-1 2-2,3 0 0,-3 0 1,1 0-3,-1 0 0,2 0-1,-2 0-3,1 0-1,-1 0-3,0-1-8,2 1-16,-2 0-28,0 0-47,0 0-176,-6 9-7</inkml:trace>
  <inkml:trace contextRef="#ctx0" brushRef="#br1" timeOffset="739036.2704">27997 2773 326,'0'0'17,"0"0"3,0 0 4,-6 81-1,-1-66-4,-5 0-6,4-4-7,-1-1-7,3-3-15,3-5-60,-1 1-149</inkml:trace>
  <inkml:trace contextRef="#ctx0" brushRef="#br1" timeOffset="739468.2951">28438 2372 535,'0'0'34,"16"-85"0,-4 42-5,2 0-5,1 6-6,2 8-5,0 7-6,2 5-3,1 9-5,1 4-1,2 4 0,-2 11-2,1 9 1,-5 8-1,-4 10 2,-6 8-1,-7 4 2,0 4-1,-12-3 3,-6-2 8,-4-7-5,0-7 11,1-8-1,1-6-2,6-6 7,6-8-5,5-4 0,3-3-4,-3 0-3,3 0-4,-1 2-2,1-1-3,-2 0 0,2 7 1,0 1 1,7 3-2,0 0-1,2-4 0,6-1-1,-1-2-2,2 0-2,1-3-6,2-2-9,-1-2-29,6-8-49,-4-2-182,-1 0-5</inkml:trace>
  <inkml:trace contextRef="#ctx0" brushRef="#br1" timeOffset="739700.3084">28987 2506 614,'0'0'19,"0"0"11,0 0-6,-23 85-8,20-57-1,0-1-10,0-1-2,0-9-5,0 0-3,2-5-11,-1-2-29,2 2-59,0-6-155,0 0-26</inkml:trace>
  <inkml:trace contextRef="#ctx0" brushRef="#br1" timeOffset="740224.3384">29402 1939 583,'0'0'29,"0"0"-1,0 0-3,0 0-6,0 0-5,0 0-3,0 0-3,0 0 2,0 0-1,0 0 1,0-2-1,0 2 0,-3 0-1,3 0-2,0 0 0,-1 0-1,1 0-2,0 0-3,0 0 2,0 0-1,0 0-1,0 2 1,0 0-2,0-1 1,0 6 0,0 0 2,0-2 1,0 2 1,0-2 3,0-2-1,0 2-2,4 4 0,2-2-3,2 1 0,1 1 2,6-2-3,-1-2-1,6-2 0,5-1-2,-1 1 3,-3-3-2,-1 0 2,-3-8 2,1-4-2,-3 0 0,-3-5 1,-3-5-1,-1 0-8,-5-3-4,-3 1 1,-3-1-2,-7 5 11,-3 3 1,2 6-2,-5 6 1,-4 5-1,-3 5 1,-11 14 2,1 7 9,0 12-1,-1 8 3,3 6-4,3 1-6,5 3-2,7-1 2,5-6-1,6-2 0,5-5-1,3-5 1,10-3-1,3-5 2,4-4-1,3-3-1,-1-4 1,1-6 0,0-5-1,-1 0 0,0-6 0,-2-1 0,2 0-2,-5-1 1,-4-4-6,-1-2-2,-6 0-11,-4 2-25,4 3-41,-6 2-133,0 0-76</inkml:trace>
  <inkml:trace contextRef="#ctx0" brushRef="#br1" timeOffset="740552.3572">30391 1725 675,'0'0'24,"0"0"-3,0 0-2,0 0-3,0 0 7,-55 117-2,33-67-7,1 2-2,2 1-14,4-1 0,5 0-1,8-1 1,2-2 1,1-5-1,10-4 3,4-6-3,4-2-1,1-8 1,-1-4 0,2-3-4,1-3-1,-2-1-13,-4-3-13,-6-4-36,3-2-61,-7-1-164</inkml:trace>
  <inkml:trace contextRef="#ctx0" brushRef="#br1" timeOffset="740778.3701">30327 2196 550,'0'0'45,"0"0"2,0 0-7,0 0-13,0 0-9,0 0-9,103-20-5,-63 8-2,-2 3-3,0-4 0,-4 1 0,-2 3-5,-3-2-5,-4 2-14,-8 3-19,-2 2-22,0 1-28,-3 1-46,5 0-118</inkml:trace>
  <inkml:trace contextRef="#ctx0" brushRef="#br1" timeOffset="741232.3961">30985 1932 594,'0'0'40,"0"0"-2,-71 106-2,51-64-10,1 5-6,6 2-10,2 1-4,5-3-4,3-6-2,3-4-3,0-13-1,0-7-4,3-4-1,1-4-6,1 0-10,-4-6-9,3 2-6,1-5 0,0 0 2,7 0 10,4-2 6,-7-1 11,3-4 11,-4 2 9,-2-2 5,-1 2 6,-3 2 3,2-4 2,-2 2-2,2-5-4,0 1-2,-1 1-6,1-6-3,-1 6-4,2-8-1,1 1 0,1-2 1,-2-3 1,3 0 1,-2-2 1,1 0 1,1 0 1,-3 5 1,1 2 0,-2-2 0,-1 8-1,0-2-1,-2 7-2,-1 0 1,3 0-2,-2-1-2,1 1 0,-2 4-3,0-2-2,0 2 1,1 0-1,1 0 1,1 9 0,1 9 1,-1 10 0,-2 6 2,-1 2-1,0 2 1,0 1 0,-4-2 0,0-3-1,1 0 2,0-4-1,1-9-1,1-2-2,1-7-2,0 0 4,0 0-28,0-7-45,0 0-108,0-5-137</inkml:trace>
  <inkml:trace contextRef="#ctx0" brushRef="#br1" timeOffset="741516.4123">31179 2176 553,'0'0'46,"0"0"-14,9 87-16,-2-60-7,-2-3 0,1-4-6,-3-10 2,0-3-2,-3-7-1,0 0 6,0 0-3,0 0 3,0-7-1,-4-8 1,-2-9 2,2-5-1,1-6 1,3-5-1,0-1 0,5 2-3,7-1 3,4 7-2,1 4-1,2 7-3,-3 3-3,-3 9 0,0 1-2,-3 6-2,3 3-1,4 0-8,-5 0-22,8 5-52,-10 2-151,1 1-71</inkml:trace>
  <inkml:trace contextRef="#ctx0" brushRef="#br1" timeOffset="741743.4253">31215 2223 610,'0'0'21,"0"0"-2,0 0-6,0 0-19,0 0-26,0 0-53,82-3-174,-50-14-22</inkml:trace>
  <inkml:trace contextRef="#ctx0" brushRef="#br1" timeOffset="741966.438">31563 1809 562,'0'0'39,"0"0"-8,0 0-14,0 0-2,0 0 11,0 0 2,-11 98-4,5-46-4,0 3-17,5 5-4,1 1 1,1-2-4,13-1 0,4-8-7,4-6-8,2-10-21,-2-8-40,-5-9-104,-1-5-115</inkml:trace>
  <inkml:trace contextRef="#ctx0" brushRef="#br1" timeOffset="742212.4521">31829 2062 691,'0'0'38,"0"0"-10,0 0-9,0 0-6,80-72-8,-66 67 2,4 3-2,2 2-3,-2 2-1,2 11-4,-8 6-3,-9 8 3,-3 5-2,-12 5-4,-9 7 0,-5 5 2,-4 0-1,1-2 5,1-5 0,7-9 1,8-11 2,4-10 1,8-8 0,1-4 1,0 0-3,0 0 0,14 0-3,8-4-7,5-8-15,9-2-44,-1-4-56,3-3-171</inkml:trace>
  <inkml:trace contextRef="#ctx0" brushRef="#br1" timeOffset="742452.4658">32276 1637 475,'0'0'53,"0"0"-4,0 0-11,2-82-8,-8 62-12,-3 6-8,-2-1-1,-4 6-3,-3 6 1,0 3 1,-1 0-2,3 11-2,2 8-2,5 9-3,5 6 0,4 5 2,0 0-4,10-1 1,2 0-1,3-5 0,-1-2 1,-2-4 14,-3-3-2,-4-7-1,-2-6 0,-3 1-14,0-1 1,-5 2 1,-5 2 1,0-7 2,-6-2 2,6-5 4,-3-1 3,1 0 1,3 0-2,-1-5-1,8-5-3,0-7-14,2-2-5,13-5-1,3 0-1,6 2 10,-3 3-2,1 4-4,-5 1-8,-4 3-11,-5 5-29,-5-3-22,-1 3-56,-3-4-110</inkml:trace>
  <inkml:trace contextRef="#ctx0" brushRef="#br1" timeOffset="742706.4804">32515 1349 635,'0'0'23,"0"0"0,0 0-9,0 0-3,46 107-2,-26-47-4,5 5 1,1 3-1,-2 0-5,-3-1 13,-5 1 0,-14-1 0,-2 2 0,-16-1-13,-8 2 2,-8-3-5,-8-4 2,-4-9-3,-5-4 0,0-13 0,0-5-8,7-11-31,13-5-64,10-11-190,18 0-13</inkml:trace>
  <inkml:trace contextRef="#ctx0" brushRef="#br1" timeOffset="742966.4952">32932 2434 789,'0'0'28,"0"0"0,-86-3-2,66 3-9,7 0-8,8 0-8,5 0-6,-1 0-8,1 0-11,-2 0-16,2 0-48,0 0-102,-3 6-127</inkml:trace>
  <inkml:trace contextRef="#ctx0" brushRef="#br1" timeOffset="743236.5107">30576 2991 714,'0'0'0,"0"0"3,78-43 6,-9 26 5,27-1 3,22 2-3,23-3-1,13 4-5,14-1-6,6 4-1,-1 2 1,-5 2-1,-9 4 2,-16-1 0,-13 4-2,-19 1 7,-11 0 1,-17 0 1,-14 0 0,-18 0-3,-18 0 2,-16 0-1,-10 0 2,-7 0-2,0-2-1,0 2 0,2 0-3,-1 0 0,1 0-2,-1 0-2,1 0-2,-1 0-2,6 0-2,5 0 1,5 0-3,-2 0-3,5 2-7,-1-2-8,2 0-20,7 1-34,-10-1-53,-7 2-175</inkml:trace>
  <inkml:trace contextRef="#ctx0" brushRef="#br1" timeOffset="766379.8344">18848 10597 387,'0'0'40,"0"0"-2,0 0-3,0 0 0,0 0-7,0 0-1,0 0-5,0 0-1,0 0-2,-6-8 1,6 8-4,0 0-1,-1 0 0,-1 8-6,-2 9 2,-2 5-4,-1 2 1,-3 3-2,-3 4-1,0 0-2,-4 5 2,-3-2-2,-3 3 1,-1 0 1,-3-2 0,-5-1-2,-3 0 2,-4-2-2,-6 0 1,-1 0 0,-5-2-3,-4-1 5,-1-4-4,-2 1 3,1-2-1,-2-1-2,-1 0 1,-3-2 0,0 0 1,-3 0 2,-3-2-2,-2-2-1,-2-2 1,-1-3-4,-2-2 3,0 0 0,-2-2-2,0 1 1,-6-4-1,-2 3-3,-5-1 2,-2 3 2,-1 0-1,-3 0 1,-1 5 0,-5-1-1,-1 3 1,-3 2-1,1-1 1,-2-1 1,2 1-2,0-3 1,-3 0-1,1-4-2,-1 2 2,2-3-1,0-1 0,2-4 1,-2 2 0,0-2 1,0-1 0,1-1 0,1 0-1,2-1-1,0-2 2,-1 0 1,2 0-1,2-2 0,-1-5-2,2-3-2,4 0 3,-1-2-1,1-1 1,1 1 0,6-2-1,3-1-2,2 2 2,4-4 1,5 2 0,2 0 2,0 0-3,3 1 1,3 0 0,4 0-1,1 1 2,3-2-2,2 3 1,1-4 1,2 0-1,2-1 1,-3-3-1,1 3-1,0-3 0,0-1 1,0 1-1,1 3 2,2-3-2,1 0 2,2 0-1,2-2-6,-1 0 7,1 2-5,0 2 4,2 2 1,-1-1-2,-2 2-1,1 0 1,-2 1 0,-2 2 0,4 0 1,-2 1-1,4-1 1,1 0-1,0-2 1,3-1-1,1 0 1,0-2 1,1 2-2,1 0-2,0 1 2,0 1 0,1-1 2,-1 3-2,1 2 0,-1 1 0,0 3 0,1 2 0,-2-1 0,4 4 0,1 0-2,0 0 2,2-3 0,1 2 0,0-2 0,1-2 2,-1 0-2,3-2 0,-1 2 0,1-2 2,3 1 0,6 2-1,0-1 0,7 2 0,-1-1 0,1-1 1,5 5-1,1-2 1,4 2-1,-2-1 0,2 1 0,-1 0-2,-2-2 1,2 2-1,-1-2-1,1 2 1,1-1-1,-2 1 1,2 0-1,0 0 0,0 8 1,10 6 0,3 10 1,5 5 0,1 1 0,2 3 1,1 1-1,-2 1 1,0-4-1,-2 0 0,-4-6 0,-2-2 1,-2-8-1,-3-1 0,-2-6 1,-4-4-1,3 4 0,-1-6 0,0 1 1,0 2-1,-3-5 1,0 0 0,0 0 0,1 2 1,-1-2-1,0 1 1,2-1 2,-2 0-1,0 0 0,0 0-2,-3-15 0,-7-6 0,-2-8 0,-1-3 0,-1-5 0,1-4-2,-3-3 1,1 2-1,2 0 1,3 3-1,3 7 2,1 8-2,4 5 2,2 6-3,0 7 3,0-6-2,0 5 0,0 1 2,0 2-1,0 4 2,0-2 0,0 2 0,0-1-2,0-1 0,0 1 0,0-1 0,0 0 1,0 2 0,0-3-1,0 2 0,2-3 0,1 0-1,4-1 1,1 0 0,3 2 0,9 1 0,2 2 0,8 0-1,-1 2 1,2 3 1,2 0 0,0-2-1,5-1 0,0-2-2,3 0 3,3-2-1,-1-5 0,0-3 1,-3 3-1,-2-3 0,-6 2 1,-3-1-1,-4 2 0,-8 2 1,-7 2-1,2 1 1,-6 2 0,-2-2-1,2 2 1,-6 0 0,0-1 1,0 1 1,1 0 2,1 0 1,-1 0-3,-1 0-1,2 0-1,-2-2-3,1 2 1,-1 0 1,0 0-3,3-1-3,-3 1-9,0 0-11,0-6-17,0 0-56,0-6-158,-6 0-76</inkml:trace>
  <inkml:trace contextRef="#ctx0" brushRef="#br1" timeOffset="768247.9413">13196 8211 542,'0'0'28,"0"0"9,0 0 5,0 0-2,0 0-3,0 0-14,0 0-7,0 0-5,0 0-5,0 0-4,-85-17-1,68 34 0,2 10-1,0 6 0,1 11 0,0 9-1,4 11 1,0 10 2,4 9-2,0 9 5,3 8-3,3 1-1,0 2 3,2-3 3,5-1-2,0-2 2,3-5-2,2 2-3,1-4 3,2 0-2,2-1 1,1-1-1,0 0 0,1-1 2,-2 0-2,0-2 1,2-5 0,-3-1-5,0-6 4,0-2 3,2-5-4,-1-5 7,1-5-6,2-4-1,-2-8 1,-1-4-3,1-11 2,-3-3-1,0-9-1,1-2 2,-7-5-2,1-3 0,-2-1 0,-5-4-2,2 1 2,-5-3 0,0 0-1,0 0 1,0 0-2,0 0-5,1 0-8,3 0-16,4-11-35,2-10-67,1-11-173,2-9-5</inkml:trace>
  <inkml:trace contextRef="#ctx0" brushRef="#br1" timeOffset="769048.9871">16532 8060 556,'0'0'41,"0"0"0,0 0-1,0 0-4,0 0-9,0 0-6,0 0-7,0 0-5,0 0 0,0 0-6,-20-25 1,20 25-1,5 5 0,10 12 1,2 8-1,3 7-1,2 7 1,-2 7-3,2 6 1,0 4-1,-5 2 1,2 4 1,-2 0-2,-1 6 3,-1-1-2,-1 4 2,-4 5 3,0 1-3,-4 3 1,-3-1-2,-3 1 2,0-1 1,0-1-1,-5 2-1,1 0-1,-1 2-4,2 3 4,0 1-3,0 2 1,0-1 3,1-4-2,-1-4 3,1-6-1,-3-3-1,1-8 0,1-5-1,-1-3 2,-2-9-1,0-4 2,-3-7 0,1-5-3,-1-5 2,2-7-1,-2-4 3,5-4-2,1-6 3,-1 5-3,1-5 0,0 0 1,1 0-1,2-3-1,-1 0 2,1 0-2,-2 0 0,1 2-1,0-2-2,1 0 1,-2 1 1,2-1-1,-1 0 0,1 0-1,-3 0 2,3 0-2,0 0 0,-1 0-1,1 0-3,0 0 3,0 0 0,0 0 0,0 0 2,-2 0-5,2 0-1,0-1-3,0-1-4,-1-7-6,-1 0-11,2-5-22,-1-11-63,-1-3-190,-2-14-13</inkml:trace>
  <inkml:trace contextRef="#ctx0" brushRef="#br1" timeOffset="770381.0633">11434 9179 589,'0'0'9,"0"0"0,0 0-9,0 0 3,0 0-1,-19 114-2,19-54 1,2 11-1,4 5-2,-2-3 2,1-4 3,-2-12 2,0-9 12,-1-16 2,-2-15 5,1-10 2,-1-7 1,0 0-2,0 0 1,0 3-5,0-3-7,0-3-3,-4-14-5,-2-12 0,-2-9-1,0-5-1,2-4-1,3-1-1,2-3-1,1 4 1,0 4-4,7 5 4,4 4-4,1 8 2,0 2-3,1 4 2,-3 6 0,-1 4-1,-2 4-1,-4 2 0,7 4 0,0 4 1,6 11 3,3 10-1,0 10 0,-2 11-1,0 10 1,2 6-2,-4 5 4,-1-4-5,-2-3 5,-3-12-3,0-7 0,-4-16 5,1-7-3,-3-9 3,-2-4-3,0-1-3,1-4 4,4-12-2,1-9 3,1-11 1,-2-7-3,0-7 1,-3-2-1,-1-6 2,-2-1-2,0 3 1,0 2-3,0 4 3,0 10-3,0 10 1,0 12-1,0 4-2,0 7 0,7 1-1,6 2 1,2 12 0,6 14 3,1 8-2,-2 7 2,-4 5-2,-2 1 1,-4-2 0,-1-4 2,-2-8-2,-4-10 2,-2-10-1,1-7-1,-2-6 1,0 0-3,0 0-5,0 1-15,1-1-34,-1-1-40,0-17-106,0-8-96</inkml:trace>
  <inkml:trace contextRef="#ctx0" brushRef="#br1" timeOffset="770629.0774">11816 9027 693,'0'0'38,"0"0"-6,0 0-10,0 0-4,0 0-6,0 0-7,0 0-4,0 0-1,0 0-3,0 0 1,43-43 1,-11 32-3,3 2 0,-1 3-4,-2 1-12,-9 4-12,0 1-24,-4 0-25,-6 1-59,0 3-137</inkml:trace>
  <inkml:trace contextRef="#ctx0" brushRef="#br1" timeOffset="770863.0908">12121 8714 529,'0'0'44,"0"0"-9,0 0-10,0 0-12,0 0-3,0 0-1,0 0 1,0 0 0,0 0 1,0 0 1,17 79-2,-10-52-2,-1 0-3,0 2-2,-2-2 0,-1 1-1,-2-2-3,1-2-2,-1-8-6,-1-6-22,3 2-42,-1-7-113,4 0-106</inkml:trace>
  <inkml:trace contextRef="#ctx0" brushRef="#br1" timeOffset="771121.1056">12410 9456 754,'0'0'28,"0"0"-4,0 0-2,0 0-3,0 0-5,0 0-4,0 0-7,0 0-1,0 0-3,4-55 1,21 43 0,2 1-2,4 1 1,0 2-3,3 1-3,-5 2-5,-2 3-8,-8 1-13,-8 1-25,-2 0-44,-6 1-138,-1 11-57</inkml:trace>
  <inkml:trace contextRef="#ctx0" brushRef="#br1" timeOffset="771363.1194">12391 9714 699,'0'0'32,"0"0"0,0 0-1,0 0-9,0 0-8,0 0-4,0 0-3,0 0-1,0 0 0,0 0-1,46-20-2,-20 8-1,-1-2-4,0 2 0,-2 3 1,-6 1-3,-7 5 2,-5 2-9,-5 1-4,0-1-13,0 1-33,1 0-66,0-2-175,1 2-6</inkml:trace>
  <inkml:trace contextRef="#ctx0" brushRef="#br1" timeOffset="772169.1655">16980 8204 225,'0'0'24,"0"0"-5,0 0-5,0 0-3,0-80-6,14 57-2,4-4-3,6-4-3,8-4-4,10-1-9,4-5-15,11-3-27,6 0-49</inkml:trace>
  <inkml:trace contextRef="#ctx0" brushRef="#br1" timeOffset="774532.3007">8473 6829 136,'0'0'32,"0"0"3,0 0 1,0 0-8,0 0-4,0 0-6,0 0-3,0 0 1,0 0-3,0 0-1,-82-59-3,72 59-4,-4 7-3,2 6-2,-4 8-1,1 5 0,2 5 0,-4 8 1,1 2 1,-4 1 1,0 3 3,-2 1 1,-1 5 4,-2 1 3,1 9 2,-2 7 2,1 8 1,-1 9-1,1 6 4,2 5-2,0 4-4,4 0-4,2 1-2,2 0-4,3-4 2,3-1-1,3-5 2,4-3 1,2-4-2,0 3 1,2-3-4,5 2-2,2 0 1,1-1-4,2-3 1,-2-1 3,3-2-3,-3-4 3,3 1-1,-3 0-2,-1-3 0,-2-1-1,0-3 2,0-2-2,-1-4 1,0 0 2,2-1-2,0 1 3,2-1-5,1 0 1,2 3 1,1 0-1,3-2 0,0 0-1,2-1 1,1-1 3,2 0-3,-3-1 3,-1 1-2,0-2-3,1-2 3,-2-3-1,-1 1 1,0-1 0,0-1 0,-1-3-2,2 0 2,0 0 1,0-1-2,2-1 2,1 0-3,1-2-2,0 0 3,2 0-1,-1-4 0,3-2 2,1-1-4,-2-7 1,2-5 0,-1-5-2,-2-7 2,2-6 1,-1-4-2,1-5 1,-1 0 1,2-8 0,2-4 3,1-3 0,1-2-1,0-5 0,2-2 0,2-2-3,-2-1 0,-1-3-1,-1-2-5,-2-3-1,-1-3-5,1-1-2,-4-2-2,1-3-3,-1-2 4,-3-1-3,-1-3 0,-1 0 2,-2-1-2,-1-3 9,-3 1 0,1 2 9,-3-1 0,-3 2 3,1 0 1,-3-1 2,1-1-3,-3-3 0,2-1 1,1-2-3,-1-1 3,-2-2 1,2 1-1,0-1 0,0 2 1,1 3 0,-3 0 0,2 1 2,-1-1 4,-2 1-1,-1 0 3,1-6 4,0 3 0,-2-2 6,-1-1-4,2 1 3,-2 1-6,0-2 3,0 2-4,0-2-7,0 2 3,1 2-4,1-1 0,2 2 1,1-1-3,0 5 0,3-1-1,0 6 1,1 0-2,1 1 2,0 0 1,-1 3-6,0 1 7,-4-4-5,2 2 3,-2-3 2,-2-4 1,0-3 3,-3-3 0,0-2 3,0-1-2,0 2 1,0 2-4,-3 3-1,1 3 1,-2 4-3,1 6 4,-4 4-3,1 4 4,0 2 0,-1 3-1,-3 2 1,3-1-4,-2-2-1,2-1-1,-3-3 0,2 0-1,-2 0 2,-1-5-1,1-1 1,-4-1-1,2-1 1,-3-2 0,1 1-3,-2 2 6,0 3-5,1 2 5,0 5-2,0 5-2,-1 2 2,0 5 0,0 0 0,0 2-2,-2 0 1,0 0-3,2-2 1,1-1-1,1-1 2,3 0 1,-2-4 0,1 0-2,-2-2 2,2-1-2,-2 0 1,1 1 0,-2 0 0,-1 4 0,-2-1 0,0 3 0,-2 1-2,3 2 0,-4 3 1,1 2 0,1 1 1,1 0 0,4 5 0,0-2-1,1 2 0,3 1 0,-4-1 0,-2-2 1,6 4 0,-8-2-1,2 3 0,2-1-1,-6 2 0,-3 1 0,-1 0 1,-6 0 0,1 0-1,0 6 0,-1 2 0,1 1 0,-1 3-1,-1 3 1,1 2-2,1 3 3,3 1-2,-2 2 1,1 0 0,1 3 0,0-1-1,0 1 1,1-2-1,3 0 2,2-2-1,3-5 0,4 0 0,6-5-3,-1 0 1,3-5-4,3-2-5,-2 6-36,0-2-100,-5 8-144</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2:11:43.936"/>
    </inkml:context>
    <inkml:brush xml:id="br0">
      <inkml:brushProperty name="width" value="0.05292" units="cm"/>
      <inkml:brushProperty name="height" value="0.05292" units="cm"/>
    </inkml:brush>
  </inkml:definitions>
  <inkml:trace contextRef="#ctx0" brushRef="#br0">11528 13187 475,'0'0'1,"0"0"0,0 0 3,0 0 1,0 0-1,-2 79 3,7-31-4,2 10-1,1 3 1,-2 6-3,2-2 4,-4-4-4,2 0 5,-3-9 7,-2-5 7,1-8 13,-2-13 3,0-11 0,0-8-3,0-7-7,0 0-3,0 0-5,-6-7-1,-4-10-8,-3-14 3,1-8-4,1-4 3,-4-6 0,4-5-4,-2-1 1,3-1-4,1 5-1,3 3-2,3 8 2,3 9-5,0 11 3,3 9-2,4 7 0,5 4 1,8 8-1,7 8 1,-1 11 0,1 6 1,-3 6-2,-1 5 1,-1 2 0,-6-1 1,0-6-2,-6-5 3,-4-10 0,-2-9 0,-1-10 4,-3-5-2,0 0 1,0 0-1,0 0-2,0-2 0,0-17 0,0-13-1,0-14 1,-3-5-1,3-7 1,0-1-1,3 0 1,3 5-2,1 6-1,2 11 3,-3 14-7,3 10 8,3 13-2,4 9-3,3 17 6,1 14-5,-1 11 0,-3 10 3,-2 8-2,-2 2 3,-5 1-3,-2-4 2,-4-4 2,0-7-2,-1-11 3,0-15-4,0-13 2,0-10-1,0-8-3,0 0-1,0 0-5,-2-5-12,-3-13-28,1-11-35,1-10-74,3-1-143</inkml:trace>
  <inkml:trace contextRef="#ctx0" brushRef="#br0" timeOffset="252.0145">11924 13009 649,'0'0'17,"0"0"-6,0 0 3,0 0 0,0 0-1,0 0-4,0 0-5,0 0-2,100-55-2,-64 40-1,3 1 1,0 4-1,-3 4 0,-2 5 0,-6 1 0,0 0-1,-7 7-1,-3 3-4,-5-3-5,-4 2-14,-5-1-25,-2-6-30,0 3-48,-2-5-81</inkml:trace>
  <inkml:trace contextRef="#ctx0" brushRef="#br0" timeOffset="500.0286">12299 12659 546,'0'0'50,"0"0"-1,0 0-12,0 0-11,0 0-11,0 0-7,0 0-2,0 0 1,0 0-1,4 50 3,4-21 0,-2 1-1,2 2-3,-2 0 0,-2 1-4,3-2 2,-3-2-1,-1 0-2,2-4 0,-4-8-2,3-1-4,-1-5-4,2-4-23,5 4-43,-3-5-102,5-1-125</inkml:trace>
  <inkml:trace contextRef="#ctx0" brushRef="#br0" timeOffset="821.047">12806 13379 709,'0'0'10,"0"0"3,0 0 2,0 0-2,0 0-2,0 0-3,0 0-4,0 0 0,0 0-1,0 0-1,65 2-1,-32-4-1,-1-2 0,0 0-1,-3-1-4,-3 2-1,-7-1-7,-9 2-12,-6 2-27,1 0-33,1 0-83,-1 0-116</inkml:trace>
  <inkml:trace contextRef="#ctx0" brushRef="#br0" timeOffset="1052.0602">12742 13550 650,'0'0'18,"0"0"2,0 0 5,0 0-2,0 0-2,0 0-7,0 0-5,0 0 0,0 0-4,84 35 0,-56-35 0,1-5-4,1-3 0,-1 2-2,-1-2-2,-5 1 1,-6 2-3,-4 1-7,-4 1-15,-5 1-30,2 1-48,-2-1-110,2 2-76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2:12:51.74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2683 1954 561,'0'0'33,"0"0"-5,0 0-4,0 0-6,0 0-8,0 0-8,0 0-2,0 0-1,0 0 4,-7 19 1,13 13 0,0 7-2,0 0 0,-1 1-2,1 4 1,-1-2 1,1-1-1,3-3 0,-2-2 0,-1-2 0,0-4-1,-2-4-1,-1-6 1,0-4-3,-2-5-2,0-5-11,1 0-21,-2-6-23,0 0-33,0 0-53,0 0-84</inkml:trace>
  <inkml:trace contextRef="#ctx0" brushRef="#br0" timeOffset="278.0159">2693 1976 516,'0'0'62,"0"0"-9,0 0-21,0 0-15,-9-78-7,12 61-11,4-4 8,5 6-5,4 5-1,4 1-1,5 6-3,5 3 0,5 3-2,4 11 11,3 9 1,-2 4 0,2 5-1,-6 2-11,-5 2-1,-7 3 0,-6-2 2,-9 2 1,-4 1 4,-5 1 1,-2-3 1,-7-2 0,-3-4 0,-4-2-1,3-3 0,-4-3 0,1-2-1,-1 0-1,-3-2 0,3 0 0,1-3 0,3-7-3,3 0 0,4-3-4,3-4-6,-1 1-16,4-1-51,0-1-72,7 1-121</inkml:trace>
  <inkml:trace contextRef="#ctx0" brushRef="#br0" timeOffset="474.0271">3279 2367 437,'0'0'23,"0"0"-5,0 0-3,0 0-6,0 0-4,37 79-6,-32-73-7,4 6-10,-4-7-33,-1 3-124,-1-4-48</inkml:trace>
  <inkml:trace contextRef="#ctx0" brushRef="#br0" timeOffset="617.0352">3304 2000 495,'0'0'-22,"0"0"-28,0 0-72,0 0-94</inkml:trace>
  <inkml:trace contextRef="#ctx0" brushRef="#br0" timeOffset="1078.0616">3715 2245 459,'0'0'11,"0"0"-3,16-81-4,-7 52 0,-2-3-2,0 2 3,-3-2 4,-2 0 7,-2 1-2,0 1 17,-6 1-7,-4 2-5,-2 4 10,-2 6-16,4 3 8,0 6-6,1 4-6,3 1-2,-4 3-3,3 0-3,-3 8 0,0 8 10,7 4-1,3 3 1,0 3-1,6 4-12,4 0 1,1 3-1,2 2 0,2 2 0,-2 8 2,0 1-1,-2 5 1,1 0 0,-2 1-1,-3-2 1,-1 0 3,-1 0 9,-3 1-4,1 0 4,-2-1-5,-1-5-5,2-4 1,-2-5-1,0-8 4,1-8-5,-1-3 0,0-5 0,0 0-1,0 3 0,-1-5 0,-5 1-1,1-2-1,-1-1-3,-3-3-3,-1-2-12,-2-3-23,-5-3-31,4-10-35,-3-5-82,3-2-66</inkml:trace>
  <inkml:trace contextRef="#ctx0" brushRef="#br0" timeOffset="1231.0704">3530 2616 618,'0'0'45,"0"0"-11,0 0-12,0 0-10,0 0-9,0 0-6,0 0-12,0 0 2,78-81-23,-45 71-28,2 0-57,1 5-153</inkml:trace>
  <inkml:trace contextRef="#ctx0" brushRef="#br0" timeOffset="1750.1001">4040 2287 548,'0'0'39,"0"0"-12,0 0-5,0 0-8,40-98-6,-31 76-3,0 0-2,0-2 0,2-1 1,-3-3 2,0-2 1,-2-6 6,1-7-6,-5-4 2,-2-5 0,0 1-2,0 0 8,-7 7-1,1 8-1,0 10-1,0 8-2,2 7-3,1 6-5,1 2-3,-2 3-1,-1 7-1,-3 10 0,1 10 0,0 9 3,0 7-5,2 1 14,2 2-1,2-1-1,1-4 0,0-3-8,4 1-2,2 1 3,1 2-1,0 5 0,1 2-1,-2 2 2,-1 1-2,-1 0 3,-1 1-1,-1-3 1,-1-3 8,-1 2-5,0-3 5,0-3-5,2-6-4,-1-4 1,2-4-1,0-9 2,0-5-4,0-4 2,-2-6-1,2 4-1,-1-5 2,-1 1-1,2 0 1,-3-5-1,0 0 1,0 0-3,0 1 3,-3 1-1,-6 2-2,1 1-4,-3-4-7,-4 1-16,4-2-26,0 0-26,1 0-66,5-2-129</inkml:trace>
  <inkml:trace contextRef="#ctx0" brushRef="#br0" timeOffset="1919.1097">3867 2578 604,'0'0'35,"0"0"-4,0 0-25,0 0 1,0 0-9,43-82-8,-14 67-6,4 0-16,1-2-23,2 2-38,-4 0-85,0 2-72</inkml:trace>
  <inkml:trace contextRef="#ctx0" brushRef="#br0" timeOffset="2534.1449">4276 2267 416,'0'0'40,"0"0"-5,0 0 2,-20 81-8,17-66-1,3 4-6,0-1-6,0-6-4,0 7-5,0-8-2,3-1-2,1-1-1,2-3-1,0 0-3,2-3-1,0 2-3,5-5 2,4 0 1,2-10 3,5-2 2,-3-5 0,-3-2 1,1 0 0,-4-5 2,-1 4-1,-2-1 2,-5 6 0,-1 1 2,-1 6 0,-3 3 0,-1 2-1,-1 3-2,0-2-4,0 2 0,0 0-2,0 0 1,0 5 2,0 8 2,0 6 0,0-2 0,0 2 0,3-4 1,2-1-1,2-3-1,3 4 1,0-6-2,0-1 0,-2-4 0,1-1 0,2 2-3,-1-4 1,3 2-1,-9-3 1,2 2 4,-2-2-1,5-2 3,0-7-3,1 0 2,-3-3-1,0-2 1,-1-1 1,1-4 0,1 0 1,-4 6-4,3-1 1,-3 4-3,1 1 1,-1 1-2,-2 3 0,0 2 3,-2 3-5,0-2 1,5 2 0,2 0-3,2 0 3,-1 0 0,2 3 0,-3 2 0,2 0 0,2 2-1,-3-2 1,4 2 1,-5 0-2,0-2 4,0 2-1,-2 1-2,0-3 1,-3-1-2,1 4 2,-2-3 0,1 6 2,-2-1-2,0 1-2,0 3-1,-3-4-5,0-1-12,0 0-25,2-4-41,-1-1-101,1 1-96</inkml:trace>
  <inkml:trace contextRef="#ctx0" brushRef="#br0" timeOffset="2717.1554">4962 2319 396,'0'0'53,"0"0"-7,0 0-6,0 0-12,0 0-4,0 0-11,0 0-5,0 0-5,0 0-5,0 0-12,35 32-16,-35-32-23,6 0-52,0 0-137</inkml:trace>
  <inkml:trace contextRef="#ctx0" brushRef="#br0" timeOffset="2858.1634">4974 2128 430,'0'0'-13,"0"0"-30,0 0-106,0 0-64</inkml:trace>
  <inkml:trace contextRef="#ctx0" brushRef="#br0" timeOffset="3418.1955">5268 2295 404,'0'0'42,"0"0"-9,0 0-10,0 0-8,0 0-7,-39 81-4,37-70-1,2-6 1,0 0 1,0 0-1,0-1 2,0 1 0,0 1 1,0-6 3,0 0 1,0 0 0,0 2 0,0-2-2,0 0-2,5 0 1,2-4-1,-1-7 1,2-6 4,-2-2 2,3-3 2,-3-2-1,-1-3-2,3-1-3,-2 2-2,2 2-2,-2 8-1,-3 4-3,0 9-4,1 3-2,5 0-1,4 7-2,1 5 4,-1 6-2,-1 1 1,-3 4 0,0 2-3,-3 2 0,0-1-5,0-2-5,-3-6-2,2-1 4,-3-7 10,-1-5 7,1-1 6,-2-4 5,0 0 0,0 0-1,1 0-1,1 0-2,-1-4 1,1-8-4,-1-8-1,1 0-1,1-7 0,-1 3-2,1-1-1,3 3-3,0 0 0,-2 9-2,5 1 0,-2 5 1,5 4-2,4 2 2,2 1-3,7 8 2,-5 3 0,2 3-1,-4 3-3,0-2-2,-2 0-5,-2 1-8,1-2-16,-4 1-22,-2-6-56,0 1-141</inkml:trace>
  <inkml:trace contextRef="#ctx0" brushRef="#br0" timeOffset="4149.2373">3183 3084 537,'0'0'7,"0"0"2,0 0 7,0 0 6,0 0 5,0 0 2,0 0-7,0 0-8,0 0-6,0 0-3,-49 0-3,49 0 1,14 0 0,7 5 2,11 2-2,6-4-2,7 1-1,7-3-1,8-1 0,8 0-2,7-1 1,7-6 1,6 2 1,4-5 4,-3 3-3,-1-3 0,-5 1 1,-7 2-1,-1 1 1,-5 2 0,-4 0-1,0 3-1,0-1 0,2-1 0,3-2 0,5 1 1,5-3 0,5-4-2,3 1 1,2-4-6,-1 0 2,-2 0-1,-3 2 2,-3-1 4,-6 2-1,-8 3 1,-4 1-1,-8 2 0,-5 2-1,-9 3 1,-5 0-1,-4 0 0,-6 3 0,-3 2 0,-1 2 0,-8-5 1,0 3-1,-4-4 1,0 0-1,-1 2 0,-4-3-1,5 0-2,-5 0-3,0 0-11,4 0-26,-5 0-36,3-5-105,0 0-78</inkml:trace>
  <inkml:trace contextRef="#ctx0" brushRef="#br0" timeOffset="4330.2476">6491 2782 625,'0'0'-8,"0"0"-20,0 0-33,0 0-71,0 0-119</inkml:trace>
  <inkml:trace contextRef="#ctx0" brushRef="#br0" timeOffset="6913.3954">2859 12115 275,'0'0'42,"0"0"0,0 0-4,0 0-5,0 0-7,0 0-5,0 0-3,0 0-3,0 0-1,0 0-2,-4-27-1,4 27-1,0-1-2,-2 1 0,2 0-2,0 0 1,0 0-1,0 0 0,0 3 2,0 10-2,0 9 3,0 5 2,0-2 1,0 2 0,0-1 1,0-1-3,0-1-4,0 1 2,0-1-3,3-1 0,0 1 2,2 2-4,2 3 0,1 4 4,4 5-4,1 1 2,0 4-2,0-1-2,-1 1 2,-2-2-2,0 3 1,-2-1-1,0-1-1,-2-1 1,-3-2 0,1 1 0,-3-2 2,1-2-2,-1 0 2,0 0-2,2-2 1,0 4 2,0 2-3,0 0 5,2 4-4,-4-3 0,2 2 2,-2-1-3,-1 3 1,0-1 1,0-2-2,0-2 0,0-3 1,0-3-3,3-4 2,0-3-1,0-2 1,0-1-1,0 0 1,1 0 3,0 4-4,2 1 4,0 1-3,-2 0-2,1 1 2,-1-1-2,-1 0 2,0 1 0,1-2 0,-1-4-2,1-1 2,-2-5-2,1-2 2,-1 0 0,1-7-1,2 7 0,-2-9-1,1 2 1,-1-1 1,2-1-2,-2 0 1,-1-4 0,2 3 0,-2-3 1,-1 0 0,2-1-2,-3-3 1,0 0 0,0 0 1,2 3 0,-2-3 0,1 2-1,-1-2 1,0 0-1,2 0 0,-2 0-2,0 0-5,0 0-13,0 0-25,-9-12-45,-5-3-67,-4-8-124</inkml:trace>
  <inkml:trace contextRef="#ctx0" brushRef="#br0" timeOffset="8278.4735">2904 12000 366,'0'0'44,"0"0"1,0 0-3,0 0-7,0 0-5,0 0-4,0 0-6,0 0-6,0 0-1,0 0-1,-23-9 1,21 9-1,1 0 0,-1 0-1,1 0-1,0-1-1,-1 1-2,1 0-2,1 0-1,-3 0-2,3 0 0,0 0 0,0 0-1,0 0 1,0 0 0,3 0 0,10-2 1,5 2 0,6-3 0,2 1 1,3-1 0,1 1 1,0-1 2,4-1-3,-1 3-1,3-2-1,2 1-1,-1 2 0,2 0 0,3 0-1,-3 0 0,0 0 1,0 0-1,-1 0 1,-2 0 0,2 0 1,2 0-2,1 0 1,-1 0 1,3 0-2,-1 0 0,0-1 2,3-3-3,-3-3 2,3 2-1,0 0-1,1-2 1,-1 4 0,-1-2 0,0 2 0,1 1 0,-5 0 1,2 2 0,0 0-2,-1 0 2,-4 0-1,1 0 0,-2 0 0,0 0 0,0 0 0,2-5 0,1 3 0,0-4 0,0-1 0,1-1 2,1-1-3,-1-3 3,4 3-4,-2 1 3,-2 1-3,3 2 2,-2 1 1,-2 1-1,0 0 0,-3 0 0,-3-1 0,2 1 0,-2 1 1,2-2-1,2-2 1,-2 1-1,-1-1 0,-3 0 0,0 0 0,-2 0 0,0 0-1,-4 1 0,-1 2 1,0 0 0,-1 2 2,-5 1-2,-1 0 0,2 0 0,-6 0 1,7 0-1,-2 0 2,-5 0-2,3 0 0,-5 0 0,-7 0-1,7 0 1,-6 1 0,1-1-1,0 2 1,-6-2 0,0 0 0,0 0 1,1 0 0,1 1 0,-1-1 0,1 0 1,-1 0-1,1 1 1,-1-1 0,1 0-1,-1 0-1,0 0 1,1 2 0,-2-2-1,1 2 1,-1-2-1,3 6 0,1-2 2,-1 9-1,3 3-1,-2 2 2,2 7-3,0 4 3,1 1-3,0 3 3,2 5-1,0 4-1,1 6 1,-1 3-1,-2 2 2,3 3-2,-1-2 1,-1 0 0,2 0 0,-1 2 3,0-2-5,0 3 4,0-1-3,0-1 0,0 3 0,1 0-1,-1-2 1,0 0-1,2-1 2,-2-2-1,-1-5 0,4-1 3,-5-3-4,2-3 4,-2-1-3,2-3 0,-2 0 2,-1-1-3,0 1 3,-1-1-2,2 2 2,-2 1-1,-2-2-2,1 0 1,-2-2 1,0-4 0,1-2 1,-1-2-2,-1-12-2,2 2 2,1 0 0,-2-6 1,1-1 2,-2-1-4,1-4 1,-1 0-1,1 0 1,-2-5-1,0 0 2,0 0-1,1 2 0,-1-1-1,0 1-1,1 0-1,-1-1-2,0 1-8,2-2-16,-2 0-39,0 0-60,-3 0-164,-7-5-8</inkml:trace>
  <inkml:trace contextRef="#ctx0" brushRef="#br0" timeOffset="9142.5229">2984 14255 344,'0'0'47,"0"0"1,0 0-5,0 0-6,0 0-4,0 0-7,0 0-4,0 0-3,0 0-3,0 0-2,0-16-2,1 14 0,1 2-2,5-3 1,-3 1-2,0 1 1,1-1-1,1 0 2,-1 2 0,2 0 0,5 0 0,-6 0-2,7 0 0,0 0-1,0 0-2,-2 0-2,3 0-1,4 0 0,-6 0 0,8 0 0,0 2 0,1-2 1,8 0-2,1 0-2,0 0 2,4-2-1,1-5 2,5-1 1,3 0-1,5-3-1,2 1 0,2-2 0,6 4 1,1-1 2,1 1-4,-1-1 0,0 2-1,2 2 0,0-2 1,-1 3-1,4-2 2,1 0-1,2-2 2,-1-1-1,-1 0-1,-1-2 1,-2-1-1,-1 2 0,-1-3 1,-2 1 0,0 2-1,-2 1-1,-2 1 0,2 1-4,-1 2 4,2 1 1,-4 1 0,1 2 2,-2 0-3,-2-1-1,-3 2 1,-3-1-1,-2-3 1,-1 1 4,1-2-4,-3 0 0,0-2 0,3-1-1,0-1 1,1-2 2,-3 0-2,1 3 0,-1-4 0,-4 4-1,-1-2-3,-3 2 5,0 0-4,-3 2 2,-3-1 0,-2 4 2,-6 3-1,0-2 0,0 0 1,-5 1-1,6 1 0,-6-2 0,-2 0-1,2 2 1,-7 0 0,4-3-1,-4 3 2,0-1-1,-1 1 1,-5 0 0,0-1-1,0 1 1,2 0-1,-1-2-1,1 2 0,-1 0-2,1-1-6,-1 1-11,-1-9-45,-3-3-128,-12-12-120</inkml:trace>
  <inkml:trace contextRef="#ctx0" brushRef="#br0" timeOffset="10729.6136">3151 12702 360,'0'0'46,"0"0"-1,0 0-5,0 0-1,0 0-5,0 0-4,0 0-4,0 0-4,0 0-4,0 0-1,-35 5-4,34-5-2,-1 0 0,1 0-3,-1 0-1,0 0-2,1 0-2,-1 0 2,2 0-1,-1 0 1,1 0-1,0 0 0,9-1 1,6-4-1,7 1 0,-2-1-1,3 0 1,3 1-1,3 1 0,0 0 0,3 0 0,0 0-3,-2 1 1,0 2 1,1-1-2,-1 1 0,0-2 2,4-2-2,2-1 1,4-1-1,1 0 0,5-2 0,-1 1 1,1-1 0,0 3-2,1 0 1,-2 1 0,-1 1 1,1 1 0,-1 0 1,0 1-1,0-1 1,0 2 0,0-2-2,-1 2 1,-4-3-1,0 3 0,0-2 0,-1 0 1,0 1-1,-2-1 1,2 0-1,-1 2 0,0 0 0,1 0 0,0 0 1,1 0-1,-2 0 0,2 0 1,3 0-2,0 0 1,3-3 1,3-2 0,1 1 1,-1-4-1,2-2 3,-2-1-6,1 1 4,0-1-3,-2 1 2,-1 2-1,-1 0 1,-2 2-1,0 2-2,-1-1 2,3 4 1,-4-1 1,-1 2-1,-5 0-1,-5 0 0,-10 0-1,1 0 1,-10 0 0,2 0 0,0 0 0,-1 0 0,-2 2 0,-6-2-1,2 1 1,-6-1 0,6 0-1,-2 2 0,0-2 0,2 2-2,-6-2 0,0 0-5,0 0-9,0 0-15,0 0-37,0 0-47,-13-2-158,-7-1-10</inkml:trace>
  <inkml:trace contextRef="#ctx0" brushRef="#br0" timeOffset="11521.659">3056 13287 509,'0'0'43,"0"0"2,0 0-2,0 0-9,0 0-10,0 0-8,0 0-7,0 0-5,0 0-1,-13-4-2,13 4-1,0-3 2,0 3 1,14-2 2,5-3 1,9 0 1,1 0 0,1-4-2,2 1 1,1-1-3,3-2 1,0 2-2,0 0-3,3 1 4,2 1 0,-2-1-4,1 1 6,2 1-8,-1-1 8,1 1-3,1 2 1,0-1-1,1 2-1,-2 1 0,0 0 0,-1 1 0,3-1 1,1 2-2,-2-2 2,2-1 0,3 1-1,2-1 0,0-2 0,2 1 0,1-1 0,0 0 0,-2 0 0,3 3 0,-3-1-1,0-1 1,1 1 0,0 0 0,-2 1 2,2 0-1,0-1-2,-1 3 1,2-2-2,-1 0 1,0-1 2,-1 1-2,-2-1 1,0 1-1,-2-1-2,1-2 3,-3 2 0,1-3 0,-1 0 3,3-1-2,-3-1 0,2-1 0,0 1-2,0-1 1,-2 0 0,0 2-1,-5 0 1,1-1-1,-5 1-1,-3 2 1,-1-2-2,-3 2 2,-3 1 0,-7 1-1,-2 0 3,-5 1-2,-1 0-1,1-1 0,-8 1-2,2 2-1,-6 0-2,0-2-16,0 2-20,0 0-58,-4 4-137,-14 9-64</inkml:trace>
  <inkml:trace contextRef="#ctx0" brushRef="#br0" timeOffset="12333.7054">3198 13697 450,'0'0'50,"0"0"0,0 0-3,0 0-7,0 0-10,0 0-10,0 0-6,0 0-1,0 0-4,0 0-1,-12 0-1,12 0-4,0-2-1,0 2-1,0-1 0,0-3 2,7 1 2,8-5 1,4-1-1,2 1-1,2 1-2,2-2 1,-2 1-1,5-1 1,-1 4 1,2-3-1,0 1 2,1 0-2,2-2-1,1 1 2,2 0-2,1-1 1,0-1-1,0 2-1,2 0 0,1 0 0,1 2 0,2 0 1,2 0-2,1 1 2,1-1 0,2 1-1,2 1 0,-1-1 0,3-2-2,2 2 3,-1 0 0,-2 0-1,0 0 1,-3 0-1,0 0-2,-2 1 2,1-3 0,-1 2 1,-2 0 1,2 2-2,-1-2 0,1 1 0,-1 1-1,1-1 1,0 1-1,2 0 0,-3 1 1,1 1-2,-4 0 1,1-2 0,-1 1-1,-1-3 1,-1 2 0,-1 1 0,-3-3 3,1 2-2,-3-2 0,1 1-1,-2 0-1,-3-3 1,1 3 0,-4-2 0,2-1 0,-4 4 0,1-4-2,-2 2 3,-2 0-1,-7 2 0,0-2 0,-4 3 0,-1-3-2,1 3 0,-6 0-4,-1 1-8,-4 1-18,0-7-55,0-2-110,-10-6-108</inkml:trace>
  <inkml:trace contextRef="#ctx0" brushRef="#br0" timeOffset="13197.7548">3841 12041 346,'0'0'34,"0"0"1,0 0 1,0 0-5,0 0-4,0 0-6,0 0 1,0 0-2,0 0 2,0 0-4,-26-16 1,24 16 0,1-3-1,-2 3-1,2 0 0,-1 0-3,1-3-4,-1 3-2,-3 0-6,-3 0 1,-2 10-1,-3 4-2,6 6 2,0 2-2,0 7-1,2 3 2,2 3-1,2 2 0,1 0 0,0 2 0,0 0 0,0-1 1,0 0-2,1-1 2,2 3 3,2 2-6,0 2 5,1 2-3,0 2 1,0 0 1,1 0-2,1-1 1,1 0-3,0-2 2,2 1 1,1-3-1,0-1 0,0-2 0,-1-1 3,2 0-3,-5 0 4,1-3-6,-2 2 2,2-4 2,-3 3-4,0 0 5,-1-2-4,0 4 2,2-1 0,-3 2 0,1 2-1,-1-2 1,0 1-2,1-7 1,-2 0-1,1-7 0,0-4 2,-3-6 0,2 0 1,-1 0 0,-1 2 2,2 3-2,0 1 2,-1-1-3,1 3 0,0 0-1,-2 3 0,3-1 1,-3 0-1,2-2 0,-1-7 0,-1-1 0,1-8 0,-2-4-1,1 0 1,-1-5 2,0 0-1,0 0-1,0 2 2,2-1-1,-2 1 1,0-1 2,1 1-2,-1 0-1,0-2-2,2 0-2,-2 0-8,0 3-14,0-3-35,0-5-41,-2-13-77,-1-9-99</inkml:trace>
  <inkml:trace contextRef="#ctx0" brushRef="#br0" timeOffset="13953.7981">4357 11962 417,'0'0'35,"0"0"3,0 0 0,0 0-5,0 0-2,0 0-7,0 0-7,0 0-5,0 0-4,-14-9-1,12 9-1,2 0-1,-3 0 1,2 9 1,-2 8 2,1 6-3,2 1 1,0 1 0,0 4-1,0 3-2,0 0 1,5 3-4,1 4 2,1 2-2,1 1 0,3 1 0,-1 6 0,3-1 2,-3 3-1,0 0 4,1 2-4,0-1 2,-3 0 0,4-1-2,-3-1 0,-1 2-1,4-2 0,-4-2-1,1 1 1,3-3-2,-5-1 2,2-1 3,-3-1-4,0-1 5,0 1-5,-1-2 0,-2-1 2,0 3-3,0 0 3,-2 1-3,-1 0 2,0 1 0,1 1 1,-1 0 1,2-4-2,-1-3-2,1-1 2,2-4 2,0-3-3,1-2 6,-1-3-5,2-4-2,-3-7 1,1 0 0,2-3-2,-3 0 2,1-3 0,-1-1 2,-2-4-2,1 1 0,-1-1 0,-1-4 1,0 0-1,0 0 1,0 1 0,2 2-1,-2-3 2,0 2-2,1 0 1,-1-1-3,0 1 0,2 0 0,-2-2-5,0 0-8,0 1-33,1-1-82,1-10-159,-1-10-9</inkml:trace>
  <inkml:trace contextRef="#ctx0" brushRef="#br0" timeOffset="15009.8585">5006 11872 305,'0'0'45,"0"0"-1,0 0-4,0 0-4,0 0-6,0 0-2,0 0-4,0 0-3,0 0 3,0 0-5,-9-19 0,9 19-1,0 0-3,0 0 0,0 0-3,0 2 1,0 10-4,0 6 2,0 5-3,0-1 0,0 3-1,0-1-2,0 2 0,0-1-4,0 4 1,5 2-2,-1 1 1,3 1-1,1-1 0,2 2-1,-2-3 2,1 3-1,1-1 3,-1 2-3,0 1 0,-1 0-1,1 4-3,0-1 7,-2 3-4,0 2 4,-1-1-1,0 2-2,-2-5 0,0 0 0,-1-2 1,2-2 0,0-1 0,0-2-1,-1 0 0,2 1 0,-2 0 1,1-1-1,2 0 2,-3 0-3,2 3 1,-2-1 5,1 1-5,-1 2 4,0-4-3,-1 2-2,0-4 2,-2-4-1,1-6 2,-1-2 0,-1-8-1,2 1-2,-2 6 1,1-2-2,2 4 2,0-1 2,0 0-2,0 2-2,0 0 2,2 3 0,0 2 0,-1 0 0,-1 2 2,0 0-4,0-3 2,-2-1 0,1-6 0,-1-2 5,-1-5-5,0 2 5,0-2-5,0 0 1,0-1-2,0-4 1,0 3 0,0-3-1,0-3 1,2 7 0,-1-5 0,-1-2-1,4 7 2,-2-7-2,-1 1 2,1 0-1,-2-5 0,0 0 1,0 0-1,0 3 1,1-3 0,-1 2 1,0-2-1,1 0 1,-1 0-2,0 0-1,-1-10-3,-3-1-5,-3-5-11,1-4-29,0 0-52,-4-5-148,3 4-46</inkml:trace>
  <inkml:trace contextRef="#ctx0" brushRef="#br0" timeOffset="18750.0724">2791 12107 189,'0'0'40,"0"0"0,0 0-1,0 0-3,0 0-1,0 0-4,0 0-3,0 0-4,0 0-2,0 0-1,-3-14-2,3 13-4,0-1-2,0 0-4,0 1-5,0 1-4,0-2-2,0 2 1,0 0 0,0 11 1,8 7 0,0 9 0,2 2 0,-2 2 0,0 3 1,-2-3-1,3-1 0,-5-1-1,2-1 2,-2-3-1,1-2 1,-1 0 0,3-1-1,-1 0 4,0 2-2,-2 0 0,2 0-2,-1 2 0,-2-1 2,0-7 0,-1 0 4,-2-6 0,0-6 2,1 0 4,-1-6 0,0 4 3,0 3-3,0-1 1,0 0-1,0-6 0,0 0-1,0 0-2,0 1 0,0 1-4,0 0 0,0-1-2,0 1 1,0-1 0,0-1 0,0 1 1,0-1-1,0 2 1,0-2-1,0 1-1,0-1 0,0 0 0,0 2-1,0-2 0,0 0 0,0 2-1,0-2 1,0 0-1,0 0-1,0 0 1,0 1 0,8-1-1,-1 0 1,9 0-2,5 0 1,0 0-1,6 0-1,-1-1 3,2 1-1,-1-2 0,0-1 1,2 0-2,0 0 1,-1-2-1,-3 1 0,-1-1 0,1 1-1,-7 1 1,-2-1-2,-4 3-8,-8 0-18,2 1-47,-6 0-106,-2 6-106</inkml:trace>
  <inkml:trace contextRef="#ctx0" brushRef="#br0" timeOffset="19890.1376">6264 12684 548,'0'0'46,"0"0"-4,0 0-8,0 0-9,0 0-9,0 0-7,0 0-5,0 0-2,0 0-1,0 0 3,36 5 0,-10-10 3,5 3 0,1-1 1,3 1-1,0 2-2,1 0 0,2 0-3,0 0 0,2 0 1,-1 0-1,0 0 0,3 0 0,-2 2 0,3-1 1,-2-1-1,0 0 1,-2 0 0,0 0 0,-4 0-1,-1 2-1,-2-2 0,-2 1 1,1-1 1,-2 1-2,1 1 2,0-1-1,1-1-1,-2 0 1,-2 0-1,-2 0 0,-9-3 1,1 1-1,-7 0 2,-5 1-1,0-1 0,-5 2 0,0-2-1,0 2 1,3 0 0,-2-1-1,1 1 1,-1 0-1,1-2-2,-1 2 2,1 0-1,-1-1-2,-1 1 0,0-5-7,-1-2-4,-11-4-4,-2-3-7,-5 1 0,-3 0 2,-4-2-3,-3 2 7,-1 0 7,0 1 1,2 2 8,2 0 4,5 0-1,6 4-1,6 3 3,1-1-3,3 2 5,1 0 1,0 1 1,4 1 1,-2-2 1,2 2 2,-1 0-2,1 0-2,-2-1-1,2 1-3,0 0 1,0 0 1,2 0-1,9 0 1,5 0-1,5 0-2,-3 0 2,2 4 1,-2 3-2,1-1 2,-2 1-2,0 0 0,2 1-5,-4-1 5,-4 0-4,1 0 2,-2 1-1,-3-1 2,5 0-2,-7 0 0,0-4 0,1 4 1,-3-5-1,2 6 1,-3-3 0,-1-1 1,-1 8-1,0 2 0,0 6 0,-8 7-2,0-1 2,-2-1 0,-1 1 0,-1 1-1,2-3 1,-2-1-3,4-1 2,2-7 0,0-2 1,1-4 2,3-4-2,1 0-1,1-5-2,0 0 1,0 0-1,0 0-2,0 2-1,0-2-16,0 0-24,0-12-53,0-5-100,0-6-93</inkml:trace>
  <inkml:trace contextRef="#ctx0" brushRef="#br0" timeOffset="22057.2616">7746 11571 477,'0'0'35,"0"0"3,0 0-1,0 0-5,0 0-10,0 0-8,0 0-2,0 0-4,0 0 1,0-11 1,0 16 0,0 15 0,0 10-2,0 11-1,3 6-1,1 6 4,3 6-2,-1 6 2,0 5-2,-3 5-4,0 3 1,-3 4-3,0 2 1,0-5-2,0 2 2,1-9 1,1-2-3,2-4 1,2-6 0,1 1-1,2-3 1,2 0 1,-1 0 0,-1 0-2,0-4 2,1 1 0,-4-2-2,-1-1 3,0-5-3,-2-1 2,1-6 1,-3-5 0,1-5 0,-1-9-1,1-1 0,-2-8 0,1 0 0,1 0 0,-1 0-1,0 0-1,-1-7 0,3 5-2,-1-6 2,-1 7 1,2-2 0,0 0 0,0 2 0,-1-7-2,3 3 1,-2-2 0,3 1 0,0 2 1,0-3-2,2-2 1,2 1-1,5-1 1,3-3-1,7 0-1,2 0 1,2 0 0,3-5 0,3 0 0,4 1 0,6 0 1,1 0-1,5 2 1,0-1 0,2 1 1,0 1-1,2-3-1,0 3-1,0-2-1,3 0 2,3-1 1,1-1-1,6-1 1,0-2-1,3 1-1,2 1 1,0 1 0,3 2 1,1 2 2,1 1-3,0 0 0,1 0-1,0 0 1,-1 1 1,-4-1 0,0 0-1,-3 0 1,-1-1-2,-2-4 2,-2 0-1,1-1 0,-4 1 0,0-2 0,-4 2 0,-3 0 2,-2-2-1,-5 3 0,0 1-1,-3 1 0,-4 1 0,-3 1 0,0 0 1,-3 1 1,-2 3-1,-1-1-1,-3-1 0,1 1 0,-3-3 0,0 0 2,-2 0-1,-9 0-1,2 0 0,-6 0 2,0 0-2,0 0 3,-1-3-1,-2 3-1,-6-2 0,2 2-2,-6 0 1,0 0 2,0 0 0,4-2-1,2 1 1,-2-3 1,1 3-1,-5 1 0,1-4 0,2-8-4,1-3 3,2-7 0,-3-2-2,0-6 3,0 0-2,-3-7-2,0-4 3,0-8-4,0-3 4,-3-9-1,-3-2-1,2-2 2,-2 0-2,-1 1 1,1 4-1,-2 2 1,0 1-1,1 1 0,0-2 0,0 2 0,2-1 3,2 0-1,0 3 0,3 2-1,0 6-1,0 1 2,0 4-2,2 6 2,1 3 0,0 3-1,0 5 0,-2 6 1,2-1-1,0 1 0,-2-2 0,-1-4 1,1 5-1,-1-1-4,0-2 7,0-2-6,0-6 2,0 3 2,0 1-3,0 0 2,-2 2 0,-1 2 1,-1 0 0,1 1 0,-2 0-1,-1 1 0,3 5 0,-2 0 0,-1-1 0,2-1 1,-2-7-1,0 4 0,0 0-1,3 6 2,-1-2-1,1-1 0,0 4 0,1-6 0,0 6 0,1 1 1,-1 1-1,2 4 1,-1-4-2,1 7 2,0-2-1,0 2 0,0 4 0,0-3 0,0-1-2,-2-2 3,2-1-1,0 3 0,-3 0 2,2 0-2,-5-4 0,0 1 0,1 0 0,-6-2 0,-1 2 1,-5-2-1,-1 1 0,-1 0 0,-4 4-1,-3-1-5,-2 3 6,-2 1-1,-3 1 1,-2 0 5,-1 0-5,-4 0-5,-3 0 6,-4-1-4,-3-2 2,-6 0 1,-3 1 0,-3 1-1,-2 1 1,-1 0 3,1 1-5,1 6 6,-1-4-4,2 4-1,1-1 2,2-2-1,4 1 0,-1 0 0,2-1 0,1 1 0,5-2 1,0 0-1,5-3 0,1 1-1,2-1 1,0 0 0,0 0 0,2 0 1,1 0-1,1 0-1,0-1 1,1 1 0,2 0 0,-1 0 2,3 0-2,-3 0 0,1 0 1,0 1-2,-1 2 1,1 0-1,-1 0 0,0 2 1,0-2 0,0 1-2,-2 1 3,0 0-1,-3-1 0,0 0 1,0 0-2,0 2 2,-1-4 0,0 2-1,1-3 0,-1-1-1,2 0 2,2 0-1,0 0 1,0-1-1,-2-5 0,4 0-1,-1 1 1,0-2 0,-1 5 0,1-1 2,-1 1-2,3 2 0,0 0-1,1 0 1,0 0 0,3 2 1,3 1-1,7-1 0,2-2 0,5 0-1,5 0 1,3 3 0,4-3 0,-1 0 1,1 0-1,-2 0 1,1 0-1,-1 0 0,1 0 1,-1 0-1,1 0 0,-1 0 0,1 0 0,-1 0-1,1 0 1,-1 0-1,1 0 0,-1 0 1,1 0 0,0 0 0,-2 0 0,3 0-1,-1 0 0,1 0 0,-2 0 1,2 0 1,-1 0-3,1 0 2,-2 0-2,2 0 1,0 0 1,-1 0 0,1 1 0,0-1 1,0 0-1,0 0 1,-2 0-1,2 0 0,0 2 0,0-2-2,0 0 2,0 0 0,0 1 0,0-1 1,0 0-1,0 0-1,0 0 1,0 0 0,0 1 0,0-1 0,0 0-1,0 2 0,0 3 1,0 4 0,6 4 0,2 4-1,0 2 1,1 2-1,-1 2 2,2 2-3,-1 7 3,0 5-2,2 6 0,-1 7 0,-2 7 1,0 4-2,-4 2 0,-1-1 3,-1-1-2,-2-5 1,0-6 0,0-9-4,0-14-4,-2-5-9,2-10-11,0-6-21,0 0-25,0-6-39,0 0-101,0-2-65</inkml:trace>
  <inkml:trace contextRef="#ctx0" brushRef="#br0" timeOffset="22677.297">8792 11928 469,'0'0'2,"0"0"5,0 0 5,0 0 1,0 106-1,0-57-1,0 5 2,0 6 7,-2 3 6,-5-4 1,1-7-4,0-2-3,0-11-2,2-7-5,0-11 6,1-11 0,3-3 1,0-7 3,-2 0-6,2 0 1,-1 0-9,-4-8-1,1-7-2,-2-7 0,2-5 0,-2-1-2,3-5 0,2-3-2,1 0 1,0-2-1,0 1-1,0-2 0,3 1 0,2 4-1,3 2 3,-1 3-5,2 2 2,1 5 0,-3 7 0,0 3 0,-2 6 2,-2 3-5,1 0 2,-4 3 0,4 0-1,6 0 2,3 10 0,6 7 0,-3 5 1,-2 10-1,-2 2-1,2 5 2,-2 2-3,-1 0 3,1-3-2,-3-3 1,2-6-1,-2-3 0,0-4-2,-2-6 1,0-4-2,-3-2-5,-1-8-8,0 3-13,-3-5-15,0 0-30,0 0-48,0 1-137,-1 1-9</inkml:trace>
  <inkml:trace contextRef="#ctx0" brushRef="#br0" timeOffset="22874.3083">8742 12373 581,'0'0'34,"0"0"5,0 0 3,0 0-7,0 0-13,0 0-10,0 0-7,0 0-5,0 0-1,0 0-1,33-18-2,-13 11-2,1 2-5,1 2-9,-5 2-20,-1-1-32,2 2-39,-4 0-89,6 0-56</inkml:trace>
  <inkml:trace contextRef="#ctx0" brushRef="#br0" timeOffset="23201.327">9095 12117 421,'0'0'29,"0"0"-4,0 0 1,0 0 1,0 0-3,0 0 0,0 0-1,30 81-2,-26-46-2,-2-2 0,-1-1-1,1-2 1,-2-3-3,1-9-3,1 1-1,-2-9-1,0-5 1,1 2-3,-1-4-2,2 4-3,-1 3-1,1 2 0,-1 0 1,3 2-1,2 1 0,0 5-4,-2-5 4,1-2-3,-1-3 5,0-1 1,3 1 2,1-5-1,-1 2-1,3-7 1,7 4-2,2-4 0,4 0-1,2-4-4,-2 0 1,-1-1-2,-6 4-2,2-1 1,-2 2 0,-3 0-3,2 0-7,-4 2-11,-6-1-27,2 8-33,-3-5-70,-1 0-137</inkml:trace>
  <inkml:trace contextRef="#ctx0" brushRef="#br0" timeOffset="23431.3401">9134 12130 634,'0'0'35,"0"0"-1,0 0-1,0 0-7,0 0-10,0 0-7,0 0-4,0 0-5,0 0 2,0 0-3,66-76 0,-43 73-4,0 3-1,-6-3-5,1 3-11,-6 0-29,1 0-47,1 0-96,-6 3-89</inkml:trace>
  <inkml:trace contextRef="#ctx0" brushRef="#br0" timeOffset="23619.3509">9115 12371 561,'0'0'15,"0"0"3,0 0 0,0 0-1,0 0-3,0 0-4,0 0-6,0 0-1,0 0-6,94-3-5,-66-1-20,-2 1-35,-8 0-37,1 0-65,-2 1-78</inkml:trace>
  <inkml:trace contextRef="#ctx0" brushRef="#br0" timeOffset="24049.3755">9724 12162 561,'0'0'49,"0"0"-2,0 0-11,0 0-9,0 0-8,0 0-7,0 0-3,0 0-4,0 0-3,0 0 0,-70-68-2,56 70 1,1 7-1,0 6-1,0 2 1,4 3 0,2 0-1,2 4 2,0-7 0,5 2-1,0-1-1,0 0 0,4 5-1,3-6 0,4-1 1,3-2 1,-1-1-1,4 2 1,1-1-2,0 2 1,0 4 1,1 2 1,-2 3 1,-6 2-3,-2-1 2,-4 0-2,-5-1 2,0-1 2,-5-5 0,-5-4 1,3-5 0,-6-2 2,-2-2 1,4-5 0,-8 3 0,-1-4-2,1 0-1,0-2-1,3-1-1,6 0-3,6 2 0,-1-1-4,5 2-6,-1-1-18,-6-2-46,1-1-69,0 1-154</inkml:trace>
  <inkml:trace contextRef="#ctx0" brushRef="#br0" timeOffset="24910.4247">11044 12366 675,'0'0'22,"0"0"5,0 0-4,0 0-5,0 0-7,0 0-5,0 0-1,0 0 1,0 0 1,0 0-1,63-18-1,-28 11-1,3 0-1,5 1 0,2 0 1,5 1-1,2 1 2,2-2 1,2 0-1,2-2-2,1 2-1,-1 0-1,-3 1 0,-4 2 0,-5 1 0,-4-2 0,-5 1 0,-6 1-1,-11 0 0,-1-1 0,-7 1 0,-4-2 0,1 0 0,-3-5 0,-2 1-1,-1-1 0,-2-3 0,-1 1 0,0-2-1,-4 4-1,-6-3-2,-6 3-3,-3 1-3,-8 0-3,-5-1-2,-2 4-1,-3 0 3,1 0 3,1 0 2,0-3 5,4 0 1,2 1 2,7 3 0,6-1 3,5 2 2,6 1 2,1 2 1,4 0 1,-1-1-3,1 1-1,-2 0 0,2 0 0,0 0 3,0 0 0,0 0 0,10 0-1,7 0-2,5 1 1,0 4-1,3 0 0,-1-3 1,2 3-4,1-2-1,-2 0-1,0 1 2,-2 3-1,0-2 1,-4 2-1,-2 0 0,-4-3-1,0 3 2,-6-3-1,-1 1 1,3-1 0,-6 0 0,2 2-1,-2-2-1,0 4 2,0 1-1,-1-1 1,-1 1 0,-1 4-1,0 6 2,0 2-2,-1 7 1,-7 0-1,-2 2 1,-3 1-1,0 5 2,-1-2 1,-1 0-4,1-3 5,1-4-5,5-7 3,0-6 0,4-4-1,2-5 1,1-1 0,1-4 0,0 0 0,0 0 0,0 1 0,0-1 0,0 0-1,-2 2-1,2-2-1,-1 0-2,1 2-3,0-2-4,-2 0-14,2 0-25,-3-4-44,2-4-56,0-6-119</inkml:trace>
  <inkml:trace contextRef="#ctx0" brushRef="#br0" timeOffset="25034.4318">12014 12385 528,'0'0'-42,"0"0"-100,0 0-97</inkml:trace>
  <inkml:trace contextRef="#ctx0" brushRef="#br0" timeOffset="28365.6224">8097 14642 141,'0'0'46,"0"0"11,0 0-1,0 0-7,0 0-8,0 0-2,0 0-6,0 0 0,0 0 3,-14-37-2,12 32-1,1-6-3,-1 6-6,1-1-3,1 1-3,0 5-3,-1-1-2,1 1-2,0-2-4,-2 2-1,2 0-3,0 0-1,0 2-1,0 18 0,0 10 2,2 10-2,2 2 1,0 3-2,3 1 1,-2 4 1,1 4-1,-1 3-1,1 3 3,3 3 0,-2-1-2,0 4 5,1-1-5,-3 1 2,2 0 2,-1-1-2,-3-1 5,0-6 0,-3-1-1,2-4 0,-2-3-1,0-6-1,0-3 0,1-3 1,2-4-3,0 0 0,0-2-1,2 2 0,0 1 1,1-1-2,1 2 2,-1-4 1,1-1-2,-3-5 0,-1-8 1,-2-8 0,1 1 1,-1-5-1,1-1 1,-1 0-1,-1-5 0,0 0 1,0 0-4,0 2 2,2 0-2,-2 3 0,1 2 0,-1-1 1,2 1-1,-2-7 1,0 0-1,0 0-2,0 0 2,1 2 1,-1-2-1,0 2 1,2-2-2,-2 1 1,0-1 0,1 0 0,-1 2 0,2-2 1,-2 0-1,2 2-1,4-2 0,0 0 1,4 0 0,7 3-4,-5-1 4,7-2 0,0 0 0,2 0 5,7 0-5,-1 0 1,0 0-1,4-2-1,1-1 0,2 3 4,7-4-3,4 1 1,1-2 0,3 0-4,3 0 4,-3 3-2,5 1 1,-1 1 0,2 0 1,-1 4-3,1 5 2,0-2 0,0-2 0,-2 2 3,-2-2-3,2-2 0,2-1 0,0-2 0,1 0 1,1 0 0,2 0-1,1-4 0,0 1-1,2 0 2,1 1 0,-1 0-1,0 2 0,0 0 1,0 0-1,0 0 2,2 2-2,1 3 0,0 0 1,-1-3-3,1 2 3,-2-4-1,1 0 1,1-1 0,-2-7 0,3 1 0,-4-3-2,0 1 1,-1-1-1,-5 1 2,-3 1 0,-3 3 0,-4 0-1,-6 1 0,-2 1 0,-6 3 0,-2 0 0,-4-2 1,-7 1 0,-1-1 3,-1-3-4,-7 4 1,3-2 0,-6 0-2,-3 1 1,1 1 3,-1-1-2,-4 2 3,2-4-1,2-1-2,-3 1 1,2-5 0,-3 3 0,0-6 0,0-5-2,0 4 1,0-6-1,0 0 0,0-1 0,0-5 0,0-1 0,0-1-1,0-1 1,3-4-1,-2-4 1,2-1-2,-3-6 4,0-3-4,0-4 4,-3-4-1,-2-6-2,-4-1 3,2-2-2,1 2-1,0 6 1,0 1 2,-1 7-3,3 3-1,1 5 1,0 4-3,0 3 5,0 2-1,2 3 4,-2 1-3,0-1-1,0 2 0,1-2-2,-3 1 3,2-2 0,-1-1 0,-1 0-3,1-3 3,0 1-4,0 0 3,1-1 1,0 3-1,1 0 1,1 9 0,1 0-1,-2 6 1,1 1-2,-1-7 2,2 6-1,-2-4 0,2 6 2,-2-2-8,-1-6 7,3 8-5,-1-7 3,1 9 1,0-4 0,0 1 0,0 8 2,0-8-1,0 8-1,0-2 0,0 3-1,0 4 1,0-2 1,0 2 0,0-1 0,-2-5-1,1 1-2,-1 1 2,1-1 1,-5 3 0,3-1 0,-5-4-1,-7-3-1,1 3 1,-8-3 1,0 3-1,-4 2 1,-1-2-3,-7 4 0,-3 1 1,-3 2-1,-5 0 1,-7 2-2,-5 8 2,-2 0 0,-3 4 0,-3 0 4,-3-1-3,-3 1 0,-3-3 2,-2 2-2,-3-2 0,-1-3 0,0-1 1,1-3 0,-1-1-1,3-3-1,-1 0 1,0 0 0,-3 2 0,2-2-1,2 3 1,1 1-3,2 0 2,0 4 0,3 1 6,2 1-4,-1 0 3,0 1-5,0-1 1,2 2 0,2-4-1,2 0 4,8-1-3,1 0 1,4-3-1,2-3 0,6 1 0,2-2 1,2 0-1,5 0-1,2 0 1,4 0 1,5 0-2,4 0 2,2 0-2,7 0-1,-2 0 2,-1 2-1,2-1 1,-1 1 1,8-2 0,-1 1-2,5-1 2,-5 0-1,-1 0 0,0 0 0,0 0 0,6 0 0,-5 0 0,-1 0 2,0 0-2,-5 0 2,6 0-2,-1 0 0,-5 0 0,5 0 1,-9 0-2,2 0 0,-1 0 2,2 0-3,6 0 3,1 0 1,5 0-2,-1 0-1,1 0 0,-2 0-4,1 0-1,-1 0-4,1 0-10,-1 0-7,1 0-18,1 0-30,0 0-50,0 3-111,1 0-62</inkml:trace>
  <inkml:trace contextRef="#ctx0" brushRef="#br0" timeOffset="28958.6563">9255 15252 514,'0'0'15,"0"0"3,0 0 6,0 0 1,0 0-2,0 0-4,0 0-7,0 0-2,5 105-2,2-74 1,3 3-3,-1-2 5,-2-2-3,0-1 4,0-1 0,-1-3 1,-3-7 0,0-1-4,0-5-1,-2-2 1,1 3 0,-2-9 3,1 3-4,-1-7 1,0 0-2,0 0-2,0 0 2,0 0-1,0-14 1,0-8-2,-4-14 0,-2-6-3,0-4 3,-2-5-1,2-5 0,1 2-2,1 2-4,4 3 2,0 8-3,0 15 5,0 5 0,2 9-1,-1 7-2,3-3 0,1 7-3,5-1 3,4 2 0,3 2 1,4 9 0,1 4-2,-2 1 4,-3 6-5,2-2 5,-1 6-2,-1 0-1,0 3 1,-1 0-2,0 2 2,-3-1-2,1 2 1,-2-4-5,-2-2-4,0-2-2,-4-7-7,-2 0-13,1-8-21,-4-5-38,0 3-51,-1-7-113</inkml:trace>
  <inkml:trace contextRef="#ctx0" brushRef="#br0" timeOffset="29146.667">9336 15383 625,'0'0'22,"0"0"1,0 0-2,0 0-6,0 0-5,0 0-5,0 0 0,0 0-5,0 0-2,41-10-1,-24 6-4,0-2-14,2 6-25,2-4-47,0 2-102,-4-4-77</inkml:trace>
  <inkml:trace contextRef="#ctx0" brushRef="#br0" timeOffset="29525.6887">9785 14943 516,'0'0'24,"0"0"13,0 0 6,0 0-5,4 84-6,-4-57-12,0 2-4,0-1 3,0 1-5,0-1 3,0-2-3,0 0-4,2-3 0,-2-7-3,2 2 1,-1-1-3,1-4 1,1 5-1,0-7-1,0-3-3,0 2 0,1 2 0,2 1 1,-1-5 0,1 5 0,2-1-1,-3-4-1,4 5-1,-3-5 2,-1-3 2,1 1-1,-3-3 0,6 0 0,-2-3-2,3 0 1,9 0 1,-4-7-3,6-3 1,-8 5-1,1-2 0,-5 4 2,2 1-3,0-2 0,-7 3-1,2-1-5,-6 2-5,0 0-7,0 0-17,2 0-24,-2-5-39,0 0-62,0-9-120</inkml:trace>
  <inkml:trace contextRef="#ctx0" brushRef="#br0" timeOffset="29733.7006">9837 15037 667,'0'0'30,"0"0"-1,0 0-3,0 0-5,0 0-5,0 0-8,0 0-4,0 0-4,0 0 0,23-76-1,-16 76-2,5 0-2,2 0-8,-4 2-12,1 3-19,-6-3-30,4 2-38,-5-1-82,-1-1-69</inkml:trace>
  <inkml:trace contextRef="#ctx0" brushRef="#br0" timeOffset="29905.7105">9865 15195 620,'0'0'30,"0"0"-2,0 0 0,0 0-4,0 0-11,0 0-6,0 0-4,0 0-2,0 0-3,0 0 0,66-16-12,-58 12-28,-2 4-49,-2-3-85,3-2-108</inkml:trace>
  <inkml:trace contextRef="#ctx0" brushRef="#br0" timeOffset="30326.7345">10273 14948 693,'0'0'29,"0"0"2,0 0 2,0 0-3,0 0-10,0 0-8,0 0-2,0 0-8,0 0-1,0 0 0,-69-29-3,63 37 2,0 6-1,0 7 0,5 2 1,1 0-2,0 1 2,3-2-1,4-3-2,-3-5 0,5-4-1,1-1 2,-3-3-1,5 0 1,2 1-1,1-2-2,4 2 0,-2 0-1,-4-2 5,-1 3-3,0-1 6,-4-1-5,1 6 3,-5-4 0,-3-4 2,1 6 0,-2 2 3,0 2-1,-6 6 3,-3-8 3,-4 0-1,5-4 0,-6-3-2,-3-1-5,6-1-1,-8 2 0,9-2-5,-2 0-1,-2 1-8,3-1-11,-3 4-21,2 1-36,5-1-57,-6 3-149,6-3 12</inkml:trace>
  <inkml:trace contextRef="#ctx0" brushRef="#br0" timeOffset="33117.8942">3151 14909 338,'0'0'38,"0"0"2,0 0 0,0 0-1,0 0 5,0 0-6,0 0-8,0 0-4,0 0-3,0 0 0,-21-51 0,21 51-1,0-3-3,0 2-1,0 0-3,0-1 1,0 1-5,0-1-1,0 0-1,0 1-2,0 1-2,0-2-2,0 2-1,0 0-1,0 0 0,0 2 0,1 15 0,5 8 1,4 11-1,-3 0 1,0 2-1,2-1 0,1 2-1,-1-1-1,1-4 5,1 3-4,0 0 5,-1-2-4,1 2-2,1 3 3,1 2-6,-1 4 3,-1 3-1,1 3 1,-4 5 1,-2 0 1,0 1 0,-2-2-1,-1-2 4,-2-4-4,1-4 1,-1-4 1,2-8-1,0-4 1,2 1-1,-1-3-1,3 3-2,0 1 3,2 2-1,0 0 2,1 2 4,-3 0-2,2 1-1,-3 0 1,1-2-3,-5-4 2,1-1-1,-1-4-4,-2-9 4,1-5-5,-1-5 5,0-7-1,0 6-1,0 1 0,0 2-1,0 4 1,2-3 0,-1 8 1,2-1 1,2 4-2,-1-3-3,0-3 2,0-1 1,-1-2 0,0-2 1,0 2 2,-1-2-5,1-1 2,-2-4 0,1 4 0,-1-4 2,0-1-2,2 5 0,-1-4 0,2 6 0,-1-3 0,0 3 0,0-3 0,0 2 0,1 0 0,-3-5 0,1 0 1,-2-5-1,0 0 0,0 0 1,1 2-2,-1 0 3,2-2-1,-2 3-1,0-3 1,1 2-3,-1 0 1,2-1 0,-2 1 0,1 0 1,-1-2 0,3 0 0,4 0 0,3 0-2,1 0 4,6-2-2,0-3 1,-1 3 0,7-1 0,0-1 0,-1 1-2,1 0 2,3-1-2,0-1 2,1 0-1,1-2-1,-2 0 0,3 2 2,0-1 0,1 1-1,2 0 0,3 3 0,-2 0 0,0 0 0,2 2 1,-2 0-4,1 0 3,-1 0 1,0 0-2,0 0 3,3 0-1,-1-1 0,1-2 1,2-3-2,0 0 0,0-2 1,0-1-1,1 0 1,0 1-1,2 1-1,-2 2 2,1 1-2,0 0 1,0 4 0,-1-3 1,1 3 2,-4 0-4,2 0 2,-2 0-2,0 0 0,2 0 3,-1 0 0,0-4-1,-1-1-1,1 2 1,1-2-2,-1-2 2,3 2 1,-2 0-2,0-2 2,0 2-1,-1 1-2,4 1 2,-2 1 0,0 2-1,3 0 4,-2 0-4,-1 0 0,2 0 1,-2 0-3,-2 0 3,1 0 1,-1 0-2,1 0 1,0-3 2,-2-1-5,0-1 4,1 0-2,-2-3 0,0 1 0,-2 0 0,1 3 0,-3 0 0,1 1 1,-1-1-1,-1 3-1,-1-3 1,-2 2 0,1 0 1,-4-1 0,1 0-2,-2 0 0,-1-2 1,-1 3 1,-2-3 0,0 0 3,-3 1-3,-3 0-1,3-1 5,-8 0-7,6 0 3,-5 1 0,-6 1-4,2 1 3,-5 2 6,3-3-8,0 1 1,0-1 0,-1 1 1,0-3 2,-1 0 4,1-7-4,-1 2-1,-1-4 0,0-5-2,0-1 0,0-9-1,0 0 2,-1 0 0,-1-5 2,-1-3-2,1-2-1,-1-2 0,0 0 2,1 1-2,1 3 4,1 2-4,0 0 1,0 2-1,0-3-2,0 3 6,0-4-4,0 2 4,0-2-2,0-3-2,0-1 1,0-2-1,0 1 2,-2-4 0,1 3-1,-1 2-1,-1 0 2,2 4-1,-2 3 0,0 3 0,2 2 2,-3 5-2,1-1 3,0 5 0,0 4-6,0-2 8,-2-1-9,3 0 4,-4-5 1,2 1 0,-1 0 1,2-1-2,0 2 0,1-3-2,2 1 4,-2-1-2,2 1 0,-1 1 0,-1 1 0,-1 0-3,-1 1 3,1 6 1,-1 0 1,0-2 2,-1 2-3,1-2-1,-2 4 0,-1-2-1,3 0 1,-2-1 2,1-1-3,1 0 1,1 5-1,-1-8 0,1 10 2,2-2-1,-2 2 1,1 3-2,1-3 1,-1 5 0,1-1 0,1 2 0,-2-1 1,1 0-2,-1 2 1,1-2 0,-2 1 0,0 1 1,0-2 0,-2-3 0,2 4-1,-5-1 1,3-2-5,-4 2 4,0-2-4,1 2 4,-6-2 0,3 2 0,-5 0-2,-3 3 1,1 2 0,-9-1 1,1 1-1,-1 0 0,-2 1 1,-3 3-1,-1 3 6,-4 1-6,-3-3 6,0 2-4,-5-2 0,-1-2 0,-3 1-2,-1-2 1,-2 1 0,-1-1 0,0 1 0,0 1 1,1-1-2,3-1 1,4 4 1,4-2 0,0 1 1,3-2 3,1 2-4,-2 0 0,3-1 0,0 1-2,-1-2 2,1 2 0,-3-4 1,3 2-1,-3-2 1,1-1-2,0 2 2,0-1-2,2 1 1,1 0-1,2-2 1,-1 1 0,1 1 0,3-1-1,-2 1-1,2 0 0,-1 1 2,1 1 0,0-1 0,-1-1 1,1 0-3,-2 0 0,-3-1 1,-2 1 0,-4 1 1,-3-2 2,0 3-5,-2-1 2,2 2-1,1 2 0,3-2 1,0 3 1,2 0-1,0 0 0,3 1 0,2-4-1,1 2 1,2-1 1,1 1 0,0-5 1,9 1-2,1 0 1,6-3-1,0 0 1,-1 1 0,0-1-3,0 0 2,2 0 0,-5 0-1,-2 0 1,2 0 0,1-1-3,3 0 1,7-1 2,-5 1 1,5 1 3,-1 0-4,-5-2 0,8 0-2,-2 2 2,-7-3 0,7 1 0,-6 2 2,0-3-2,0 1-2,-1 0 1,7 2 0,2 0 0,-2 0 1,0 0 2,-1 0-2,1 0 0,6 0 0,-1-1-1,1 1 3,-1 0-2,-5 0 0,0 0 0,0 0-2,1 0 2,5 0 1,-2 0-1,-2 0 0,-2 0 0,0 0 1,1 0 1,5 0-2,-1 0 0,1 0-2,-1 0 1,-1 0 1,1 0 0,-2 0-1,2 0 1,-1 0-3,1 0 0,-1 0 0,1 0-2,-1 0-2,1 0-6,-1 0-2,1 0-4,-1 0-5,2 0-5,-1 0-18,1 0-32,-1 0-39,1 0-50,0 0-117</inkml:trace>
  <inkml:trace contextRef="#ctx0" brushRef="#br0" timeOffset="33773.9317">4042 14772 481,'0'0'48,"0"0"1,0 0 1,0 0-7,0 0-14,0 0-8,0 0-7,0 0-3,0 0-3,-19-45-2,19 43-2,0 2-2,0 0 0,0 0 2,0 12 2,7 8 1,2 6 0,1 6-1,-1 4-3,-1 4 1,0 2-3,-1 7 1,0 3-1,-1 5 2,-2 1 3,-1 4-4,2 1 4,-2 0-4,2 0 0,1 3 2,0-2-1,0-3 1,1-1-2,1-4 0,-2 0 2,1-3-5,1 2 5,0-1-4,-1-3 2,-1 0 2,2 0-4,-2-1 3,0-5-1,0-3-1,0-1-2,0-2 3,-2-3-2,3 0 3,-1-1-1,2-1-7,-1-1 6,3-3-5,-2-1 5,0-3-1,1-2 2,0-2 0,-1 2-1,-1-2 3,0 2-3,2-1 1,-3 2 0,1 2 1,-1 2-2,-1 1 2,1-1-3,-3-10 2,0-2-2,-1-5-2,-1-7 2,0 6-1,1-7 0,-1 1 0,1 0 1,-2-5-2,0 0-2,0 0-4,0 0-8,-5-8-9,-6-12-24,-5-9-46,0-12-100,0-5-108</inkml:trace>
  <inkml:trace contextRef="#ctx0" brushRef="#br0" timeOffset="34377.9663">4607 14865 358,'0'0'61,"0"0"4,0 0-8,0 0-9,0 0-12,0 0-7,0 0-7,0 0-4,0 0-3,0 0-5,3-70-1,-2 70-3,-1 0 0,2 0 2,-2 0 3,3 0-2,3 11 3,-2 4-3,3 5-1,-3 1 0,1 4-3,-2 4 1,-2 2-3,2 5 1,-1 8-2,1 5 2,-1 8 3,4 9-5,-2 9 4,1 5-2,-1 10-1,1-1 4,-1 1-4,0-4-3,3-5 3,-1-8-5,1-4 3,1-6 3,2-5-4,0-2 2,2-4-2,-1-2 1,-1-5-1,0 1 1,2-4 0,-4 1 1,0-1 1,-1 1-6,0-1 4,-3-1-3,2-1 3,0-6 2,0-2-2,-3-13-1,-2-7-1,2-3 0,-2-5 0,1 1 1,-1 0-1,-1-5-4,0 0 1,0 0-3,2 0-4,-1 0-9,2 0-20,-1-5-29,-1-7-52,1-5-98,-2-3-75</inkml:trace>
  <inkml:trace contextRef="#ctx0" brushRef="#br0" timeOffset="34958.9995">5322 14666 438,'0'0'51,"0"0"3,0 0-7,0 0-5,0 0-10,0 0-7,0 0-2,0 0-4,0 0-2,-3-46-4,3 46-1,0 0-2,1 8 1,7 7-2,3 9-1,-3 4-2,0 4 0,2 5-2,-2 0-1,1 5-1,1 5-1,0 4-1,2 6 1,2 7 1,1 6-2,-1 5 4,-2 5-4,1 4-1,-3 3 3,-1-2-3,1 0 3,-2-4 1,1-3-4,0-8 4,1-4-4,0-3-1,-1-8 3,2-4-2,-1-2 2,1-7-1,1 0 1,-1-5-2,0-1 2,-2-2-2,1 3 2,-3-2 0,2 6-3,-3-4 7,-3 0-7,-1-4 6,-2-9-1,2-2 0,-2-8-2,0-9 1,0 2 0,0-7 1,0 0-1,0 0-2,0 3-1,0-3-5,-2 0-7,-6-10-10,-7-9-23,-2-9-42,-2-4-59,-1-3-150</inkml:trace>
  <inkml:trace contextRef="#ctx0" brushRef="#br0" timeOffset="36020.0602">3398 15304 350,'0'0'46,"0"0"11,0 0 4,0 0-7,0 0-9,0 0-8,0 0-6,0 0-3,0 0-2,0 0-1,-66 23-1,61-21-5,5-2-5,-1 0-5,1 0-3,-1 0-1,-2 2-3,3-2 0,-1 0-3,1 0 2,0 0-1,0 0 2,1 1 0,10 1 1,5 0-2,8-1-1,-1 0 1,0 1-1,2-1 2,2 2 0,2 0 0,3-1 0,-1 0-1,7 1 1,-1 0 2,3-2 0,3-1-1,-1 0-1,-2 0-2,2 0 1,-1-4 0,-1 1-1,2-2 1,3-1 0,1 2 1,4-1 1,1 0-1,3 4 1,1-1-2,0 2 1,-2 0-1,1 0-1,-2 0 1,-1 2-1,-2-2 0,1 0 0,-2 0 0,1-8 1,-1-2 1,2-3-1,2 1 1,-2-3-2,0 2 0,-2 2 1,-3 1 0,-1 5 1,-3 2-1,-3 1 0,-2 2-3,0 0 2,-5 2 1,0 1-2,-2-2 3,-1 3-2,1-4 0,1 0 1,0 0 0,2 0 0,2-7-1,3 1 0,0-3 0,4-1-3,2 1 5,-1-1-5,3 3 5,-2-1-2,3 2 0,-1 2 0,1 0 2,-1 1-2,3 2 0,0-1 0,1 0-1,0 1 2,2-2-1,-1-1 0,1-3 0,-2 2-1,0-5 1,-1 0 1,-2 0-1,-2-5 2,-1 1-2,-4-1 0,-3 1 0,-1-1 0,-5 1 0,-1 4 0,-4 0-1,-8 4 1,-1 1 0,-7 2 0,-4 2 0,6-1-1,-7 1 0,0-1 0,2 2-1,-6 0 1,0-2-1,0 2-4,2 0-5,-2 0-8,0 0-18,-2 0-44,-14 0-103,-11 0-127</inkml:trace>
  <inkml:trace contextRef="#ctx0" brushRef="#br0" timeOffset="36866.1086">3482 15925 420,'0'0'33,"0"0"12,0 0 5,0 0-2,0 0-7,0 0-12,0 0-6,0 0-2,0 0-3,-14 2 0,13-2-2,1 0-1,-2 0-3,2 0-2,0-2-2,0 2-2,0-5-1,2 0-1,6-2-1,4-2-1,1 1-1,7 0 1,1 1 0,4-3 2,4 3 1,7-2-2,0-2 1,5 2 2,4-2-6,0 1 5,1 1-6,2-1 1,1 2 0,0 1 1,6-3-1,1 3 1,3-3 0,4 0 1,3 1 1,6 2 0,2 0 1,5-1-1,1 1 2,4-1-3,0 0 0,1 2-1,-1 0-1,1 2 2,-1-2-2,0 1 1,-3-1-1,0 0 0,-2-2 2,0-1-2,-1 1 0,-2-4 0,-1-1 0,-1 1 0,0-2 1,-5 2-2,1 0 1,-3 3 0,-1 1 0,-4 2 1,-3 3-1,-1-3 0,-6 6 0,-1-3-1,-4 1 2,-2-1 0,-3 0-1,-2 0 0,-2-1 1,-2-1-1,-1-1 0,-2 0 1,3-2-1,-4-1 0,1-1-1,-1 0-1,-2-2 3,1 3-1,-2 1 1,-3 0-1,-3-1 0,-6 5-1,-6 1-1,-2 2-1,-4 0-4,-1-2-9,1 3-9,-5 0-13,0-3-26,-2 3-22,-16 0-25,-6-1-43,-13 1-44</inkml:trace>
  <inkml:trace contextRef="#ctx0" brushRef="#br0" timeOffset="37793.1616">3701 16307 467,'0'0'28,"0"0"12,0 0 0,0 0 1,0 0-8,0 0-9,0 0-7,0 0-3,0 0 2,0 0-2,-68 20 1,62-20-2,3 2-2,-1 0-2,1 1-2,3-3-3,-2 0 0,2 0-2,0 1 0,-1-1 0,1 2-2,0-2 0,0 2 2,0-1 0,4 0-1,9 2 3,5 0-2,2-3-1,6 0 3,0 0-2,0 0 2,2 0-2,0-1 0,1-1 2,3-2-2,1 1 1,3-3-1,-1 0-2,1 0 3,2-1-1,1-2 0,6 1 1,0-4-1,4 0 0,4 0 2,5-2-1,4-1 3,3 0-2,5 0 0,2 0-2,0-2-2,2 4-2,1-1 1,0 6 1,0-2 1,-2 3 1,0 3-3,-2-1 2,-1 2-1,-2-2 0,0 0 0,-2-2 1,-1-2 0,2-1-2,-2-2 1,1-1-2,-1-3 3,0 1 0,2 0 0,-2-1 0,2-2-1,0 2 2,0-3-1,-2 3-1,0-1 0,-3 1 0,-2 2 1,-6 0 2,0 2-6,-6 0 3,-4 3-4,-2 0 3,-5 2 2,-3-1-1,-3 1 1,-4-2 0,-2 1-1,-2 3 0,-9 1 0,1-3-1,-5 4 2,1-2 0,-1 3-1,-5-1 0,5 0-1,-3 2-1,-3 0 2,2 1 0,-1-2 1,1 2-1,-2 0-1,7 0 1,-5 0-1,4 0 1,3 0 0,-4 0-1,1 2 1,-4-2-1,4 1 0,-4-1 1,-2 0 0,7 0-2,-5 0-4,-1 0-10,1-3-24,-6-12-55,0-7-202,-6-10-24</inkml:trace>
  <inkml:trace contextRef="#ctx0" brushRef="#br0" timeOffset="38866.223">3264 15041 419,'0'0'38,"0"0"-7,0 0-5,0 0-5,0 0-4,0 0 1,0 0 3,0 0 0,0 0 2,0 0-6,28-33 1,-14 18-5,-1-2-3,3-1-1,-2-2-2,4 0-1,-2-2-1,4-4-1,0 4 1,1-2-2,-1 1 1,1 2-2,-3 1 0,-1 5 0,-5 3 1,-5 6-1,0-1-1,-4 7-2,0-3 0,1 1 0,-4 2 0,0-2-1,0 2 0,0 0-1,0 12-2,0 3 2,-7 9-4,-3 1 0,-3 2-4,0 5-4,-3 2-5,0 3-3,-3 3-4,-1 4 3,1 0 6,-1 2 3,1-2 10,3-6 2,0-4 3,5-6 5,2-11 0,4-9 6,4-3 1,1-5-1,-1 0 2,1 0-5,0 0 1,0 2 1,0-2-1,0 0 2,4-10 3,6-4-4,2-5 1,1 1-5,-2-3-5,2 2 5,0-2-7,3 0 4,-1 0 0,0-1-2,2-2 0,1-2-1,1 1 1,3-3-1,1-2 2,1-1-2,1 2 1,3-3-1,1 7 1,-3 1-1,-3 6 2,-9 6-3,-4 5 1,-5 6-1,-5 1 1,0-2 0,0 2 0,1 0 0,0-1-1,1 1 0,-1-2 0,1 2 0,-1 0 0,1-1-4,-1 1-8,-1 0-6,2 0-11,-2 0-9,0 0-11,1 1-16,-1 10-29,-1 6-42,-7 4-62</inkml:trace>
  <inkml:trace contextRef="#ctx0" brushRef="#br0" timeOffset="39937.2842">3547 15182 324,'0'0'40,"0"0"-4,0 0-5,0 0-5,0 0-1,0 0-3,0 0 4,0 0 5,0 0 2,0 0-2,16-2-5,-3-11-6,-1-2-9,2-5-2,1-3-6,1 0 1,1-2-1,2 1-3,-2-1 2,2-1-2,-2 2 1,1 1-1,-1 3 0,-7 5 0,0 3 0,-1 7 0,-6 1 0,0 1 0,-3 3-1,0-1 2,0 1-3,1 0-1,-1 0-1,0 0 0,0 12 1,-4 5 3,-5 8-2,-5 3 2,-1 2 0,-2 1 0,-2 1-1,2 2 1,-3 0 2,2-1-3,1-1 4,0 0-3,3-6 1,4-9 0,3-5 2,6-9-1,1-3 0,-2 0 0,2 0 0,0 0 1,0 0 3,3-3-1,9-12 1,1-4-1,4-2-1,-1-1 2,1 0-3,2-3 4,-2 2-3,1 1 4,-1 0-3,0 0 0,1 1-1,-1-1-1,-1 2-1,0-1-2,0 0 1,-3 1-1,-1 0 0,-3 8 0,-3 4-1,-3 4 0,0 2 0,0-1 0,0-1 0,0 3-2,-3 1-1,0-2-1,0 2 0,1 0-1,1 0 0,2 0 2,-4 12 1,0 8 2,0 6 0,-8 4 1,-4 5 0,-4 2 2,0 1 1,-1 1-4,-1-1 2,1-2-2,1-2 1,2-5 2,3-9-1,4-4 0,2-7-2,3-4-1,1-1-1,1-4 0,0 0 0,0 0 2,3-4 2,8-10 2,4-4 0,0-4-1,1-2-1,3-1-1,0-1-2,-2 1 3,0 1-2,1 1 2,-1 3-1,-2 3-1,1 1 0,-6 6 1,-3 3 0,0 3 1,-4 2 0,0 0 0,1-1 0,-4 3 0,0-2 0,0 2-1,0 0 0,2 0-1,-2 5-1,0 10-1,-2 6 2,-5 9 3,-4 1 1,-1-1-2,0 2 4,-1-4-5,2 0 3,-1-6-2,5-5 0,1-3 0,2-7 1,2-2-1,1-1 1,1-4-2,-2 0 0,2 0-2,0 2 1,0-2 2,0 0-1,0 0 2,0 0 1,6-9-2,3-6 1,5-7-1,0 2-1,0-2-1,-1 3 1,0-1 1,0 3-5,-4 5 5,-5 4-4,2 2 2,-2 3 1,-1 0 0,0 0 0,-3 3 0,0-2 1,0 2-1,1 0 3,-1 0 0,2 5 2,-2 9-4,0 5 3,0-3-4,0 4 0,0-8 0,0-5-2,0 6 0,0-8 0,0-1-1,0 3 0,1-5 2,4-1 1,3-1 0,4 0 1,-2-8-1,3-6-1,-2-3 1,-2 1-2,-3 3 0,1-2-6,-4 7-9,-2 3-53,2 1-152,-3 1-70</inkml:trace>
  <inkml:trace contextRef="#ctx0" brushRef="#br0" timeOffset="42053.4053">1648 14090 594,'0'0'29,"0"0"3,0 0 2,0 0-3,0 0-7,0 0-7,0 0-8,0 0-6,0 0-3,0 0-1,-13-28-1,27 28 2,12 2 2,9 5 0,2 7 2,4 4-2,1 4 1,4 3-4,3 5-1,2 2 2,-2 2-3,-1 2 6,-4 0-3,0 3 2,-1-3-3,-1-1 3,-1 1 4,-1-3-3,-4 2 2,-1-2-4,-2-3 0,-2 0 0,1 0 0,-4-2 0,3 0-3,-4-2 3,1-1-4,-2-3 0,-3 0 3,-4-4-2,-2-3 1,-2-1 2,-7-4-1,-1-3 0,-1-2 3,-3-1-3,0-1-1,0-1 1,-3-2-1,0 0 1,0 0 1,1 3-3,1-3 1,-2 0-10,0 0-18,0 3-20,-12-1-30,-7 5-22,-8-2-48,-3 4-60</inkml:trace>
  <inkml:trace contextRef="#ctx0" brushRef="#br0" timeOffset="42388.4244">2407 14884 542,'0'0'55,"0"0"-3,0 0-8,0 0-14,0 0-8,0 0-10,0 0-3,0 0-4,0 0-1,0 0 2,33-19 0,-4 26 2,-3 3-4,1-1 0,-1 1-5,2 0 4,-2 0-5,0-1 0,-3 0 0,-1-1 0,-2 1 2,-3-2 1,-4 0 0,-1-1 0,-3-2-1,-1-1 0,1 2 0,-5-5 1,1 5 2,-5-5-1,0 0 1,4 0 1,-1 0 0,5-5 4,0-9 0,-4-6-1,1-8 0,-3-1-4,1-3-1,0 1-1,-3 3 0,0 1-1,0 8-1,0 8-2,0 6-2,0-2-4,0 2-12,-4-7-24,-3-3-48,1 6-68,-5-5-134</inkml:trace>
  <inkml:trace contextRef="#ctx0" brushRef="#br0" timeOffset="43681.4984">860 13488 574,'0'0'34,"0"0"-10,0 0-8,0 0-7,0 0-1,-38-102 1,29 73 2,-2-2 6,1 0 3,-3 0 1,-3-1 0,-2 4-7,0 2 3,-1 6-9,1 5-3,4 5-1,1 7-4,-1 3-2,2 0 0,-5 13-2,4 3 1,1 4 3,2 6-4,4 1 5,2 2-3,1 0 0,0 2 1,2-3 1,1-1-1,0-1 1,5-2 1,4 2-2,3-2 1,-1 0-2,0-1 1,1 2 1,0-4 1,0 0 1,-1-2-2,-2-6 0,-2-2 0,0-3 0,-4-6 0,0 1 1,-3-3 1,0 0 0,0 0 2,6 0-2,1 0 1,3-7 0,-1-8-3,-3-5 2,-3-4-1,-2-6 1,-1-5-1,0-4 1,0-4-2,-4-3 2,-5-4-2,-2-4-2,-3-2 6,-1-2-7,0-2 4,-1 3 1,2 3-1,-1 12 3,7 13 0,2 14 1,1 4-2,4 6-1,-1 2 0,1-2-2,1 5 0,-2-2-2,2 2-1,0 0 0,0 2 1,0 11 1,0 11 2,6 5 1,3 3 0,0 2-3,1-2 1,-1 0-2,1 2 1,3-2 3,0 0-4,2 3 5,0-1-4,-1 0 0,1 0 4,-1-2-3,1-4 1,-1-2-1,1-3 0,1-4 0,-8-7 3,3 0-4,-4-7 0,-2-5 1,6 0-2,-1 0 3,4-7 0,2-7 1,-2-6 0,-3-1 0,-2-3-1,-3-3 1,-1 0-1,-4 0 1,-1-2 0,0 3 1,0-2 1,-4 1-5,-4 1 4,0 3-4,4 6 0,1 5 2,3 9-2,0 3-2,0-2 1,0 2-1,0 0 0,0 0 0,3 9 1,4 8 4,4 6-2,1 2 2,1 1-2,3-3-1,-1-1 2,0-3 0,-6-6 0,0-6 0,-4-2 0,0-3 0,-1 0 0,4-2 0,-3-4 1,4-6 0,-2-7 0,-2 5 1,-3-5-1,0 0 2,-2 1 1,0-7-4,0 6 5,-4 0-4,1 5 1,3 0-1,-2 0-1,2 7-2,0-2-1,0 2-1,0 3-1,9-3 2,7 2 0,4 3 1,12 0-6,1 3 0,-1 4 0,-1 1 1,-3 1 6,-5 1 1,0-3-1,-7 0-1,-7-4-1,-5 1-1,-4-4 2,0 4 3,0 5-3,-6 3 1,-8 3-8,-5-1-8,-5-2-12,-8-3-27,-3-4-36,3 0-134,8-5-57</inkml:trace>
  <inkml:trace contextRef="#ctx0" brushRef="#br0" timeOffset="43860.5086">773 12759 644,'0'0'-5,"0"0"-2,0 0 0,0 0-2,0 0-12,0 0-34,0 0-51,0 0-136</inkml:trace>
  <inkml:trace contextRef="#ctx0" brushRef="#br0" timeOffset="44125.5238">890 12501 563,'0'0'37,"0"0"-4,0 0-6,0 0-10,0 0-8,0 0 4,0 0 0,0 0 2,0 0-5,77 104-6,-56-72-1,0 3 1,2 0 1,1 1-1,2-2-1,2-2-1,2-3-5,5-3-2,0-5-1,-4-3-1,-3-3 3,-12-6-2,-2-2-3,-7-2-10,-2-3-12,-1 1-28,-4-3-54,0 0-149</inkml:trace>
  <inkml:trace contextRef="#ctx0" brushRef="#br0" timeOffset="44315.5347">935 12891 669,'0'0'18,"0"0"-5,0 0-4,0 0-4,0 0-2,0 0-1,0 0-1,61-79-1,-28 56-2,7-3-5,5 2-15,0-1-29,0 5-39,-11-2-93,-3 4-75</inkml:trace>
  <inkml:trace contextRef="#ctx0" brushRef="#br0" timeOffset="44668.5548">1308 12593 481,'0'0'39,"0"0"2,0 0-3,0 0-9,19 89-7,-14-64-4,3-1-2,1 0-1,2-4 0,2-4-2,-3-3-4,3-6-1,-4-4-1,4-3-1,3 0-1,-2-5 0,2-5-1,-5 2-1,-3-4 1,-2-4 0,0-1 1,-1-3 0,1-2 0,-3 1 0,-3-2 1,0 7-1,0-3 3,0 7 0,-2 0 1,-1 2-1,1 5-2,0 0-3,2 5-2,0-1-2,0 1 0,0 0-2,0 1 0,2 11 3,8 8-2,0 4 2,6-6-1,0-2 1,4-5-2,4-6 1,0-3-5,0-2-4,-1-3-17,-3-3-38,-6 0-55,-3 0-107,-1 2-61</inkml:trace>
  <inkml:trace contextRef="#ctx0" brushRef="#br0" timeOffset="44953.5711">1581 12477 515,'0'0'18,"0"0"5,0 0 0,0 0 0,0 0-5,88-36-4,-65 36-6,-2 0-2,-1 0-3,-3 7-1,-2 0-1,-5 1 0,-2 2 1,-2 3 1,-1-4 8,-2 1-2,-2-5 9,-1 0 3,0-1 5,0 0 2,0 3-1,0-7-6,0 0-5,0 0-2,-3 0-9,-4-9 1,0-5-8,0 2 1,2-5-2,5-3-3,0 1-7,0-6-13,0-2-23,3 1-39,3-2-115,-1 0-85</inkml:trace>
  <inkml:trace contextRef="#ctx0" brushRef="#br0" timeOffset="45425.5981">1555 11777 488,'0'0'13,"0"0"18,0 0 2,60 86 4,-39-45-5,1-2-11,-5 3 1,2-1-6,-2-1 2,1-4-6,-1-3 2,-1-6 0,0-7-2,-6-6-1,-3-6-1,-1-4 0,-2-3-2,0 1 0,1 0 0,-5-2-1,0 0 0,0 0 1,1 0-2,1 0 0,-1 1 0,1-1-3,-1 2 2,1-2 0,-1 2 1,1-2 0,-1 0 2,1 0-2,-1 0 1,3 0-1,3-7 0,2-8-1,1-5-2,0-1 0,2-2-5,1 3-2,4-2-2,0 5 0,-3 7 1,0 2 1,-4 4-1,2 4-1,6 0 1,-1 5 0,4 7 0,-2 3-4,-6-1-1,-3 4-1,-1-5 1,-6 3 4,-3 2 4,0-1 1,0 0 1,-6-4 1,-3 0-1,2-5 0,-3 0 1,-3 1-1,6-4 0,-7 3-4,6-4-7,4-2-14,-1 1-21,-1-3-43,2 0-57,-2-5-132</inkml:trace>
  <inkml:trace contextRef="#ctx0" brushRef="#br0" timeOffset="45857.6229">2278 11798 637,'0'0'47,"0"0"-9,0 0-13,0 0-9,0 0-9,0 0-1,-78 6-1,61 9-3,2 5 7,2 3-7,3 2 3,2 2-1,2 2-3,1-2 1,4-1 0,1-4-3,0-1 2,1-2 0,4-6-3,2-4 0,4 1-1,-3-6-3,9-1 3,0-3-1,5-7 0,7-8-1,-3-5-1,-4-3-1,-1 1 3,-4-3 2,-2 0 4,-4 0 3,-5 1-3,-1-2 6,-2 8-2,-3-1 6,0 7-1,0-1 0,0 2-2,0 5-3,0 1-3,0 5-2,-2-1-4,2 1 0,0 0 1,0 6 0,5 6 5,3 3-4,5-1 3,2-3-4,2-4 1,2-3-1,3-1 1,-1-3-4,-1-4-15,-5-1-21,-5-3-50,-1 4-99,-5-4-96</inkml:trace>
  <inkml:trace contextRef="#ctx0" brushRef="#br0" timeOffset="46243.6449">2528 11676 540,'0'0'36,"0"0"-11,0 0-10,0 0-3,0 0 5,0 0 6,0 0 3,0 0-2,0 0-5,42 74-6,-38-60-4,1-4-9,-1-2 3,-1-5 0,0 0 5,-3-3 3,0 0 3,0 0 1,1 0 1,-1 0 0,0 0-2,2-2 0,-2-10-5,1-8-3,-1-4-1,0-1-3,0-1-1,0-3 1,0 1-3,3 1 3,0 3-3,1 4-1,2 7-1,1 1-1,-1 5-1,3 2 2,-1 0-1,4 5 1,5 0 0,2 2 0,3 9 0,-3 2-1,-3-1 1,-2 1-2,-5-4-3,-3 4-4,-2-6-5,0 1-4,0 0-11,-2-3-33,-1 0-38,-1-5-85,0 0-94</inkml:trace>
  <inkml:trace contextRef="#ctx0" brushRef="#br0" timeOffset="46494.6593">2914 11323 666,'0'0'47,"0"0"-7,0 0-12,0 0-9,0 0-5,0 0-7,0 0-1,0 0 0,0 0-5,0 0 2,-68 88-4,68-66 2,0 0-2,2 1 0,5-4 0,0 2-1,5-6-2,-5-2-1,5-6-2,-3-2-8,5-5-16,4 0-23,0-12-30,6-8-48,-2-6-114,-2-2-7</inkml:trace>
  <inkml:trace contextRef="#ctx0" brushRef="#br0" timeOffset="46861.6803">3095 11347 552,'0'0'49,"0"0"-6,0 0-6,0 0-9,0 0-7,0 0-4,32-83-5,-25 67 0,0-6-5,0 1 5,-1 1-6,0-4 0,-2-1-2,-1 1 0,0-1 1,1-1 0,-2 7 2,-2-1-2,0 8-1,0 3 0,0 4 0,0 5-2,0-2 0,0 2-3,0 0 0,-12 5 1,-2 10 0,-6 9 2,2 7-2,-1 2 2,5 1 2,5 1-4,4-4 4,3-2-4,2-2-2,0-6 1,6-2-1,4-3 2,1-2-1,3-3 1,-5-6 0,5 2 0,-5-4-3,3-2 0,0 1-3,-2-2-7,3 0-10,-1 0-14,3-2-33,-1-6-39,0 3-130,-1-2-41</inkml:trace>
  <inkml:trace contextRef="#ctx0" brushRef="#br0" timeOffset="47106.6943">3462 11254 550,'0'0'46,"0"0"-6,0 0-10,0 0-15,0 0-8,0 0-4,0 0-1,0 0-1,0 0-2,0 0-2,9-12-9,-9 12-22,0 0-28,0 0-52,-6 1-149</inkml:trace>
  <inkml:trace contextRef="#ctx0" brushRef="#br0" timeOffset="47825.7354">1386 13157 469,'0'0'47,"0"0"-1,0 0-2,0 0-12,0 0-7,0 0-5,0 0-2,0 0 1,0 0 0,7-2 1,9-10-2,9-8 2,4-6-5,7-6-2,7-8-4,6-5 0,9-3-4,3-1 1,3-1-2,3 1-4,1 3-3,-1 0 2,-2 4-2,-3 4 5,-3 2 1,-2 5-4,-5 1 4,-7 4-6,-4 0 4,-4 2 1,-3-1-2,-2-1 1,0-1-1,0-3 1,1-2-3,0-1 2,5-3-3,-2 0 4,-1 0-1,-2 1 2,0 0-2,-2 3 0,-1 1 0,0 2 1,-1 0-1,-1 3 1,-1 3-1,-2 1 0,-2 2 1,-1-1-4,-2 4 5,-1-2-4,-1 1 2,3-1 1,-2-1-1,1 0 0,1 0 0,0-2-1,-1 2 1,1-1 0,-1 1 0,0 2 0,-2 1 0,0 2-2,-5 4 1,-2 2 1,-3 3 0,-5 3 0,2 3-1,-5 0 1,0-2-1,0 2 1,1 0-1,1-3 2,2 1-1,1 0 0,2-3 1,0-1-1,-3 4-1,2-3-1,-3 2-4,0-1-12,0 1-25,-3 3-53,0-1-110,0 1-95</inkml:trace>
  <inkml:trace contextRef="#ctx0" brushRef="#br0" timeOffset="48017.7464">3495 11347 727,'0'0'21,"0"0"-10,0 0-18,0 0-36,0 0-80,0 0-162,0 0-7</inkml:trace>
  <inkml:trace contextRef="#ctx0" brushRef="#br0" timeOffset="50053.8629">7298 15420 495,'0'0'60,"0"0"-2,0 0-6,0 0-12,0 0-10,0 0-8,0 0-6,0 0-3,0 0-1,-12 0-2,11-1-1,-1 1-1,1 0-2,-1-2-1,1 2-1,-1 0-1,2-1 0,-1 1-3,1 0 1,0-1 0,0 1-2,3-3 1,3 3 3,7 0-3,6 0 0,-8 0 0,11 0-1,-2 0 2,0 0 1,8 0-1,-1-4 0,2 1-1,0 0 0,3-4 1,3 2 2,2 1-2,-1-3 2,-1 4-1,0 0-1,-5 3-1,-1 0 0,-3 0 1,-8 0-3,-1 0 3,-6 0-1,2 0 1,-1 0 2,-6 0-2,1 0 0,-3 0 0,2 0-1,0 0 1,5 0 0,-7 0 0,1 0 1,1 0-2,-6 0 0,0-2 0,0 2 1,1 0 0,1 0-1,-1 0 1,1 0-2,-1 0 1,1 0 1,-1 0 0,-1 0 0,1 0 0,-1-1 0,0 1 0,2 0-1,-2-1-1,0 1-1,0-3-3,-6 3-7,-4-3-3,-7-1-4,1-1-6,-6 0-6,0-3-7,3-2-9,-2-4-4,1-3-1,2-4 8,-1-1 13,6-2 14,2 2 10,4 5 5,1 2 3,3 6 3,1 4 7,1 1 7,1 4 7,-2-2 4,2 2 3,0-1 3,-1 0-2,-1-1 1,1 0-4,0 1-5,-2-1-4,2 1-2,-1 1-4,1-2-4,-1 2-2,2-2-4,-1 2-1,1-1-3,0 1-1,0-1 0,1 1 0,13 0 0,5 0 0,9 6 1,-2 0 0,-3 0-1,0 1 4,-4 0-4,0 5 4,-3-2-6,-5-3 2,-1 2 0,1 3 2,0 0-2,1 3 0,-1 2 0,-4 2-2,-2 1 2,-2 3 2,-3-7-2,0 3 1,0 1 0,0-2-2,0 0 2,-5-4-1,1-6-1,-2 0 1,-1-2-8,4-3-9,-9-3-19,-5-4-43,-5-12-64,-8-8-158</inkml:trace>
  <inkml:trace contextRef="#ctx0" brushRef="#br0" timeOffset="56614.2381">12742 11390 470,'0'0'50,"0"0"3,0 0-6,0 0-7,0 0-5,0 0-8,0 0-6,0 0-5,0 0-2,-36-67-3,35 65 0,1 2-3,-3-3-2,3 3-4,0 0-2,-1 0-1,1 0 0,-2 14 0,2 13 3,0 10-2,6 12-1,0 7 0,1 5 2,0 4-1,3 1 2,-3 3 2,2-5-4,-3 1 4,0-3-4,1 0 1,-3 1 0,-1-1-2,2 2 3,-3-1-1,3-1 2,-1 1 1,3-5-4,0-3 4,1-3-3,1-1 2,0-5 1,-1 0-1,1-3 1,-1-6-1,-2-1 1,0-4-2,-2-4 1,-1-8-1,1-4 1,-1-6-2,0 2 2,0-2-1,-2-5 1,1 7-1,-1-5 0,1 4 0,-1 6 1,1-7-1,1 7 1,-2-7-1,2 0 0,-2 0-1,2-1 1,-1 1-1,-1-7 0,3 6 0,-2-4 0,-1-3-1,5 4 1,-2-2-1,7-1 1,6-1-1,3 0 0,5-2 1,2 0-1,4-2 0,2-3 0,3 1 0,1-1 0,4 2 0,2 1 0,1-1 1,3-2-1,0 1 0,5 1 0,1-4 0,2 1 0,3-1 1,4-4 0,2 0 0,2-2-2,1-1 2,1 1-2,1 1 2,2 0 0,-2 2-1,1 5 0,-2-2 0,0 5 0,-5 2 0,-2 0-1,-3 0 0,-2 4 1,-4 1 0,0-2 0,-3 1 0,1-1 0,-1-3 1,-1 0-1,-1 0 0,2-2 1,-4-3-1,0-2 0,-5-1 1,-2-1-2,-3 1 1,-3-2 0,-3 1 1,-5 2 0,-5 2-2,-5 0 1,-2 2 0,-8 1 1,1 1 0,-5 1 2,0 0 1,2-2-1,1-2 1,0 1-1,0-6-1,-3 3-1,0-8 0,0-5 0,0-4 0,-3-5-2,-1-3 1,-2-1 0,2-3 0,1-2-1,-1-4 0,2-3 5,1-3-5,1 0 3,0-4-1,0-2-5,0 0 4,3-1 0,1-2 0,0 2 2,2 0-1,0 0-3,1 3 3,2-1 0,-1 1-3,0-1 4,-1 5-5,0 0 3,-1 1 0,0 2-1,-3 0 2,0 4 0,-1-1 1,0 4-3,-2 2 1,0 1-2,1 2 2,-1 3 1,0 0 1,0 1-2,0 2 1,0 2-1,0 1-4,-4-1 6,3 7-6,-4 1 6,2-1-2,0 6 0,-3-6 0,3 9-1,-1-3 2,2 0-1,-1 2 0,0-2 0,0 3 0,0-2 1,0 0-1,0 1-1,0-1 3,0 0-3,-1 1 2,3-1 0,-2 0-3,0-1 2,-2 3 0,2-2-1,-1 0 1,0 3 1,-3 0 1,-2-4-1,0 2-1,-5-1 0,4 2-1,-4 2 1,-1 0 1,-4 1-2,-3-3 1,1 0 0,-2-1-2,-2 2 2,2-1 0,-5 1 0,1 1 1,-1 2-2,1 0 0,-2 1 0,0 1 0,0 2 0,0 0 1,-3 0 0,1 0 0,-4 2-1,-1 3-1,-4 1 2,-1-2-1,-3 0 2,-2-1-1,-2-1 1,-1-2 0,0 0 0,0 0-1,0 0 0,1-4 0,0 1 0,3 1 1,-1-2-1,1 3 1,1 1-2,-3-2-1,0 2 2,-4 0 0,0 0-1,-4 2 2,-2 0-2,-3 3-1,0 2 2,-1-3-1,0 3 1,2-1 1,0-1-1,-1 0-1,1 1 1,1-3 0,-1 1 0,1-4 1,3 0-1,2 0 1,1 2-1,5-2-1,3 0 1,3 1 0,2-1 0,3 0 0,4 0 1,0 0 0,4 2-2,0 1 1,9-2 0,-1 1-2,8 1 3,5-3-1,-4 1 1,5-1 0,0 0 0,-1 0-2,7 0 2,-1 0-2,1 0 1,-2 0 0,1 0-1,-1 0 0,1 0 0,-1 0 1,1 0-1,-1 0 2,1 0-1,1 0 0,-2 0 0,2 0 0,-1 0 1,1 0-1,-2 0 0,2 0 0,-1 0-1,1 0 1,0 0 0,-2 0-1,2 0 1,0 0-4,0 0 4,0 0-1,0 0 1,0 4 1,0-1-1,3 7 0,3 5 0,0 0 1,1 7-1,2 2 0,-2 0 0,2 3 0,1 3 0,0 2-1,0-1 1,3 4 5,-1 4-6,2 1 4,-1 4-3,0 1-1,0 5 2,-1-3-2,-1 2 1,-2-2-2,0-1 2,-3-2 0,1-6 0,-2-4 0,-2-5 0,0-9-4,-1-8 1,-1 0-2,-1-7-4,0 1-3,0 0-10,0-6-8,0 0-23,0 0-60,0 0-156,0-15-40</inkml:trace>
  <inkml:trace contextRef="#ctx0" brushRef="#br0" timeOffset="57262.2752">13623 10361 452,'0'0'51,"0"0"1,0 0 0,0 0-9,0 0-8,0 0-5,0 0-5,0 0-5,0 0-2,0 0-2,19-21-3,-19 11 0,0-9-2,0 2 0,-4-7-3,-5 2 0,-2 0-3,-1 4-1,-2 0-1,3 7-1,1 3-2,3 1 0,-2 5-1,-7 2 0,-1 2 0,-5 10-1,0 8 1,-1 6 0,1 8 0,-1 4 0,2 1 1,5 2 0,1-5 0,5-2-1,4-2 1,4-5 3,2-2-3,2-2 4,7-2-4,3-3 0,3-1-1,2-3 2,1-4-1,2 2 0,-1-5 1,3-2-1,1 0 0,-1-3 0,2 0 1,0-2-1,0 0 1,-2-7-1,0 0 2,-2-3 0,-4 0-1,-3 3 2,-5-2-2,0 2 1,-5 2 0,1 2 0,-4 3 0,0-2-2,0 2-1,1 0 0,-1-3-2,2 3-3,-2-2-8,0 0-16,0 2-24,0 0-47,0 0-94,-10 4-106</inkml:trace>
  <inkml:trace contextRef="#ctx0" brushRef="#br0" timeOffset="58547.3487">11749 15258 613,'0'0'31,"0"0"1,0 0 0,0 0-6,0 0-4,0 0-7,0 0-5,0 0-2,0 0-2,0 0 1,106-59 0,-64 47 1,4 4 0,3 1-5,2-1 0,-3 3-3,-1 1 3,-3 2 0,-3 1 0,-3 1-2,-5 0-1,-1 0 2,-4 0-3,-8 1 2,-1-1-3,-1 0 3,-6 0 0,5 0-1,-7 0 3,-1-3-4,0-2 3,-6 3 0,1-6-1,-4-4-1,0-3 0,-4-5 1,-9 1-1,-3-1 0,-4 0 0,-5-1 0,-4 1 1,0 0 0,1 2-1,1 1 0,7 5 0,4 3 0,7 5 0,5 3 2,1-2-2,3 3-1,0 0 0,0 0-1,0 0 2,0 5 0,7 7 0,2 3 0,5 2 0,0-4 0,3 1 2,3-1-3,-1-3 2,3 2-1,1 0 0,-1 3 0,1 2 0,-3 4-1,-3 2 3,-2 3 2,-5 2-4,-6 2 4,0 2-5,-4-1 0,0-4 2,-4 0 0,-2-4 3,0-6-3,1-3 1,0-6-2,-2-1-1,1-1 1,3-2 0,-4 0-2,4-1-3,-1-2-10,1 3-15,3-4-38,-3 0-55,3 0-176,0 0-2</inkml:trace>
  <inkml:trace contextRef="#ctx0" brushRef="#br0" timeOffset="60186.4424">13110 14436 656,'0'0'29,"0"0"3,0 0-5,0 0-3,0 0-7,0 0-6,0 0-6,0 0-2,0 0 1,0 0 4,-6 97 1,9-53 1,1 4-1,1 3-2,-1 6 0,0 4-1,-1 3-2,3 5 0,-5 4 0,1 3 3,-2 5 1,0 0-2,0 0-1,-6 0-3,0-5 1,2-4 0,0-7 1,2-8-3,2-8 2,0-6 1,4-10-5,4-6 4,2-5-6,-2-4 1,3-1 3,-3-8 0,1 1 0,-2 0 1,-1-2-2,2 3 1,-2 2 0,-1-6 0,-1 5 1,0-2-2,-2-6 2,1 4 0,-2-3-1,2-2 1,3 5-2,-3-4 1,5 1 1,0 1-1,4-6 1,5 0-2,0 0 0,7 0-1,-2 0 0,3-1 3,1 1-2,3 0 0,1 0 0,2 1 0,3 3 0,2 1 1,3 0-1,3-2 1,1 1-2,3-1 2,2-1-1,0-2 1,2 0 0,2-2 0,0-1-1,1 0 1,4 0 0,1 3-1,2 0 0,3 0-1,1 4 3,1 5-2,-3-1 1,3 2-1,-1-3 1,0 1 0,1-3-1,2 2 1,-3-2 0,0-1-2,-1-4 2,-3 0 1,-4 0-4,-2-4 4,-5-3-2,-3 1 0,-6-1 0,-3 0 1,-3 2 0,-6-2-1,-2 0 0,-4 1 0,-8-1 0,0 2 1,-5 2 1,-3-4 1,1 3-1,-6 1 1,4-3 0,-3 1-1,1-4 0,-1-1 0,-3-3 0,2-4-2,-2-2 0,1-5 0,1 1-1,1-3 0,-1 0 3,1-1-5,2-2 4,-1-2-1,2-1 0,-1-2 1,0-2-1,-2-2 1,0-4-2,0 0 1,-3-3 1,0-5 0,0-4-1,0 0 2,0-5-4,-5 0-1,1 0 2,-1-1-4,3 5 4,-1 1 1,0 6-1,3 4 2,0 6-1,0 8 1,3 2 0,0 4 0,-2 9-1,2-4 1,-2 2-2,1-4 1,-1-4 1,1-1 0,-1-2-1,2 0-5,0-2 3,0-4-1,0 1 3,1-1 1,0 3-1,1 2-1,-2 9 1,1 1-1,-2 7 2,-1 7 0,1 0-1,-2 5 1,0-7-1,0 2 0,0-2 0,1 2 0,-1 5 1,0 0 0,0-7-1,0 1 1,0-6 0,0-6 0,0 7-1,0-7 3,0 0-4,-1 6 2,-4-5-1,4 8-2,-1 4 3,-2-3-2,2 4 2,-1 1 0,-4-3 0,5 3 1,-6-3-2,-4-1 1,3 3-2,-7-1 0,-5 2 0,-2 3 3,-7-4-3,0 1 1,-4 0-1,0-1-3,-3-1 4,0 2 0,-3 1 0,-1 1 1,-1 1-1,-3 0-2,0 1 1,-4 4 0,1 1 1,-4 2 4,0 0-4,-1 1-1,1-1 0,-3 0-2,0-2 3,-1-1-1,-1-2 1,3-3 1,0 0-1,0 0-1,1 0 2,3 0-1,1 0 0,2-1 2,3 1-3,2 0 3,1 0-1,1 1-1,3 1-1,-3 2-1,2 1 2,-1 0 0,1 0 1,-2 0 0,-1-3-1,-1-1-2,-3-1 2,0 0-1,-1 0 1,1 0 5,-1-1-5,3-4 0,0 1 0,2 1-2,5-1 3,1 1 0,5 0-1,7 1-1,3 0 1,8 2-1,-2 0 2,2 0-1,6 0 1,2 0-1,-3 0 0,1 0 2,0 0-2,2 0-1,4 0 0,-2-2-1,-4 2 2,-1 0 0,1 0 0,2 0 0,4 0 1,-1 0-2,1 0 2,-2 0-1,1 0 0,-1 0 3,1 0-5,-1 0 2,1 0-1,-1 0 0,1 0 1,-2 2 0,0 3-1,3 9 0,0 5 0,0 2 0,3 6 1,4-2-1,1-1 2,-1-2-3,-1-7 0,1-1 1,-3-4-5,-1-1-4,0 2-6,-2-7-13,-1 6-10,0-4-29,-3 3-49,-4 3-104,-1-4-93</inkml:trace>
  <inkml:trace contextRef="#ctx0" brushRef="#br0" timeOffset="60781.4765">12750 13621 314,'0'0'59,"0"0"6,0 0 0,0 0-6,0 0-9,0 0-9,0 0-9,0 0-2,0 0-5,-26-36-1,23 33-2,0-2-3,-2-3-3,1-1-4,3 4-2,-5-2-1,3 4-2,0 0-1,-4-3-2,3 4-2,-1 1 0,-5-1-2,6 2 0,-5 2 0,-1 10-1,2 6 0,-1 6 0,4 5 0,2 1 0,2-1 0,1-2 0,0 0 2,4-5-2,2-1 2,0-2-1,1-5 0,2-2 0,1-4 1,3 1 3,3 1-5,3-4 5,1-2-4,2-2 0,4-2 3,0 0-5,1-2 3,0-3-4,1-2 2,-5 2 1,-6 0 0,-2 2 1,-4-1-1,-6 4 2,-1 0-1,-4 0 0,0-3-2,0 3 1,0-1-2,0 0-5,0-7-11,-3 1-16,-4-2-29,-6-8-47,4 9-80,-2-9-103</inkml:trace>
  <inkml:trace contextRef="#ctx0" brushRef="#br0" timeOffset="61174.4989">12941 13476 480,'0'0'44,"0"0"-4,0 0 0,0 0-6,0 0-8,0 0-1,0 0 0,0 0-3,0 0-2,0 0-4,-3 3-3,3-3-1,0 0-2,0 0 1,1-5-1,8-7 0,1-3-2,0-4-1,1 1-1,0-2-1,-3-1-2,2 3 0,-5 3-2,-1 5 0,-2 8 1,-2 2-2,0-2-1,0 2 1,1-1-2,-1 1 0,0-2 2,1 2-1,-1 0 0,0 0 1,0 2-4,0 2 3,0 2-2,0-1-4,-1 0-5,0-2-16,-1 2-25,1 0-54,1-1-104,0 1-89</inkml:trace>
  <inkml:trace contextRef="#ctx0" brushRef="#br0" timeOffset="62546.5774">13361 14936 407,'0'0'25,"0"0"2,0 0 3,0 0 1,0 0-3,0 0-1,0 0-5,49-103 0,-21 65-3,5-5-3,5-4 0,4-3-8,5-3-4,2-3 0,-1 2-5,1 2 2,-4 3 0,-2 3-2,-3 5 2,-6 6-1,-2 5 0,-4 5 1,-7 6-2,-8 4-1,-5 8-3,-4 4-3,-4 3-8,0-2-19,0 2-24,1 0-26,-1 0-56,-1 15-101</inkml:trace>
  <inkml:trace contextRef="#ctx0" brushRef="#br0" timeOffset="62846.5946">13475 15237 407,'0'0'44,"0"0"5,0 0-11,74-93-6,-45 52-10,7-11-6,8-8-3,6-7-5,5-7-1,6-4-3,7-3-2,1 3-3,2-1-3,3 3 2,-3 7-2,-3 3 2,-5 9 5,-5 6-3,-6 12 1,-10 5-2,-6 10-6,-10 4-3,-8 10-9,-10 4-7,-3 4-4,-5 2-3,0 0-7,0 11-13,-5 6-45,-5 9-58</inkml:trace>
  <inkml:trace contextRef="#ctx0" brushRef="#br0" timeOffset="63221.616">13481 15678 415,'0'0'45,"46"-90"12,-11 35-4,7-6-13,9-6-18,6-4-8,7-1-7,6-3-6,3 1 3,3 1-5,0-1-1,-1 5 3,-2 1-4,-3 3 3,-6 5 1,-5 3-1,-5 7-1,-6 4-4,-5 3 4,-7 7-3,-4 4 3,-6 5 3,-7 5-3,-2 3 1,-7 6-1,-2 8-3,-2-2-3,-3 5-4,0-1-12,2-1-15,-5 4-17,0 0-26,0 0-32,0 2-65</inkml:trace>
  <inkml:trace contextRef="#ctx0" brushRef="#br0" timeOffset="63601.6378">13729 15816 453,'0'0'66,"0"0"4,0 0-12,86-115-15,-52 62-15,7-9-9,7-11-5,7-3-6,4-4-5,3-2-4,2-1 1,0 4-2,-2 3 2,-1 2 2,-5 5-2,-3 7 1,-3 2-2,-3 8 2,-3 3-2,-2 3 2,-5 2-1,-2 4-3,-2-1 1,-1 5-3,-3 3 4,-3 3 2,-3 3-3,-1 0 1,-2 5-2,0 1-1,0 1-2,-2 3-3,1 2-5,-6 4-9,0 2-6,-6 4-9,-3 3-10,1 0-9,-5 2-12,0 0-15,0 0-39,0 11-89</inkml:trace>
  <inkml:trace contextRef="#ctx0" brushRef="#br0" timeOffset="63985.6597">14063 15751 645,'0'0'26,"0"0"2,100-106 1,-57 65-7,4-4-6,4-1-6,5-3-6,4-3 0,3-6-3,5-3 1,3-4-3,1-4-1,1 1 1,0 2-2,-2 2 3,0 7 2,-6 6-1,-3 5 0,-3 5-1,-6 5 0,-4 2 0,-7 5 0,-5 4 1,-7 3 0,-6 3-1,-3 2-1,-2 3 1,-1 2 0,-3 0-3,0 2 1,-2 3-2,0 2-7,-4 2-8,2 3-19,1-2-25,-8 2-27,6 0-33,-6 2-57,1 9-56</inkml:trace>
  <inkml:trace contextRef="#ctx0" brushRef="#br0" timeOffset="64393.6831">14314 16176 690,'0'0'18,"51"-82"8,-19 35-1,4-2-2,4 1-4,4-1-7,3-1-3,1 1-8,4 0 2,1-3-4,1-1 2,1-4 1,3 2-1,1-3 2,2-1-2,-1-2 2,1 0-2,-2 2-5,1 3 3,-5 3-4,-5 4 3,-5 9 2,-7 3-3,-8 8 3,-5 6-1,-10 10 0,-7 5 1,-4 7-2,-3-2-1,2 0-3,0-1 0,0 1-2,-3 3-3,0 0-2,0 0-9,2 0-19,-2 0-23,0 0-34,0 0-69,-3 13-99</inkml:trace>
  <inkml:trace contextRef="#ctx0" brushRef="#br0" timeOffset="64758.7039">14924 15969 658,'0'0'3,"0"0"4,0 0 6,83-93 5,-56 64-3,2-3-1,3-3-8,3-1-2,3-3-1,4-1-3,4-2 0,2 3-1,0 0 3,-2 2-2,0 4 1,-5 4-1,-5 3-2,-7 6 2,-4 3 0,-10 5 0,-3 4 2,-4 4-1,-6 2 0,7-4 0,-6 4-1,0-1 0,4-2-1,-4 2-1,0 1-3,0-2-14,-3 4-32,0-1-45,0-4-171,-5 1-12</inkml:trace>
  <inkml:trace contextRef="#ctx0" brushRef="#br0" timeOffset="72204.1298">2736 3074 309,'0'0'27,"0"0"0,0 0-4,0 0-2,0 0-1,0 0-4,0 0 3,0 0 2,0 0 5,-14 0 3,12 0 1,1 0-2,-2 0-2,2 0-3,-1 0-4,1 0-4,-1 0-6,2 0-3,-1 2-2,1-2-2,0 0-1,0 1 1,0-1-1,0 3-1,10 1 1,-3 1 0,8 2-1,2 0 3,1-2-2,10 0 2,4-2 1,7-1 1,5-1 3,7-1 0,3 0 1,4-1-2,-2-1-2,2-1-1,-3 2 0,-2 1 0,-1 0 0,-5 0-1,0 4-1,-2 1 0,0 1-3,0 0 2,0-1 0,0 1 0,-2-2 1,0-2-1,-1-1 2,2-1-1,-2 0-2,4 0 2,-1 0 1,2 0-1,3-3 0,0 0 1,2-1-2,-1 1 1,-1 0 2,1-1-3,-3 3 0,-1-1 0,0 2 0,-1 0 0,-3 0-2,4 0 2,-2 0-3,1-1 2,2 1 0,1-2 1,2 1 0,4-2 0,1 0-3,0 1 3,0-1-1,-2 2 1,-5 1 1,-1 0-2,-5 0 0,0 0 0,-5 0 0,-2 1 0,-1-1 3,-2 0-4,-3 0 2,1 0-1,-1 0-1,0 0 2,1-3-1,-3 1 0,2-2 0,-1 3 0,-2-3-2,1 1 3,-1 1-1,-2-1 0,-1 1 2,1 2-2,-3 0 0,-1 0 0,-4 0 2,1 0-2,0 0-3,-6 0 3,7 0 1,-7 0-1,2 0 2,-1 0-2,-1 0-2,2 0 2,-2 0 0,-1 0 2,-7 0 0,2 0-1,-6 0 1,0 0 0,0 0 0,2 0 1,-1 0 1,4-2 1,-1-1-1,1-1-1,1-4-2,-3-1 0,2-2 0,-2-6-1,-1 0 2,0-3-2,1-7 0,-3 0 0,0 0 1,0-2-1,0-3 0,0 3-1,0-5 2,0-1-1,0-2 2,0-2-2,0-5-8,0-3 4,0-2-4,0 1 4,0-2 6,0 0-3,3-1 2,1-3-1,-1 1 0,1 1 0,1 3 1,-3 8-1,3 1 2,-2 8-2,0 3 1,-2 4-1,1 1-8,-2 2 0,0-1-1,0 7-2,0-3 11,0 2-2,0 3 3,0-5-1,-2 9-1,1-5 2,-1 3-2,1-1-1,-2-5 4,0 0-3,0-5 1,0 2 4,0 0-4,-1 2 0,2 2 0,-3 0 0,2 1-1,0 6 3,-3-7-3,0 3 0,0 2 0,-1 0-1,-1 0 2,-1 1 0,0 6 0,-4-4 1,0 1-2,-3 1 4,3 0-2,-2 0-1,0 0 1,-2-1-4,-5-1 4,3 1 0,-3 0-1,2 2 0,-2 0 0,-1 0-1,-1 1 1,-4 2 0,0-2-1,-4 2 3,-2 1-2,-2 0 0,-3-1 2,-1 1-3,-1-1 1,1 2 1,-4 1-2,2 0 1,-2 0 0,0 0-1,-2 0 1,1-2-1,-4 2 1,3 0 1,-3 0-1,2 0 0,1 0-1,3 2 1,-1 1 0,4 0 0,1 2-1,-3-1 0,0 1-1,-6 1 1,-3 1-1,-3 1 1,-4-1 0,0 0 0,-1-2 1,2-2 0,5 1 0,3-3-1,3 1 1,5 0 0,2-2-1,2 3 2,-2-1-2,3 1 0,1-1 1,0 0-1,3-2 0,0 0 2,2 0-1,1 0-1,0 0 1,-3 0 1,1 0-1,-7-2-1,1 0 1,-4 1-3,-4-1 1,0 0 2,-4 2-1,3-3-1,0 3 0,2-2 1,3-1 0,4 1 1,4-1-1,1-1 0,5 1 0,1 1 0,8-1 1,0 1 0,7 1-1,-3-3-1,-3 4 1,4-3 0,-5 1 1,1-1 0,7 1-1,-9-1 0,0 0 1,-1 0-1,-4 0 1,6 0 1,-1 0-2,-1-1 0,0 1-1,-6-1 0,6 1 1,0 2 0,8-1 1,-1 2 0,-2-1 0,4-1-2,-1 2 2,2-2 0,0 0 0,5 0 0,0 2 0,-1-1 1,2-1 0,-1 1 0,1 1-1,4 0 1,-4-2-1,-2 1 1,2-1 1,-1 1-1,5 1 0,-1-1-2,1 1 2,-2 0-1,1 0 0,-1 0 1,1 0-2,-6 0 1,-5 0-1,1 0-2,-7 2 1,10 1 0,-4 0 1,-4 4-2,3 0 1,-4 2 0,4 2-1,0-1 1,1 3 1,-1-1-1,3 3 1,1-6 0,-2 1 0,5-2 0,-1-1 0,0 0 1,-1 0 0,0 0 0,3-4-1,-2 4 0,4-4 2,0 0-2,-4 3 2,4-3-2,-2 6 1,-4 5-1,1 3-1,-3 5 0,1 3 0,0 1 0,-2 4 0,2 2 2,1 0 0,1 0 0,2-1-2,0 1 1,2-1 16,1 0 0,1 0-1,1 0 1,1 2-16,0 1 1,0 3 0,-4 3 0,1 4-2,-1 4 2,-2 2-2,0 0 3,-3 3-1,-1 0 3,-2 0-2,0 1 7,1-3 1,4-2-5,1-4 5,2-2-9,0-2-2,2-1 3,1 2-3,-1-2 3,2 1-2,0 0 1,0-3 0,0-4 0,0-2 0,2-3 1,1-5-2,2-3 1,-2-2 0,0-4 0,2 1 1,-1-1 0,-1-4-1,0 3 1,0-4 4,0 0-4,1 6 6,-1-8-6,1 9 0,-1-9 0,1-1-1,-1 3 0,-1-6-1,4 4 1,-2-5 1,-2 0-1,1 1 1,-3-4 0,0 0 0,0 0 0,0 2 0,5 1 0,-1-1-1,6 1 2,8-2 0,3-1 1,11 0-1,4-6-1,6-3 0,7 0 0,3-2-3,2 0 1,1 3-6,0-1 4,-3 1 3,-4 4 0,1-1 0,-3 2 0,3-1-5,2 1 5,-5 2 1,2-2-2,-5 2 1,2 1 0,-3 0-1,0 0 1,1 0 0,-1-2-1,1 2 2,-2-2-1,-2 1 0,1-1 0,-3 0 0,-3 2 1,-11 0-1,-2 0 0,-7 0 0,-8 0 0,1 0-1,-7 0-1,0 0-2,0 0-1,0 0 2,-6 2-20,-11 3-28,-11 1-72,-2-6-169,3 0-6</inkml:trace>
  <inkml:trace contextRef="#ctx0" brushRef="#br0" timeOffset="73326.194">2664 2496 306,'0'0'29,"0"0"0,0 0-1,0 0-7,0 0-5,0 0-5,0 0-2,0 0 1,0 0 4,-14 0 4,12 0 4,1 0-2,-2 0 0,0 5-4,1 0-3,1-1-1,1-4-5,-1 0 0,1 7-1,0-2 9,0 3-8,4 1-1,3-4-1,2 0 3,2-5-3,9 0 4,0 0-1,5-2-10,0-6 10,-3 1-2,-2 0 0,-1-1-2,-6 4-1,3-3 0,-3 2 1,-3 0-1,4-2-1,-1 2 0,-4 0-1,6-3 0,-1 3-1,0-3 1,5-1 0,-1-1 0,-1 2-1,-3-2 1,2 1 0,-3-1 2,-3 2-2,0-2 2,-1-2 0,0-2 0,-1-5 1,0 1 0,-4 4-2,-1-3 0,1 0-1,-4-3 1,0-5 0,0 0 0,0 1-1,-4-3 0,0 3 1,-2 0-2,1-2 2,2 2 0,-1 1-1,-3-3 1,1 1-1,0 1 0,-1 2-13,-4 2-1,1 1 0,-2 3-1,-4 1 13,0 3 1,-3 3 0,1 1 1,3 4 0,-4-1-1,3 2 1,2-1 0,-4-1-1,7 4 1,1-3 0,0 1 0,0-2 1,1 1 0,2-1-1,-2 2 1,3-1 0,-1-1 0,3 5 0,-1-3 1,2 1-1,-1 0 0,-1 1-2,0-1-1,1 1 1,4 1-1,-6 0 0,0 0 1,-5 0 0,2 0 0,0 3 1,-1 0-2,3 2 0,0-1 0,-2 1 1,-4 5 0,1 0-1,-6 0 1,2 2 0,3-5-1,1 3 1,5-6 1,4-1-1,0 1-1,-3-1 1,4-1 15,-1 1-15,-5 2 15,5-2-15,-3 3-1,0-1 18,3-2-17,0 0 17,-2-1-17,2 0-1,-3 4 1,1-1-1,-2 1 1,1-2 0,3 0-1,-3 2-1,3-3-1,0-1 0,-4 5 0,4-4 0,-2 4 0,0 0 1,1 0-2,-1 1 1,4-6-2,-5 8 0,5-5-3,-2 4 0,0-1-4,0 4-3,0-2-5,2 1-5,-1 5-7,2-1-12,0 2-26,0-2-65,0-5-112</inkml:trace>
  <inkml:trace contextRef="#ctx0" brushRef="#br0" timeOffset="82793.7355">3895 4311 335,'0'0'37,"0"0"-2,0 0 1,0 0 1,0 0 2,0 0 0,0 0 0,0 0-5,0 0-5,0 0-7,-22-22-6,20 21-1,0 1-4,0-2-2,2 2-1,-1-2-2,1 2-5,-2 0 1,2 0-1,-1 0-1,1 0 2,-2 0-2,2 0 0,-1 0 1,1 5-1,-2 7 2,-1 5 1,2 2-2,-1 6 3,1-1-2,-1 2 0,2 1 1,0 2-2,0 3 6,0 2-6,0 2 5,0 0-3,5 0-3,-1 1 1,2-3-1,1 1-1,-1-3 1,1 4 1,2 1 1,-2 0-1,3 5-1,-2 4 1,-1 1-1,1 3 3,-2 3 3,0 3-2,-2-2 2,-1-1-3,2 2-2,-4-1 4,3 0-1,-4 3 2,2-2-3,-2-3 2,0 0-2,0-3 0,0-2 0,0 0 0,0-3 1,0 2-1,-2 0 2,0 1-1,0 0 0,-1 2-1,0 1-1,0 1 0,0 2-2,1-1 3,-1-2-2,0-3 2,0-2-2,1-5 0,2-2 4,0-3-5,0-3 4,0 0-4,0-3-1,0-2 2,3 0 0,-1-2 0,1-5-1,-2-3 0,-1 2-2,2-5 3,-2 5 0,1-1 0,-1-4 1,0 0-2,0-9-1,0 0 1,0 0 0,0 2 0,0-1 3,0-6-4,0 0 1,0 0-1,0 2-5,0-2-4,0 0-9,0 0-17,-4-17-35,-4-7-53,-3-12-102,4-10-73</inkml:trace>
  <inkml:trace contextRef="#ctx0" brushRef="#br0" timeOffset="84114.811">3787 4463 297,'0'0'41,"0"0"-5,0 0 0,0 0-5,0 0 1,0 0 0,0 0 1,0 0-4,0 0-1,0 0-4,-15-26-2,15 21-3,0 0-3,0 5-3,0-1-1,0 1-1,0-2-4,0 0 0,0 1-5,0 0 0,0-2 0,0 3 1,1-3 1,3 1 1,9-1 2,6-1 2,6 2-1,7-2-1,1 2 0,3-1-2,-2 1 0,0 1-3,-1 1 0,0 0-1,-1 0 0,0 0-1,1 0 1,1 0-1,4 0-1,3 0 1,3 0 1,5-3 1,4-5 0,5-1 2,5-3-1,5-2 1,3-1-1,6-2 1,0 3-3,2-1 2,2 3-3,-4 2 0,-1 3 1,-2 2-1,-1 2-1,-2 1 1,2 2 0,2 0 0,0 0 0,2 0 0,0 0 0,2-3 0,0-1 0,0 1 1,0-4 0,1 2-1,1-2 0,-1 0-1,-3 1 0,-2-1 1,-2 2 0,-2-1 3,-4 1-2,-2 2 0,-2 0-1,-3 2-1,1-1 1,-2 0 1,0 1-1,2-1 0,1 2 0,1-4-1,2 0 2,0-3 0,0 2-2,-1-3 2,-2 2-1,-1-1 0,-4 2 1,-3-1 0,-4 2-1,-6 1 0,-3 1 0,-4 0 1,-4-1-1,-4 3 1,-2 0-1,-3 0 0,-1 0 1,-2 0-1,2 0 0,-2 0 1,0 0-1,1 3 0,-2-1 0,-4-2 0,3 2 1,-2 0 0,-4-2-1,5 3 1,-5-2-1,-9-1-1,2 1 1,-6-1 1,4 3-1,1-3 0,2 5 0,4 5 0,-5 0-1,3 8 1,-1 2 1,-2 4-1,1 5 1,1 2-1,2 5 2,0-1-2,2 1 1,0-1-1,2 0 1,0-1 3,0 2-4,1 0 4,-1-1-4,2 0 0,-3 2 2,0 0-1,0 4 1,-1 2 1,1 3 1,-3 3-2,0 1 2,0-3-3,0 1 2,-1-2 1,2-1-1,-2-1 6,2 2-7,-2-3 5,2 1-3,-1-2-4,3 3 3,-3-1-3,2-1 1,-1 4-1,-1 3 3,1-2-2,-2 0 2,0 2-2,0-1 0,-1-1 4,-2 2-2,-1 3 2,-3-1-2,3 0-2,-4 6 3,2 1-3,-1 0 2,-2 0-2,2-2 1,-2 0-1,0-2 2,0-4 0,0-1-2,-2-3 3,-1-1-4,1-4 0,1-1 0,-1-2 0,1-1 0,-1-1 0,1-2 1,1-2-2,-1-3 1,-1 0 0,1-4 0,-1-7 0,1-2 0,-1-6 0,2 2 0,-1 1-2,1-9 2,0 2-1,0-7-2,-3 3-4,1 1-9,-8 2-13,-6-4-12,-10-2-34,-10-5-50,-8-9-173,-3-4-13</inkml:trace>
  <inkml:trace contextRef="#ctx0" brushRef="#br0" timeOffset="85685.9009">3887 6752 292,'0'0'51,"0"0"0,0 0-4,0 0 1,0 0-4,0 0-4,0 0-6,0 0-7,0 0-7,0 0-5,-13-28-3,12 27-4,1 1 0,0 0-1,0 0-1,1 15 0,6 8-2,7 9 2,1 6-4,0 6 1,2 8-2,-4 3 1,0 2-1,-4 3 4,-5 2 4,-1 1-4,-3-5 4,0-2-6,0-5-1,0-4 2,0 0-2,0-3 1,2-1-1,1-2 0,2-5-1,-1-2 0,1-6 0,-1-1 4,1-2-2,-2-8-1,1 0 1,-3-8 0,2 2 1,0 2 2,-3-9 4,1 3-4,-1-7 3,0 0-5,0 0 0,0 1-2,2 0 1,-2 1 1,0-1-3,0 1 1,0 0-1,0-1-2,0 0 2,0 2 2,0-3-2,0 3 0,0-3 0,0 2-3,0 0 2,1-1 1,-1 1 0,6 0 1,-2 1 0,8-3 1,5 0 0,2 0 0,4-4-5,3-2 4,0-2-4,2 2 3,-1 2 1,2 0-2,0 4 0,1-3 0,1 3 0,-1 0 0,2 0 1,1 0-1,2-1 0,3 1 1,2-1-1,2-1-1,4 0 2,1-4-1,4 0 1,3 1 0,1-2-1,3-1 2,4 3-1,0-2 0,3 2 1,-1-2-2,-1 2 0,1 3 1,-2-1-1,0 0 1,1 1 0,-3-1 1,1 0-2,1 0 1,-1-1-1,1-1 2,0 0-1,2-2 0,0-1 1,-1 1-2,0-2 2,0 0-2,-3 2 1,0-2-1,-5 3 0,0 2 0,-2 1 0,-1 0 0,-4 2 0,2-2 1,-2 3 0,1 0 1,0-3-2,1 1 0,0-5 1,4 2-2,2-3 2,-1-1 0,3-3 0,1 0-1,1 0 1,-1 1-4,0-1 4,-1 0-1,0 2 0,-3 3 3,-3 2-3,-2 0 0,-2 4 0,-5-1 0,1 1 0,-5 1 0,-2 0 0,1 0 0,-3 0 1,2-1 0,-4 1-1,1 0 0,-2-2 0,-2 2 0,-3 0 0,-1 0 1,-2 0-1,-6 0 0,2 0 0,-2 0-2,1 2 2,-1-1 0,-2 2-1,2 0 1,-8 0-1,9 0 0,-3-1 1,-6-1 1,9 1-1,-8-1 1,4-1-1,5 0 1,-1 0 0,4-1-1,-2-4-1,0 2 1,-6 0 0,2 0 0,-6 1 0,1 1-1,2 0 1,-4-2-1,0 1 1,-5 1 0,0 1 1,-5 0-1,0 0 1,0-2-1,2 2 0,-1 0 1,1-2-1,-1 2 2,1 0-1,-1 0 0,1 0-1,3-3-2,0 3 2,2-3 0,-3 3 0,-4 0 1,4-1-1,1 0-1,-1-1 1,2 1 0,-3-3 1,2 4 1,0-3-2,2-1 0,-4 2 1,0-1-2,3-2 2,-3 1-1,2-5 0,1 0 0,-3-3-2,0-7 2,-3 1-6,0-9-8,-3 0-12,-7-3-24,-6-8-75,-4-6-180,-5-8-13</inkml:trace>
  <inkml:trace contextRef="#ctx0" brushRef="#br0" timeOffset="86733.9608">4970 4567 340,'0'0'41,"0"0"-3,0 0-7,0 0 2,0 0 0,18-87 1,-14 78-4,1 1-1,1-2-3,-1 0-4,-1 3-2,0 0-2,1-1-3,-4 4-2,3 1-2,-4 3-1,0 0-1,0 0-1,2-2-1,-1 0-2,-1 1 2,2-1 0,-2 2 3,1-1-1,-1 1-2,2-1-3,-2 1-1,4 0-3,3 2 2,5 11 1,2 6 1,2 5 1,-1 8 1,0 2-5,0 5 4,2 6-4,-2 3-2,1 4 3,-2 2-3,2 5 1,0 5-1,1 0 2,-1-1-3,3 1 2,-3-4 4,1 3-4,-2-2 4,1-1-3,-5 3-3,1 1 3,-4 0-1,0-1 3,-2 1-1,-1 0 0,-2-4 4,0-2-4,0 1 4,0-3-5,0 0 0,0 1 1,0-1-4,0 1 4,2-1-3,-1 2 3,1-2 0,-1-1-1,2-1 2,-2-4-3,2 1 4,0-2-4,-2 2 2,1-3-2,-1 3 0,0-3 0,1-1-2,0 1 4,0-2-4,-1-2 4,0-3-2,1-3 0,-1-2 0,2-1 1,-2 0 1,0 0-3,1 1 6,1 0-7,-2 0 1,3-2 3,-1 1-3,0-1 1,0-2 1,-2-2-2,2 1 1,1-4 0,-3-2 0,2 0 0,-3-8 0,1-2-1,-1-5 1,0 1 0,1 0 0,-2-7 1,2 6 0,-3-5-1,1 0-1,-1-1 0,-1-4 1,0 0 1,0 0-1,0 3 0,2-3 0,-2 0-4,0 0-9,0 0-14,-9-17-33,-8-8-69,-3-11-175,2-8-11</inkml:trace>
  <inkml:trace contextRef="#ctx0" brushRef="#br0" timeOffset="87514.0055">6061 4454 305,'0'0'47,"0"0"-2,0 0 1,0 0 3,0 0-4,0 0-6,0 0-5,0 0-6,0 0-3,-21-84-4,21 71-1,0 9 0,0-1-3,0 5-2,0-1-3,0 1-3,0-2-3,0 2-3,0 0-4,0 0 1,0 0-1,4 15 1,4 11 5,3 12-2,-1 9 0,6 8 5,0 7-3,3 4 1,1 0-2,2 2-4,-2 1 0,0-1 0,3-2 0,-1 0 1,1-2 1,-2-1 3,0-4-2,-1 3 1,-2 1-1,0 2-2,1 1 2,-4 4-2,0-5 4,-1 0-4,-3-3 3,4-3 4,-5-1-7,3-4 4,-3-2-4,0 0-1,1 3 2,-2-1-3,1 1 2,0 3-1,1-1 1,-1-2-2,1 3 1,-1 0 4,-1-2-3,2 2 3,-2-2-3,2 1-2,0 0 2,-2-2-2,1-2 2,0-2-2,0-2 2,-1-5-2,1-2 1,0-3 0,-1-5 0,0 0 3,0-2-4,-1-2 5,0-3-4,1-1 1,-2-1 0,-1-1-2,0-2 1,0-1-2,-1 1 2,-2-2-1,0-5 0,0-1 0,-2-2 0,-1 0 0,2 0-1,-2-7-1,1 7 0,-1-7-1,0 2-2,0-1-3,0-6-7,0 0-12,0 0-16,0 0-32,-7 0-45,-6-13-164,-1-6 5</inkml:trace>
  <inkml:trace contextRef="#ctx0" brushRef="#br0" timeOffset="88282.0494">7186 4427 381,'0'0'49,"0"0"-4,0 0-5,0 0-1,0 0-4,0 0-4,0 0-5,0 0-3,0 0-2,0 0-1,-27-70-4,24 66 1,-1-4-3,-2 1-2,3 2-1,-1-3-1,2 3-2,-2-4-1,-1-1 0,4 5-2,0 1-1,1 4 0,-2-1-3,2 1-1,0-2-1,0 2-2,0 0 1,0 17 1,4 12-1,5 10 3,4 8-1,0 5 0,2 4 3,1 1-4,1 6 4,0 2-3,2 3-1,-1 3 4,0 1-6,-3 3 6,2 0 0,-2 4 0,-1 2 3,1 1-4,-3 5-2,0 0 2,-1-4-2,0-4 2,-1-4 2,1-7-3,0-7 3,0 2-3,2-6-2,-1-1 3,0 0-1,-1 0-1,1 2 0,-3 0-1,0 3 0,-2 1 3,-1 1 2,1-1-2,-1-1 2,-2-2-3,1-2-1,-1-3 1,1 2 0,0-2 2,0-2-3,-1-4 2,0-2-3,1-3 3,-1-4-1,1-2 0,0 0 2,-1-2-3,-1-3 3,0-3-3,2-3 0,-2-1 1,-1-1-2,1-4 1,-1-5 0,-1 1 0,2-5 1,-3-6-1,1 2 0,-1-4-1,0 4 1,0-2 0,0 0-1,0-5-5,-1 0-9,-13-5-19,-11-12-46,-10-7-68,-2-11-158,-6-7 14</inkml:trace>
  <inkml:trace contextRef="#ctx0" brushRef="#br0" timeOffset="89142.0986">3795 5308 486,'0'0'43,"0"0"-5,0 0-6,0 0-7,0 0-8,0 0-6,0 0-3,0 0-2,0 0-2,0 0-1,-8-3 1,10 3 1,12 0 1,9 0 1,9 0 0,5-1 2,6 0-2,5-2 1,6-4-1,7 2-1,6-3 1,5 1-3,5-1 1,3 0-1,3 1 0,1-1 0,3-1 1,2 1-1,2-1-4,2 1 3,2-1-5,2-1 4,1 0 0,4 1 0,4 2-1,3-2 0,2 0 3,2 0-4,0 1 0,4 1 1,0 0-4,3 0 5,0-1 1,0 0-1,-1-2 1,-4 1-2,-3-2-1,-1 1 0,-5 1 1,-1 1-1,-5 3 3,-5-2-3,-2 5 1,-5-1-1,-4 3-2,-3 0 2,-6 0 1,-2 0-1,-3 0 1,-2 0-1,0 3-1,1-3 1,1 0 0,1 0 0,4 0 1,0-5-1,1-2 1,0-1-1,-1 3 0,-6-2 0,-4 2-1,-5 0 1,-7 2 0,-8-1 0,-5 2 1,-12 0-1,-8 2-3,-6-1 4,-8 1-1,2 0 0,-8 0 2,0-2-4,0 2-2,1 0-2,1 0-10,-2 0-10,0-2-26,0 2-34,-14-1-116,-9-1-84</inkml:trace>
  <inkml:trace contextRef="#ctx0" brushRef="#br0" timeOffset="90022.1489">3935 6058 264,'0'0'35,"0"0"4,0 0 4,0 0-1,0 0 1,-83 36-3,75-34-1,2 1-1,3-1-2,3-2-2,-1 0-5,1 0-7,-2 1-2,1-1-7,-1 0-4,1 2-1,-1-2-3,2 0-2,0 2 2,0-2-1,0 0 3,15 0 1,2 0-1,11 0 0,-1-4-2,4 1-1,2 0 1,3-1-2,3-1 2,6 0 0,4-2-1,2-1 0,5-1-1,2 1 0,3 1 1,2 0-1,2 0-1,3 2 0,1-2-2,2 1 2,3-1-1,3 4 2,2-1-1,4 0-1,1 0 0,1-3 0,3 2-1,2 0 1,4-3 1,3 1-2,4-3 1,4 2 1,2-4-2,6 0 1,1 0-5,2-3 5,-1 1-3,-3 2 3,-2 2 1,-5 3-2,-2-1 0,-5 3 0,-5 2-1,-4-1 2,-3 4-1,-4-2 1,-1 1 1,-2-3-3,-2 2 0,1-1 1,-2-4 0,1 3-1,-1-3 4,2 0-3,1 0 1,-1-3-1,2 3-1,-2-2 1,0 0 0,-3-1 0,0 2 0,-7 1 0,-5 0-1,-6 2 0,-6 0 1,-8 3 0,-5 0 0,-6 1 0,-11 1 0,0-2 0,-2 2 0,-7 0 0,7 0 0,-7 0 1,-6 0-2,-1 0 1,-5 0-1,0 0 0,0 0-1,2 0 0,-1 0-2,1 0-4,-1 0-6,1-2-6,-2 2-16,-2 0-37,-17 0-90,-13 4-138</inkml:trace>
  <inkml:trace contextRef="#ctx0" brushRef="#br0" timeOffset="90914.1999">3928 6982 261,'0'0'46,"0"0"-1,0 0 0,0 0-1,0 0-3,0 0 1,0 0-3,0 0 1,0 0-3,0 0-10,-55-3-6,53 3-7,0 0-1,2 0 0,-2 0-2,2 0-2,0-4 0,11-1-1,8-5 0,10-2 2,3 0-1,7 0-3,3 2 0,4-1-1,1 3-1,3 0 1,-1 0-3,5 2 0,-1 1 1,4 0-1,2 0 3,1-1 0,4-1-1,4-3 2,5 0-3,3-2 2,5-1-2,2-1 0,2-1-1,3 1 0,2 2-1,1-1 1,0 1 0,0 3 0,-2 0-1,1 1-1,-2 0 2,-1 3-1,-3-2 2,0 1 2,-2 2-3,0-1-1,0 0 0,-1 1-2,1-2 3,1 0 1,0-3-3,5 0 2,1 0-2,2-2-1,1 1 2,1 2 1,-2 0-2,-2 2 1,0-1 0,-3 2-1,-2-2 2,-4 2-6,-1-2 5,-3 2-2,-2-1 2,-1 0-1,-4 1 1,2-1-3,-3 0 2,2 0-1,-1 0 0,0 0 1,-1 0 0,-1-2 1,-2 2-1,0-2 0,-9 1 0,-1-1 0,-6 3 0,-4 0 1,-5 1 0,-6 1-1,-5 1 0,-10 0-2,-1 1 2,-7-1 0,-7 2 0,3 0 0,-7 0 0,0 0-1,0 0 1,1 0-1,1 0 1,-1 0 0,1 0 0,-1 0-1,1 0 0,-1 0-3,1 0 0,-1 0-3,1 0-5,-1 0-8,1 0-10,-2 0-27,0 0-65,-3-2-172,-11 2-14</inkml:trace>
  <inkml:trace contextRef="#ctx0" brushRef="#br1" timeOffset="96907.5427">4279 4496 226,'0'0'43,"0"0"0,0 0-5,0 0 0,0 0-6,0 0-1,0 0-4,0 0-1,0 0-2,30-38-2,-30 38-3,0-2-2,0 2-4,2 0 0,-1-2-7,-1 2-2,2 0-1,-2 2 1,-5 12 0,-5 8-1,-7 10 2,-2 0-5,-1 5 4,0 2-4,-2 0 0,2 1 1,-2-1-1,2-1 1,2-1-1,1-2 1,1-2 0,0-1 1,3-3-1,-1-2 2,2-3-2,2-2 1,0-7 0,3-1-2,2-6 3,-1 0-2,1 1 1,2-6 0,2 2 0,1-5-1,-2 0 0,2 0 0,0 2 0,-1-2-2,1 1 1,-2-1-1,2 0-1,0 1-2,0-1-7,0 0-11,0-1-21,5-8-31,4-8-70,5-4-108</inkml:trace>
  <inkml:trace contextRef="#ctx0" brushRef="#br1" timeOffset="97323.5665">4572 4466 367,'0'0'33,"0"0"-1,0 0-1,0 0-2,0 0-2,0 0 0,0 0-1,0 0-4,0 0-5,0 0-6,9-5-2,-9 5-3,-1 10 0,-7 8 3,-2 8-1,-1 1 2,-1 4-4,-2 2-3,-1 3-2,-4 5 0,-2 1 0,-4 5-1,-2 2 2,-4 2-3,-3-1 1,-1-1-2,0-3 3,4-6-1,2-2 2,3-5 3,4-6-4,3-3 4,9-11-5,1-4 0,8-6-2,1-3 2,-2 0-3,2 0 3,0 2 0,0-2 1,0 2-1,0-2-2,0 0 1,0 1-4,2-1-3,5-3-10,0-4-7,3-3-20,-1-2-13,0-2-31,2-4-56,0-3-80</inkml:trace>
  <inkml:trace contextRef="#ctx0" brushRef="#br1" timeOffset="97753.5911">4818 4459 277,'0'0'43,"0"0"-3,0 0-8,0 0-1,0 0-7,0 0-2,0 0-1,0 0 0,0 0-2,21-13-4,-21 13-4,0 0-4,0 0-2,0 12-1,0 5 3,-5 5-5,-4 5 5,-1 4-5,-4 3-1,-2 7 2,-7 4-3,-3 5 0,-6 5 1,-3-1 0,-2 2 0,-2-4-1,3-6-1,4-5 1,3-9-1,7-6 2,8-9-2,6-8 0,1-1 1,6-5-2,-2-1 1,2 3 4,1-5-3,-2 5-2,1 0 1,-1-1-1,2 1 5,0-1-4,0 2 4,0 1-3,0-2-2,0-5 1,0 0 0,0 0 0,0 2 0,0-1-4,0 1-4,0-2-9,0 0-27,9-10-62,4-9-131</inkml:trace>
  <inkml:trace contextRef="#ctx0" brushRef="#br1" timeOffset="98142.6134">4931 4647 381,'0'0'38,"0"0"-5,0 0-9,0 0-10,0 0-3,0 0-6,0 0 1,0 0 0,0 0 2,0 0 2,9 10 1,-14 4 1,-3 6 0,0-1-3,0 2-1,-2 3-4,-2 4-2,-1 5 0,-3 1 1,0 6-1,-4 0 1,-2 1 1,-1 1-1,1-1-2,1-3 2,1-4 1,4-2-1,1-4 4,5-10-4,3-3-1,2-6-2,4-6 0,-2 2-1,3-5 0,-1 0-2,1 0 1,0 2-4,0-1-1,0 1-1,0-1-4,0 0 0,0 1-9,0-1-7,0 1-8,0-2-13,4 0-21,8-3-41,5-7-81</inkml:trace>
  <inkml:trace contextRef="#ctx0" brushRef="#br1" timeOffset="98398.628">5050 4887 291,'0'0'19,"0"0"11,0 0 5,0 0 2,0 0-7,0 0-9,0 0-6,-25 96-1,13-74 4,1 2-3,-3-2 0,0-1-7,2-1-1,1-3-3,4-5-1,1 0 0,2-4-1,-2 4 1,2-2-4,1-1-3,0 3-4,2-9-13,-1 2-43,2-5-142,-3 4-34</inkml:trace>
  <inkml:trace contextRef="#ctx0" brushRef="#br1" timeOffset="100517.7492">8567 7106 91,'0'0'38,"0"0"3,0 0 5,0 0-2,0 0-3,0 0-5,0 0-2,0 0-5,0 0 0,3-39-7,-3 36-3,-1-2-5,-1 3-3,2 2-6,-1-3-2,1 3-2,0 0 0,-2 0 0,2-2 2,-1 2-2,1-1-1,-2 1 0,2 0-1,0 0 1,0 0 2,0 1 0,0 13 1,0 8-2,2 7-1,1 3 1,-2-2-2,2 5 1,-1 0-2,1 2 0,0-2-1,0-2-3,0-1-1,2-3-2,-2-9 0,0-2 0,-2-6 1,1-6-3,-1 1-2,-1-7-10,0 0-9,0 0-23,0 0-21,0 3-37</inkml:trace>
  <inkml:trace contextRef="#ctx0" brushRef="#br1" timeOffset="101401.7998">8381 7466 314,'0'0'7,"0"0"2,0 0 1,0 0 0,0 0-1,0 0-2,0 0-1,91-22 0,-68 20-3,0 1-1,0-3 1,0 2-3,-6-1 1,1 3 0,1-3-1,-8 2 2,2 1-1,-3 0 0,-4 0 3,0 0-4,4 0 2,-6 1 2,-1 2-1,2 0 3,-4-1-2,2 2 2,0-1-2,0-1 1,-3-2-1,0 0 1,0 0-1,2 0 1,0 3-1,4-3-1,-2 0-1,5-4 0,-2 0-1,-3 0 1,1-5 1,-4 5 0,1-8 0,-2-5 1,0 0 0,0-4 1,-5 0 2,-2-2 2,-1-1 1,0-3 0,-2-4 0,0-2 1,3-2-1,-2 0 2,1 2 0,2 4 0,1 8-2,2 3 0,0 7-1,2 5 0,1 1 0,0 5-1,0-1 0,0 1 2,0-2-1,0 0-2,0 1 0,-1-1-3,-1 1 0,1 0 1,-1-1 0,1 1 2,1-1 0,-2 1-1,2-1-1,-1 0 1,1 1-2,-3-1 1,3 2-4,-1-3 0,1 2-1,-2 1-1,2-1-1,-1 1-2,1 0 0,-2 0 0,2 0 2,0 0-1,0 10 2,0 0 0,0 9 0,3-4-1,3 0 0,-2 0 1,1-2 0,-1-3 0,0-3 0,1 2-1,-1-1 2,3-1 0,-3 2 0,1-1 1,-2 1-4,1-1-3,-2 4 4,1-1-3,-3 1 3,0 8-3,0-3-2,0 0-5,-2-2-3,-4 2-7,0-2-12,-2 3-6,-1-6-4,2 1 1,1-6 6,-1-2 7,0 2 6,-1-3 7,1 1 4,3-4 5,-4 4 1,3-4 3,-4 4 3,2-1-2,1 1 3,-2 0 1,2-1 1,-2 2 2,5-5 2,1 3 2,2-4 3,-2 0 8,2 0 5,-1 1-1,-1-1-3,2 0-9,0 2-9,0-2-7,5-2-7,9-4-18,5-3-50,0 0-131</inkml:trace>
  <inkml:trace contextRef="#ctx0" brushRef="#br0" timeOffset="106202.0744">9514 5618 351,'0'0'36,"0"0"7,0 0 6,0 0 3,0 0-4,0 0-4,0 0-7,0 0-6,0 0-4,0 0-4,-16 10-3,15-9-3,-1-1-2,1 2-6,-1-2-3,2 1-1,-1-1-3,1 2 0,0 0 0,12 1-1,9-1 1,11-2-1,7 0 1,7-5-2,7-3 1,1-3-1,4 0 2,0 1 0,-2 0-2,-2 3 1,-5 2 0,-4 5-1,-6 0 0,-4 0 0,-4 0 1,-3 5-1,-2 1 0,-2 0 0,1-1-2,-2-2 3,0 0-1,2-2 1,-9-1 0,1 0-1,-5 0-1,1 0 1,-3 0 0,-6-1 0,2 1 3,-6 0-3,0 0-1,0 0 1,3 0-2,-2 0 2,1 0 0,-2 0-1,1 0 1,-1 0 0,0-2-1,1 2 0,-1 0-2,0-4-2,-8-4-1,-4-1-1,-5-3 3,0 2-1,-5-2 0,0 2 2,0 0-6,-1 1 5,0 2 1,3-1 0,4 3 2,3 0 0,3 1-1,6 3 2,-5-3 0,5 1 1,-5-2 3,3-2-3,3 5 1,-2-4 1,2 3-2,0 0 3,-2-5 3,4 4-4,-3-1 4,2 1 0,2 4-2,-1-2 2,1 2-3,0-1-1,-2-1-3,2 0 0,0 2 0,0-1-1,0 1 0,0 0 0,0 0-2,12 0 3,5 0 0,6 5 1,0-2-1,3-2 2,-1-1-4,0 0 2,-1 0 2,-5 0-2,-3 0 1,-3-1-1,-3 1 0,2 0 0,-2 0 0,0 0 0,-6 0 2,8 1-2,-8 1-1,3 2 0,1 1-2,-5-4 3,2 7-1,-3-2 0,0 6 0,0 6 1,-2 4 0,-6 7 1,-4 0-2,-3 1 2,-6 2-3,-2 0 3,0-3-1,-2 0 1,2-6 3,6-6-4,1-3 1,6-7 0,6-4-1,-1 0 0,3-3 0,0 0-2,0 0-3,0 0-10,0 0-23,0 0-46,1-7-117,6-8-104</inkml:trace>
  <inkml:trace contextRef="#ctx0" brushRef="#br0" timeOffset="107214.1322">10779 3882 343,'0'0'32,"0"0"8,0 0 2,0 0 2,0 0-3,0 0-2,0 0-4,0 0-4,12-77-7,-12 72-6,0-2-2,0-3 0,-2 5-2,1 1-1,0 1 0,1 3-3,-2-3-2,2 3-2,0-1-2,-1 0-1,1-1-3,-2 2-3,2 0 0,0 0 3,0 11-1,2 9 2,3 7 3,2 5-7,-1 3 8,0 6-5,0 1 0,0 3 0,2 4 0,1 5-2,1 3 1,2 4 1,-1 2-2,1 3 7,2-1-4,-2-2-1,-1-2 4,-3-1-4,-1-5 2,-1 2 3,-2-2 0,-1 3 2,-2-4-2,1 0 2,-1 0-3,3-1 2,1-3 3,1-1-6,4 2 3,-2-3-3,3 2-4,1 2 4,0 4-3,0 2 1,1 0-1,-2 3 2,1 0-1,-5-4 2,0-6-3,-1-3 1,0 0 3,-1-2-3,-2 1 4,-1 2-3,-1 1-2,-1 5 1,0 1 0,0 3 2,0 0-3,2 1 3,1-4-4,1-2 1,2-4 3,1-3-5,0-2 5,2-3-1,-2-3-2,3-1 1,-1-2-1,-2-1 0,1-1 0,0 0 0,-2-1 0,0 0 1,-2-1-2,-1 0 2,0 0 0,1 0-1,-3-2 0,-1-1 1,0-2-3,0 0 1,0-4 4,0-5-5,0-1 5,0-6-2,0-5-2,0 0 2,0-6-2,0 0 1,-1 0-1,1 1 0,0 1 0,-3 0-4,3-2-5,-5 0-13,-9 0-38,-4-5-67,-5-15-176,4-12-13</inkml:trace>
  <inkml:trace contextRef="#ctx0" brushRef="#br0" timeOffset="108694.2169">10782 3846 336,'0'0'51,"0"0"-5,0 0-4,0 0-2,0 0-8,0 0 2,0 0-5,0 0-3,0 0-5,0 0-1,-20-16-3,20 14-3,-3 1-5,3 1-2,-1-2-4,1 2 0,0-2 0,0 2-1,0 0-1,15 0 0,8 0 2,11 0-2,5 0 1,7 0 0,3 0-1,5-1 0,-1-1 2,-2-4-3,-2 2 1,-2-1 1,-2 2-3,-2 1 2,0-2 0,-4 1 0,0 1 1,-2-1 0,1 3-2,0-3 0,1 2 1,2 0 1,6-1 1,3 1-1,7-3 0,3 3-1,9 0 0,5-2 0,5 3 2,3 0-2,3 0 0,2 0 0,-1 0-1,-3 0 1,1 3 0,-3-2 0,-4 2-1,-1-1 1,-3 1-2,-1-2 1,0 0 1,-1-1-1,0 0 2,4 0 0,2-1-2,4-5 1,2-1-1,3 0 0,2-1 0,-2 2 0,0 2 0,-1 0 2,-4 1 1,-2 3-3,-3 0 1,-4 0-1,0 0-1,-5 0 1,-2 0 0,-4 0 0,-5 0 0,-1 0 0,-4 0 1,-2 0 0,-5 0-1,-3 0 1,-3-1-2,-3-2 2,-5 2-2,-3 1 1,-7 0 0,-2-2 0,-4 2 2,-8 0-2,6-2 1,-6 2 0,-1 0 0,1 0 1,-6 0 0,0 0 0,0 0 1,2 0 0,-1 0 1,0 0-1,1 0 1,-1-3 1,1 3 0,-1 0 1,1 0 0,-1 0-2,1 0-2,-1 0 0,1 0-3,-1 0 2,1 0-1,0 0 0,0 0 0,-2 0-1,1 0-1,-1 0 2,2 0-1,2 3 0,0 5 3,4 4-2,3 9 0,-4-1 1,2 3 1,0 6-3,-1 3 3,1 2-4,0 5 2,1 3 1,-2 4 0,1 3 1,3 3-1,-5 0 1,2 0-2,-2-2 1,1-3-1,0-2 1,1-2-2,-1 1 0,4-2 3,-2 1-2,3-2 3,-3 1-3,2-1-1,-1 1 1,-2 1-2,0 2 3,0-1-1,-1 2 0,-1 0 1,-1-3 0,0 3-1,1-3 1,-3-2-1,0-2 0,1 0 4,1-2-5,0 1 4,0-4-3,0 3 0,2-1 1,0 3-1,2 0 2,-1 1-3,-2 4 2,3-3-2,-4-1 1,0 0 0,-3-2 1,0-3-1,0-3 1,-3-2-1,0-3 1,0 2 3,0 0-4,0 0 4,-2 3-2,1 0-3,-2 3 2,1 1-1,1 1-1,0 2 0,1 1 2,0 2-2,0-1 2,0-2-2,0 0 0,0-3 1,1 0 1,2-5-1,-2 1-1,2-4 5,-1-1-7,-1 0 6,2-1-3,-1-1-1,2 1 2,-1-1-1,-2-1 0,0 0 0,1 2 0,-1-1-1,1 1 2,-1-2-1,-1-4 0,2-2-1,-2 1 0,1-6 1,1 5-1,-1-8 1,2 1-1,0-1 0,-1-5-1,2 2-6,-3-1-8,0-4-16,2 3-47,-3-5-130,-1 0-106</inkml:trace>
  <inkml:trace contextRef="#ctx0" brushRef="#br0" timeOffset="109698.2743">11443 7342 175,'0'0'46,"0"0"7,0 0-1,0 0-4,0 0 0,0 0-3,0 0-1,0 0-3,0 0-4,-32-3-4,27 0-4,3 0-4,-1 1-6,3 2-2,-3 0-5,3 0 0,-1 0-4,1-3-1,-2 3-2,2 0-2,-1 0-1,1-3-1,0 3 0,0 0 2,14-1 1,6 0 2,12-1 0,3-1 1,5 0-3,4-1-1,5-1-1,1 1-1,0-2 1,-1 2-1,0-1 1,-1 0 1,1 1-1,0 1 1,3-2-2,-2 0 2,1 2-2,4-3 1,0-1-1,4 1 1,2 1 1,1-3-2,2 2 0,-2-2 1,0 1 1,-3-1-4,-1 2 4,-3 1-5,-3 1 3,0 1 1,0-1-1,0 2 0,-2 0 2,2 2-1,-2-1 3,1-1-1,1-1-1,0-2 1,1 0-3,0-2 2,1 1 2,1-1-2,0 0 0,0-1-2,-3-1-1,0 1 2,-1 1-2,-5 3 0,0-1 0,-2 2 0,-4 1 0,1 2 1,-4-2-1,1-1 1,1 0-3,1-1 3,1 1-1,7-2 2,3-2 1,5-3 0,4 1-1,7-2 0,1 2 0,0 0 0,1 2-1,-1 0 0,-4 3-1,-2 0 1,-6 0-2,-5 1 1,-5 3 0,-5-3 0,-4 1 0,-3-2 1,0 1-3,-4 0 3,4-1-1,-1-1 0,0 0 1,3-2-1,-1-1-1,-2 3 2,-2-1-2,-2 0 2,-9 2-2,-3 3 0,-5-1 1,-6 0-1,-1 2 1,-5 0-1,0-1-3,0 1-2,2 0-8,-2 0-12,1 0-26,-1 0-78,-11 0-174,-14 0-10</inkml:trace>
  <inkml:trace contextRef="#ctx0" brushRef="#br0" timeOffset="110726.3331">11880 3953 111,'0'0'63,"0"0"0,0 0-8,0 0-6,0 0-7,0 0-4,0 0-3,0 0-4,0 0 1,-3-44-5,3 44-4,-2-3-7,2 3-7,0-1-8,0 1 0,0 0-2,0 1 0,0 14 2,6 12 0,5 7 2,0 5 6,0 0 0,1 4 2,-4 0 0,1 2-3,-2-1-2,-1 1 1,-2 0-3,-1-2 2,0 1-1,-1 0 1,1 4 4,0 0-3,0 3 5,2 3-4,1 0-3,0 2 1,1 3-3,1-1 2,0 0-2,-1-4 0,0-1-2,2-6 1,-1 0 4,0 1-4,1-1 4,0 0-5,-1-3 0,-1 2 0,0 0 0,2 3 2,-2 2 1,0 2 3,-1-1-1,3-3 3,-2 2-4,0-4 1,2-2 2,-1 1-4,1-2 3,0-2-5,1 1-2,-1-2 1,1 2-1,1 2 1,1 2-1,1 1 1,0 6-3,0-1 3,1 2-3,0 1 2,0-2 3,-2 1-3,-1 0 2,-1-4 0,-1-2-3,-2-3 2,0-5-1,-1-5 0,-3-5 0,0-2 1,0-4-3,-2-5 3,1-2-1,-2 0 0,1-6 1,1 6-1,-1 0 0,1-7 1,1 7-1,-1-7 1,0 0-1,0 6-1,0-6 1,2 5 1,-2-7-1,1 1 1,-2 1-2,2-1 1,-1 1 3,1 0-5,-2-1 6,0-5-5,1 5 1,-1-5 0,-1 0-1,3 1 1,-3-6 0,0 0 0,0 0 0,0 1-1,1 0-1,-1 1-2,0-1-9,0 1-24,0 0-70,0-1-187,0-1-20</inkml:trace>
  <inkml:trace contextRef="#ctx0" brushRef="#br0" timeOffset="111566.3812">13170 3862 375,'0'0'58,"0"0"0,0 0-3,0 0-10,0 0-13,0 0-13,0 0-11,0 0-5,0 0-1,0 0 0,-18-32 1,18 50 5,0 9-5,0 2 4,3 2-1,4 5 3,0 0 0,0 3 2,-1 6 2,1 3-6,-1 6 4,0 3-3,-2 4 0,1 1-1,0-1-2,2 4 3,1-2-3,-1 3 3,2 0-3,1 1-3,-2-2 2,1 1-3,1-4 3,-1-1-2,0-4 1,-1-3 3,2 2-4,-2-3 3,-3 1-2,1 3-2,1 1 1,-2 3-1,-1 2 1,0-2-1,1 3 2,-2-1-2,1-4 0,0-1 4,2-3-4,0-3 5,1-3-4,3-4 0,0 0 0,1-5-1,1 1 2,0-1-2,1 1 1,0-1-2,-1 0 2,0 1-2,-3 1 2,-1 2 3,-1 2-6,-2-1 4,-2 1-5,0 1 1,-1-1 2,-1-4 0,-1-1 1,2-6-2,1-5 1,-1-3-4,1-2 3,2-4 0,-1 0 0,-1-3 0,0-3 0,0 2-2,0-3 2,-1-2 0,1 5 1,0-1 1,-1-3-1,-2 4-2,0-7 1,0 0-1,0 1 0,0-6 1,0 0-1,0-5-2,0 0-2,0 0-12,0 3-18,0-3-61,0 0-155,-3-17-61</inkml:trace>
  <inkml:trace contextRef="#ctx0" brushRef="#br0" timeOffset="112342.4256">13938 3902 367,'0'0'62,"0"0"-9,0 0 1,0 0-12,0 0-5,0 0-9,0 0-5,0 0-4,3-79-2,-3 73 0,0 2-7,0 4-4,0-1-5,0 1-2,0 0 0,0 10 4,5 10-4,4 10 7,3 7-4,2 4 2,1 4 2,2 2-1,1 3 2,0 1-2,1 4 2,2 2 0,0 5 2,-2 0-3,1 0 1,-1 4 3,-2 1-4,-1 5 3,-1 0-3,-1 2-3,-1 0 1,1-3-3,0-3 4,1-6-4,2-1 1,0-3 3,0-2-5,2 0 4,0 2-2,-2 1-2,0 3 1,-1 3-1,0-4-1,0-1 1,0 1 2,-1-7 3,0-4-1,-1-2 2,0-4-2,-1-3-1,1-3 1,-1-1-1,1-1-1,-2-1-2,-1 1 2,0 2-2,-2 1 1,-1-1 0,0 0-1,-1 1 0,-4-4 1,0 3-2,-3-5 3,0 0 0,0-1-3,0-2 3,-2-1-4,-1-4 2,2 1 1,-1-8 1,1 0-1,-2-2-1,2-3 0,-1 5-1,1-8 1,-1 1 0,1-1 0,-1-5-1,1 5 1,0-5-3,-1-1 3,-2 4-3,1-3-2,-5 2-7,-6 3-14,-4-6-34,-7-1-82,-6-3-165,-1-7-12</inkml:trace>
  <inkml:trace contextRef="#ctx0" brushRef="#br0" timeOffset="113342.4828">10849 4753 327,'0'0'41,"0"0"-5,0 0-6,0 0-5,0 0-1,0 0 2,0 0-3,0 0 1,0 0-3,0 0-3,-14 0-1,13 0-4,0 0-1,-1 0-3,1 0-3,-1 0-2,2 0 0,-1 0 0,1 0 1,0 2 2,4 6 1,8-1 1,8 3 0,6-2 2,6-4-1,8 0-3,8-3-1,6-1-2,5 0-1,7-5 1,4-2-3,1 2 0,4-2 0,0 1-2,1 3 2,-2 0-1,0 2 1,-6-3 1,-3 1-1,-4 0 1,-4 1 1,-2-1-1,-4-2 1,1 0 2,0 1-2,0-1 1,3-1-2,2 0 0,3 0-1,1-2 0,1 2-1,2 0 2,-2 1-2,2-2 1,-1 2 0,4-2 0,1 2-1,0 0 2,1-2-2,0 2 1,-1 0-1,-4 0 2,-3-2-2,-5 3 0,-6-1 0,-3 0 1,-4 2-1,-2-2 0,-1 1 0,2-2 0,0-1 1,6 0 0,2-2 1,7 0-2,2-2 2,6 0-6,2 3 4,2-2-3,2 4 3,1 0 0,2 1 0,-3 0 0,-3 1 0,-5 1 0,-3-1 0,-5 1 0,-8 0 0,-6 1 0,-5-3 0,-4 3 1,-11-1-1,-1 1 1,-8 1-1,-2 0-1,3-2 1,-8 3 0,0 0 1,0-2-1,0 2 0,0-2 0,1 2 0,-6 0 0,0-1 0,0 1 0,5-2-1,1 2 1,-1-2-1,2 2 1,-3 0 0,2 0 0,0 0-2,6 0-2,-4 0-2,-2 0-14,1 0-47,-7 0-117,0 0-119</inkml:trace>
  <inkml:trace contextRef="#ctx0" brushRef="#br0" timeOffset="114317.5385">10815 5707 274,'0'0'56,"0"0"-12,0 0-1,0 0 0,0 0-1,0 0-3,0 0-8,0 0-7,0 0-4,0 0-5,-56-12-1,55 12 1,1 0 0,0 0 3,0-3-1,9-1-1,9-2 0,8-1-4,4-2 0,4 1-3,3 0-1,5-1-1,3 2-3,1-1 0,5 0-1,-1 1 0,4-1 0,1 1 0,0-1 0,0 1 0,1 0-1,0-3-1,1 3 2,-2-3 0,-2 3-2,-6 0 3,-4 2-3,-3-2 1,-1 2 0,-1 0-1,4-2 1,0-1 1,4 3-2,2-4 1,5-1 0,5 0 0,3-2 0,1 0 1,3-1-1,-1 2-1,-2 0 1,-1 3 3,-4 0-2,-3 3-1,-6 1-2,-4 1-1,-6 1 1,-5 0 0,-2 2 0,-5 0 0,1 0 1,1 4-2,3-4 2,9 3 1,6-3 0,7 0 3,5-3-1,7-4-1,3-2 0,3-1-1,2 2 0,0-1-2,1 1 0,-2 1 0,-1 2 0,-3 0 0,-1 2 0,-3 2 1,-2-2-1,-2 1 1,-3 2-1,-1-1 0,0-1 1,2-1-1,1 0 0,3-1 0,3-3 0,4 2 0,-1-2 0,1 0 1,-3-1-1,-2 0 0,-5 1 0,-3 1-4,-5 0 6,-6 0-2,-3 1 1,-8 3-1,-5-3-1,-10 2-3,-7 1 4,-2 0 0,-4 2 2,-2-3-2,3 3 0,-3 0 0,1-2 0,-1 0 0,2 2 0,-6 0 0,3-1 0,2-1 1,0 0-2,-1 1 1,-4 1 0,0-2-5,0 2 1,2 0-5,-2 0-8,1 0-8,-1 0-16,-16 3-45,-10 9-104,-16 0-112</inkml:trace>
  <inkml:trace contextRef="#ctx0" brushRef="#br0" timeOffset="115217.59">10969 6522 501,'0'0'38,"0"0"4,0 0 0,0 0-5,0 0-7,0 0-4,0 0-14,0 0 1,0 0-3,0 0-2,-16-8-2,16 6 0,8-1 0,9 0 1,7 0 1,5 0-2,3 2 0,5-3 1,4 1 0,5 0-2,2-1 1,5-2-3,5 1-2,0-1 0,2 2 0,2-3 0,-1 3 1,0-1-2,-3 2 1,-2 0 0,-1 1 0,0-1-1,0-2 1,0 1 0,0-1 1,1-2 2,4 2 0,2-3-1,4 1 1,2 0-2,6-3 2,7 1-2,7-6 2,8 1-2,5-5 0,7 3-1,3-2 1,-2 3-1,1 0 0,-6 1 0,-6 2 0,-5 0-1,-9 4 1,-8-1-1,-8 2 0,-7 2 1,-6-2-1,-7 3 0,-4-2-1,-5 1 1,-2 2 0,0-2 0,1 0 2,2-2-2,5 1 1,4-1-1,8-2 1,2 0 0,4 0 1,1-1-1,0 0-1,-2 0 1,-3 3 1,-4-2-1,-4 3-1,-6-1 0,-5 3-2,-7-1 1,-6 0 1,-7 3 0,-2-1 0,0-2 0,0 3-1,8-1 1,0-2 0,3 0 0,0 1 1,1 1-2,-1 0 1,0-1 0,-10 3 0,1 0 0,-6 1 0,-2-2 0,0 1 0,-6-1 0,0 2-1,-6 0 1,0-1 0,0 1 1,2 0-1,0-2-1,-1 2 1,5-2 0,-1 1 0,0-1-2,0 2-1,-5 0 1,4-1 0,2 1-4,-2-2-4,2 2-14,-6 0-41,0-1-102,0-7-145</inkml:trace>
  <inkml:trace contextRef="#ctx0" brushRef="#br0" timeOffset="115822.6246">14506 4599 425,'0'0'44,"0"0"-2,0 0-5,0 0-3,0 0-7,0 0-8,0 0-2,0 0-6,0 0 1,8-14-4,-7 13-2,3-2-1,8-4-1,5 1-1,11-1 1,7 1 1,8 0 2,3-1-2,3 3 0,2 0-2,-3 1 0,-2-1-5,-3 1 2,-2 0-3,-2 2 4,-3-2 0,-1 1-1,-5 2 1,-3-1 1,-7-1-2,-2 2 0,-4-1 0,-2 1 0,0 0 0,-5 0 0,-2 0 0,-5 0-3,0 0 1,0 0-1,2 0-1,-1 0-4,1 0-9,-1 0-35,-1 0-74,0 0-154</inkml:trace>
  <inkml:trace contextRef="#ctx0" brushRef="#br1" timeOffset="131101.4985">11255 3987 271,'0'0'38,"0"0"2,0 0-5,0 0-5,0 0-7,0 0-7,0 0-6,0 0 0,0 0-5,0 0 0,0-16 2,0 15 3,0-2 5,0 3 10,0-3 2,0 3-2,1-1-4,-1 1-7,0-1-2,2 1-1,-2-2 0,0 2-1,0-1-4,0 1-2,0 0 0,0-2 1,0 2-1,0 0 2,0 0-1,0 0 1,0 0-2,-3 0 0,-9 5 0,-2 8-4,-6 4 3,-1 5-3,-2 6 1,-3 4 1,0 4-2,-3 4 0,0 2 2,3 1-3,0-4 1,6-2-1,3-7 1,4-3-1,5-9 0,1-4-2,4-5 2,2-4 0,-1-2-1,2-3 2,-1 0-1,1 0 2,0 3-1,-1-2 0,1 0 0,-2 1-1,2 0-2,-1-1-3,1 1-7,0-1-12,0-1-19,0 0-31,1 0-47,9-1-78</inkml:trace>
  <inkml:trace contextRef="#ctx0" brushRef="#br1" timeOffset="131573.5255">11518 3980 330,'0'0'33,"0"0"0,0 0-14,0 0-4,0 0-7,0 0-5,0 0-1,0 0 1,0 0 2,0-6 7,0 6 6,0 0 6,-1 0 2,-4 10-1,-4 8-4,-2 7-2,-5 0-4,-3 6-5,-1 3 2,-5 2-6,1 2-1,-2 1-2,1-2-1,3-3 0,-1 0 2,3-2 4,4-5 1,-1-4 2,4-3-3,0-1-1,3 0-3,2-2 0,1 2-4,0-1 2,1 0-4,0 1 2,-1 0 2,0 0-1,1-5 1,0 1-2,4-6 0,-1-4-2,1 0-1,2-5 0,-1 0-2,1 0-3,0 2-8,-2-1-10,2-1-9,0 0-10,6-5-10,4-8-25,6-6-44,0-3-109</inkml:trace>
  <inkml:trace contextRef="#ctx0" brushRef="#br1" timeOffset="131953.5473">11691 4113 200,'0'0'55,"0"0"0,0 0-2,0 0-8,0 0-8,0 0-6,0 0-4,0 0-2,0 0-6,-39 94-2,24-68-4,0-1-3,-4 5-3,2-1-3,-3 1-2,-2 0 1,2 0-3,-4 0 1,1 3 2,2-3-3,2-1 7,2-2-5,2-4 1,2-3 0,4-8-3,4 0 0,0-5-1,4-2-3,-1 0-2,2-5-3,-1 0-3,1 0-1,0 2-5,0-2-4,0 3-9,0-2-10,-3 5-19,2 1-28,-1-2-46</inkml:trace>
  <inkml:trace contextRef="#ctx0" brushRef="#br1" timeOffset="132367.5709">11797 4359 221,'0'0'52,"0"0"-8,0 0-10,0 0-7,0 0-11,-45 83-7,36-66-2,2-1-4,-3 4 0,3-4 0,-2 0 0,3-4-1,-1 2 3,3-5 0,0 0 0,-1 1-1,2-7 1,2 1-2,-2-1 1,1-1-3,-2 1 1,3 2-2,-2-2-2,0 2 1,-1 4-2,-1-2 2,1 3 1,-1-3-3,2-2-3,0 7-7,3-7-45,-2 2-137</inkml:trace>
  <inkml:trace contextRef="#ctx0" brushRef="#br0" timeOffset="140602.0419">16069 5230 376,'0'0'62,"0"0"-7,0 0-6,0 0-10,0 0-5,0 0-5,0 0-6,0 0-1,0 0-3,0 0-3,-27-19-1,25 19-2,1 0 0,0 0 0,-1-2-5,2 2-1,-1-1-7,1-4 1,3 1-3,11-4 3,6-1 0,9 2-1,7 2 1,5 2 0,4 3 0,4 0-1,1 0 1,-3 0 0,-3 0 0,-3 0-1,-5 0 1,-3 0-2,-1 3 1,-2-3 2,-1 0-2,-1 0-1,-1 0 1,-1 0-2,-1 0 1,-8 0 1,2 0 1,-6 0-1,0 0-1,-1 0 0,-7 0 0,5 0 1,-5 2-1,-1 0 2,0-1-1,-4-1 0,0 0 3,0 0-3,2 2 1,-1-2 0,1 0-4,-1 2 4,1-2-1,-1 0-2,2 0 0,-2 0-1,1 0-5,-1 0-1,-1 0-7,0-7-9,-3 0-10,-8-4-11,1 0-3,-3 2 0,3 0 12,2 3 12,0-4 13,1 4 8,-1-4 3,-1-2 1,2 0 4,-3 2 3,2-3 4,-1 3 7,-1-1 6,0 3 4,2-4 2,2 7 1,2 0-2,2 1 0,-1 1-3,0-1-4,0-1-3,1 2-6,2 3-3,-1-1-2,1 1-1,0-1-2,-2 1 0,2-3 0,-1 3-2,1 0 2,-2 0-2,2-2-1,0 2 1,-1 0-1,1 0-1,0 0 1,0 0-2,0 2 1,4 8 0,4 4 0,4 4 0,0-2 0,1 4-1,2-5 1,-1 2-3,3-2 2,0 0 0,0-1 2,0-1-2,-5-5 0,1-1 0,-2-3-1,-2-1 1,1 2 1,0-3-1,0 1 0,-5-3 0,-1 2 0,-4-2 0,0 0 0,0 0 4,2 2-4,-2-1 4,0 8-4,-2 6 0,-8 4 0,-9 6 0,-1 2 1,-6 0-1,0-2 0,-2 2-1,2-1 1,4-3 0,4-1 0,3-7 0,7-3 0,3-5-1,2-4-1,2 2 1,1-5-1,-2 0-1,2 0-1,0 2-10,0-2-11,0 0-28,8-5-47,2-9-115,7-4-81</inkml:trace>
  <inkml:trace contextRef="#ctx0" brushRef="#br0" timeOffset="143661.2169">17732 3526 308,'0'0'33,"0"0"-4,0 0-3,0 0-6,0 0-3,0 0 3,0 0 3,0 0 7,0 0 5,-23-32 2,21 30 0,2 2-2,-1 0-3,1-1-2,-2 1-5,2-2-5,-1 1-4,1 1-4,-2-1-2,2 1-2,-1-2-2,1 2-1,-1-1-1,1 1-1,-2 0 1,2 0-3,-1 0 1,-2 0 0,-2 8 0,1 8 0,-4 5 0,2 1 0,1 2-1,2 6 0,0 2 1,2-1-4,-1 4 4,1-1-1,1 0 0,0 2 3,0-1-5,0 0 6,0 0-6,0-2 1,0-3 2,0 2-3,1-2 3,1 1-1,-1 6 2,1-3-1,-1 2 1,1 2-3,-1 2 3,1 0-2,-1 2 2,2-2-1,-1 2 0,-2 2 3,1-1-4,-1 0 3,0 3-4,2 1 1,0-1 0,1 3-2,3 1 2,-2 1-2,2-2 2,0 1-1,1-2 0,3-4-1,-1 0 2,0-2-1,-1-1 0,1 1 5,0-3-5,-2 1 3,3 2-1,-1 4-3,-2-3 1,1 4 0,1-1 0,-2 2 0,2 1 1,1-4-2,-3-1 2,2-1-1,0-1 1,-1-1 3,0-2-4,-2 2 4,1-3-4,0-1-1,-1 1 1,0-1 0,-2-1 1,2 0 0,-2 0 0,-1 1-1,0-1-1,-2 0 1,1-1 1,-2-1-2,1-1 5,-1 1-5,0-3 2,0 1-1,0-4-2,0 1 6,0-1-5,0 1 4,0-1-1,0-1-2,0-1 2,0-2-2,0-6 0,0 1-1,-1 1 1,-1 1 0,1-1 1,1 1-1,-2-10 1,2 5-1,0 3-1,0-5 1,0 6 0,0-8 0,0-2 1,0 2 0,0-7-1,0 1 1,0-6-1,0 0 1,0 0 1,0 1-1,0 2 1,0-3 0,0 3 1,0-2 0,0 0 1,0 1 1,0 0-1,2-1-1,-2-1 1,1 0-2,-1 2-1,6-2-1,4-3 0,7-6 0,6-3 1,2 0 0,6 0-2,3-3 1,4 2-2,2-2 2,5 1 0,1 1 0,3 3 2,1 0-2,0 0-2,2 1 3,-1 0-2,3 1 1,-1 3 2,3-2-1,2 2-1,4-2 0,2 2 0,4 0 0,1 0 0,3-3 0,2 2 0,1-3 0,2 0-1,4 0 1,1-3 0,3 0 1,0 0-1,-2 0 1,0 2-2,-8-2 1,-1 4 0,-6-1 0,-6 4 0,-3 0 0,-4 0-1,-4 3 2,-2-2-1,-3 1 0,0-2 1,-1 2-2,0-1 1,-1-2 1,0-1-1,1-3-4,3 1 4,0 0-5,2 0 5,1 0 0,-2 1 3,1 1-3,-1 1 0,-5-1 0,-3 2-3,-1 2 3,-4-1 0,-3 3 1,1 1-2,-4 0 1,2 0-1,-3 0 1,1 0-1,0 0 2,4 0-1,1 0 0,6 0 1,3-2-1,6-1 1,4 2-1,2-2 0,2 0 0,1 3 0,-1 0 0,-1 0 0,-4 0 0,-3 0 0,-2 0 0,-2 3 0,-4 0 1,-1 1-2,-1-1 1,-2 2 0,-2-2-1,-3 0 2,-1 0-1,-1 0 0,-2-1 2,-3 1-3,-2-1 1,-6-1-1,0 0 1,-1 1 0,-5-2 0,5 1-1,-8 1 1,-4-2 1,0 1-2,-5-1 3,0 0-2,0 0 0,2 0 3,-1 0-2,1 0 1,-1 0 2,1 0-2,0 0 1,0 0-3,-2 0 0,0 0 0,1 0 0,-1 0 1,0-6-1,0-1 0,0-8 0,0-4 1,-1-1-2,-5-6 2,0 1-4,1-4 3,-1-3 0,-3-6 0,0-1-1,1-6 1,-1-1-2,-1-3 3,1-1-2,3-1 2,1-2 0,-2-1-4,4-1 2,0 3-2,1-1 2,2 0 1,0 6 0,-1-2 1,1 2-3,-3 1 2,0 4 0,-1 0 1,-2 3-1,-4-2 1,1 0-1,-3 2-3,0-4 3,-3-1-4,1 0 3,-1-3 2,1 0-2,2-4 2,2 1-1,0 1-1,3 1 1,2 2 0,1 4 0,-1 2 1,1 1-2,0 3 3,0 2-1,-1 1-5,-1 1 6,1 2-5,-2-1 3,-2 2 1,0 1-3,-2-3 3,0 2-2,0-2 1,-2-2 0,3 1 1,-2-1-1,-1 0 1,3-2-2,-1 2 2,0-2-1,1 0 1,-1-2 0,1 2 0,-1-2 0,-1-1-4,1 1 2,0-1-2,-2 1 2,1-1 2,-1 4-1,3 2 1,1 2-3,-1 2 2,0 2 1,1 1-1,-1 1 2,2-1-1,0 3-2,1 2 2,-1 0-3,3 6 3,-1-3-1,2 2 0,1 3 1,-3-5-1,1 0-2,0 3 3,1-3-1,-2 2 0,3 6 1,-3-2 0,2 1-1,-2 0 1,2 2-2,0-2 1,-1 1-1,-1 0-4,2 1 5,-1-2-6,-3-4 6,1 1 0,-2-4-1,-1 2 2,1-2-2,1 2 1,-1 5 1,2-3-1,-2 1 0,3 5-1,-5-5 0,2 0 1,2 7-1,-4-5 0,-1 3 1,5 0-1,-9 2 0,1-3 0,-3 4 0,-5-4 2,1 1-2,-2 3 0,1 1 1,0 0 0,3 1 0,-2-1 0,6-1-1,-2 3 1,-1-2 0,6 3 0,-9-2 0,3 2-1,-2 0-1,-8 0 2,1 2 0,2 1 0,-1 0 2,1 0-2,1 1-1,2 1 0,0 0 1,8-2 0,0 1 1,0 1-2,4-2 1,-4 1-1,-2 1 0,-1 0 1,-5 3 1,-3-1-1,0 2 0,-3-1 0,-1-1 1,-3 0-1,-2 1 0,-1 1 0,-3-1 0,-2-1 0,-1 1 0,-5-1-1,-1 0 2,-4 0-1,-3-3 0,0 3 0,2-3 0,0-1 1,4 0 0,3 0 0,1-1-1,2 0 0,0-2-1,-1 0 1,-1 0 0,0 0 0,-1 0 0,1 0-1,-4 0 2,0 0-2,-3 0 1,0 1 2,0 1-3,1 2 1,-1-1 0,2 2-1,2-2 1,-1 4 4,2-2-3,1 0-1,6 0 0,1-1 0,1 1-1,5 0 6,1-2-6,5 1 1,-1-1 0,5 1 0,0-1 2,0 0-3,-2 1 1,-1-1-1,-3 2 0,-2-1 1,-3 2 0,0-4 0,-3 3 0,0-3 0,-5 1-1,1 1 1,-1-1 0,-1 1 0,3-1 1,0-1-1,2 1 0,3-2-1,3 1 1,2-2 0,8 2-2,3-2 2,6 0 0,2 0 0,-1 0 1,-1 0 0,1-2-3,0-1 3,-5-2-2,5 4 1,-6-4 1,7 4-1,-1-1 0,2 1-1,-4 1 1,2 0-1,-2 0 0,-7 0 1,2 0 0,-1 0 0,1 0-1,1 0 1,6 1 0,-8-1 0,7 2 1,-3-2-2,3 0 3,-3 0-2,1 0 0,0 0 0,-6 0-2,7 0 2,-6 0 0,8 0 0,-1 0 0,-7 1 0,8 1-1,-7-1 1,2 1-1,1 1 1,-7 0 1,3 2-1,5-4-1,0 2 1,3-2-1,0 1 1,-1-1 1,8-1-1,-7 2 0,5-2-1,1 0 0,2 1 1,-2-1 0,0 0 1,0 0-1,1 2 0,5-2 0,-2 0-2,2 0 2,-1 0-2,-1 0-1,1 0-1,-1 0 0,1 0-4,1 0 1,-2 2-5,2-1-5,0 8-8,0 3-16,3 1-42,3 5-56,1-7-156,3-3 11</inkml:trace>
  <inkml:trace contextRef="#ctx0" brushRef="#br0" timeOffset="144682.2753">18807 3350 314,'0'0'42,"0"0"-2,0 0-7,0 0 0,0 0-3,0 0 3,0 0-3,0 0-2,0 0-2,-4-38-3,4 36-5,0 1 0,0-1-4,0 1-2,0 0-1,0-1-3,-1 1-2,1-1-1,0 0-3,0 1-1,0 1 1,0 0-1,0 0 2,0 1 1,0 14 0,0 7 0,0 7 0,0 3-1,0 4 1,0 3-1,1 6 0,5 2-1,-2 3 0,2 0-2,0 0 3,0 0 1,1 0-3,-3 0 5,2-1-5,0-2-1,-2 0 4,-1-1-4,1 2 4,0 3-3,-2 2 1,1 0-1,-2 1 3,1-3-3,-1-3 2,2 0 2,0-2-5,0-4 5,1 0-5,3 0 1,-1-1 1,0 1 0,0 0 2,0 2-3,1 2 1,-1 1 0,1 1-1,-1 0 0,1 0 3,1 0-3,0-1 1,-1-1 3,4 0-5,1-1 5,1-1-3,3-2-1,0-1 2,1-1-3,-2-3 1,-1 2-2,-3-3 2,0 1 0,-2 0 2,-2 1-2,-1-2 2,-2 0-3,-1-3 0,0 2 6,-3 1-5,1 0 5,-1 0-5,0 0-1,2-2 1,-1 0-1,2-2 0,1 0 1,1 2 0,1-2-2,1 3 2,0 2-2,0 1 2,2 0-1,-1-3 0,0-2 0,-1-3 1,-1-1-1,1-4 1,-3-9-1,-1 1 1,0-6-1,-3 1-1,2-2 6,-1 3-6,-1-1 4,0 0-2,1 0-2,-1 2 2,0 4-1,0-4 1,0 4-3,0 0 3,0-4-2,2 4 1,-2-7 2,0-6-2,1 2-1,-1-7-1,0 0-5,0 0-8,0 1-15,2 1-39,-2-2-109,1-17-132</inkml:trace>
  <inkml:trace contextRef="#ctx0" brushRef="#br0" timeOffset="145637.3299">19751 3462 182,'0'0'31,"0"0"1,0 0 3,0 0 4,0 0 1,-11-86 1,11 62 1,0 9 0,2-2 2,-1 0-7,0 5-4,2-6-4,-2 5-6,-1-1 0,0 2-3,0 5-8,0-7 3,0 8-8,0-1 3,0 2-2,0 5-3,0-7-1,2 4-1,-2-4 0,1 2 0,-1 5 1,0 0-1,0 0 1,2-2 1,-2 1 0,1-1 3,-1 0-2,0 1 0,2-1-1,-2 1-1,0-1 0,1 1-1,-1-1-1,0 2-1,0-1-2,0 1-2,0 0 0,3 1 2,2 13 6,2 8-4,3 9 4,0 1-5,-1 3-1,2 3 1,-2 4 0,0 5 0,1 9-2,-2 7 2,0 4 0,-1 5 2,0 1-1,0 0-2,-2 0 1,0-1-2,0 0 1,-1-2 2,2-2-1,-2-3 2,2-1-2,0-5 2,0-3 2,-2-2-5,3-5 5,-3 1-5,1 1 0,-1-1 3,1 4-4,-1 0 3,0 4-3,0 1 3,1 0-1,1-1 2,0-3 0,2-2-3,1-3 5,-1-1-5,1-2 3,1-3-1,-3 0-1,2-1 0,-3-1-1,1 0 2,-4 0-1,0 1 1,-2-2-2,1 0 1,-2 1-1,1 4 2,-1-2 3,0 1-1,0 3 1,0-1-4,0-3 0,0-1-1,2 0 1,-1 1 1,2-4-1,0-1 0,0 0 0,2 0-1,0-3 1,-1 0 1,-1-2-1,0-1 3,0-3-3,-2 2 3,1-4 1,-1 1-4,-1-2 5,0-2-6,2-6 2,-2-2-1,0-5 1,0-6 0,0 6-1,0-6 0,0-1-1,1 1 2,-1-6-1,0 0 1,0 0-3,0 0-7,3 0-14,0-17-27,-3-11-49,3-15-70,-2-9-136</inkml:trace>
  <inkml:trace contextRef="#ctx0" brushRef="#br0" timeOffset="146465.3773">20696 3531 149,'0'0'51,"0"0"0,0 0-3,0 0-3,0 0-9,0 0-3,0-85-4,0 66-2,0 1 1,0-2 3,0 2-3,2-1 2,1-6-3,-1 8-2,1-1-2,-3-1-1,0 5-6,0-7 5,0 0-9,0 9 1,0-8-1,-2 3-5,1 5 0,-2-8-2,0 2 0,0 6 0,2-7 2,-1 8 1,1 4-2,-2-5 0,3 5-2,0 2-2,0 0-2,0 5-2,0 0 0,0 8-1,7 11 2,3 12-1,1 7 7,0 6-4,-1 6 3,-1 6-2,1 6-3,-3 7 4,-1 2-3,-2 4 2,2 0-2,1 3-2,0-2 4,2-1-2,3 4 1,-2 2 1,0 1-4,3 0 3,-3-6-2,0-2 3,0-6 1,-1-6-3,-3-6 4,0-1-5,-1-2-1,-2-2 3,1 4-1,1 0 1,1-1 0,0 3-1,2-2 0,-1 0 1,4 0-1,0-1 1,1-1 3,1-1-5,0 0 5,-2-1-3,1-3-3,-4-1 4,0 0-3,-2 2 3,-2-3-2,0 3 2,-4-1 1,0 1 0,0 0 4,0-1-4,0 0 1,-3 0 0,1 0-3,-1-2 1,-2 0-2,2-2 2,0-2-2,0 0 2,0-3-2,2 0 1,0-6-1,1-2 0,0-3 0,0-2 1,0-4-1,1-5 1,2 0-1,-2-6-1,1-5 0,-1 4 1,1-3 1,-2-3-1,1 2-1,-1-6 1,0 0-5,0 0-5,0 0-10,0 0-31,-14 0-58,-9-6-124,-15-14-80</inkml:trace>
  <inkml:trace contextRef="#ctx0" brushRef="#br0" timeOffset="147461.4343">17782 4449 80,'0'0'23,"0"0"-4,0 0-2,0 0-1,0 0 2,-53-78-1,41 69 2,-2 2 0,5 2-1,-7 0 0,9 1 2,3 2 3,-1 1 5,-1 0 2,1-1-1,1 0-1,-1 1 0,5 1-1,-1-2 3,1 2 1,-2 0 1,1-2-3,-1 2-1,1 0-4,-1 0-2,1 0-4,-1 0 1,1-3-5,0 3-1,-1 0-3,1 0-2,-1-2 0,0 2-1,0-2-2,1 2-2,-1 0-1,1-1-1,-1 1 0,2 0 0,0 0 1,2 0 0,15-2 3,9 2-3,13-2 3,10-3-1,5-2 0,7-1-1,5 0-1,0-1 0,2 0 1,2-3-1,0 4 0,-1-1-1,0-1 0,-1 4 1,1-1 1,-1-1 1,0 1 0,2-3-1,2-2 0,2 0-1,1-1 1,-1 0-1,2 2-1,-3-1-1,-2-1 1,-1 2-2,-3 3 1,1-2 0,-2 3 1,5 0-1,-2 2 1,4-3-2,2 2 2,2-3-1,2 0 1,2-4-1,-1 1 0,0-1 1,0-2-1,-2 1 1,0-1 0,-4 0 1,-3 1-2,-5 0 0,-5 4 0,-3 0 0,-6 3-2,0 1 4,-2 0-5,-2 0 4,1 1-1,-2 1 2,2 1-2,0-2 0,3-1 0,4 2-2,4-4 2,2 2 0,3-2 0,5 0 0,0 1 2,1-2-4,-2 1 1,-4 3 1,-4 0 0,-5 1 0,-5 1 0,-5-1-1,-7 3 0,-4 1 1,-5 0 1,-2 0 0,-2-2-1,-2 2 0,-2 0 0,1-2 0,-5 1 0,-1-1 0,-4 2 0,-1-1-1,2 0 1,-8 1 0,0 0 0,-6 0 0,0-3-3,0 3-3,1 0-8,-1 0-13,0 0-22,-12 0-39,-14 8-77,-11 1-130</inkml:trace>
  <inkml:trace contextRef="#ctx0" brushRef="#br0" timeOffset="148390.4874">17741 5336 216,'0'0'41,"0"0"3,0 0 1,0 0 1,0 0 0,0 0-1,0 0 1,0 0-1,0 0-5,0 0-6,-11 1-4,17-6-6,8-3-3,6-3-5,3 2-3,3 3-2,5 0 0,3 2-2,5 1 0,2-1-1,5 1-1,2-1 1,6-2 0,1 0 0,6-2 0,5-1-2,1 0 0,4-2-7,2-1 5,1 2-5,4-2 2,0 0 0,5 0 0,2 2 1,3 1-2,3-1 1,3 1 0,1 1 0,4-2 0,1 2 0,2 0 1,-2 2-1,-3 0 0,-2-2 0,-3 2 0,-1-2 1,-3 1-2,0-2 0,-1 1 1,-2-2-1,0 0 2,-1 0-1,1-2-1,2 0 0,1-2-2,0 0 3,1 1 1,-3 1-2,-3-1 0,-2 1 0,-3 0-1,-7 1 1,-2 2 0,-4 1 1,-2-4 0,0 4-1,-5-3 0,0 2 1,1 0 0,-3-2-1,2 2 1,-2 0-1,1-3 0,-1 4 0,-1-1-1,2 0 2,-2 1-2,-1 1 1,-2 1 0,-2 1 0,-1 0 1,-6 3-1,-3-1 0,-6 1 0,-12 1-1,-8 1 1,-4-2 2,-4 2-2,0 0 1,-1 0 0,-5 0-3,0-2 3,0 2-1,2 0 0,-1-1 1,1 1-4,-1-2-4,1 2-10,-2-3-13,0 1-23,-10-2-33,-14 3-53,-12 1-152</inkml:trace>
  <inkml:trace contextRef="#ctx0" brushRef="#br0" timeOffset="149361.5429">17858 6191 396,'0'0'49,"0"0"6,0 0-2,0 0-10,0 0-5,0 0-6,0 0-5,82-67-5,-50 56-4,3 0-3,1 3-2,4-2-1,-1 1 0,5 1 0,2-1-3,0 1 0,5-1-1,1 2 0,1-1-1,1-1-1,2 1-3,2 1 0,1 0-1,0 1 1,5-2 1,1 1 0,2-1-1,3-1-1,0 1-1,-1-2 0,1 0 1,-2 1-1,0-4 2,0 1-6,4-4 6,2 1-4,2 0 3,-1 1 0,3 2 0,-1 2-1,-2-1-1,-1 2 1,-2 1-2,-1 2 2,-3 0-2,-1 1 1,0 3 1,-3-3 0,1-1 1,-1 0-2,1 0 1,1-3 0,1-1-1,2-3 1,1-1 2,-1-1-2,3-1 0,-2-1 0,1 0-3,-2 1 3,0 2-1,-1 0 0,-3 3 1,1 1-1,-2 0 0,-3 2 0,0 1 0,-3-2 0,1 1 1,0 1-1,2 0 1,0-3-1,0 1-1,-1 1 1,-2-4-2,-2 0 3,-2 2-1,-2-2 0,-4 1 2,-2 1-1,-4 0-1,-3 1 0,-2 2-2,-2 1 2,-2-1 2,-2 2-2,1 0-1,-2 3 1,3-1-3,3-2 4,4 1-1,4-1 0,1 2 0,4 1 0,-1-1 0,-2-1 0,-1 3-1,-6-1 2,-4 2-1,-12 0 1,-4 0-1,-5 0-1,-8 0 0,0 0 0,-6 0-1,0 0-1,0 0 1,1 0 0,1 0-1,-1 0-6,1 0-9,0 0-20,-2 0-57,0-2-210,-2-6-18</inkml:trace>
  <inkml:trace contextRef="#ctx0" brushRef="#br0" timeOffset="150248.5937">13941 1521 227,'0'0'55,"0"0"-4,0 0-11,0 0-5,0 0-4,0 0 2,0 0 5,0 0-1,0 0-1,33-73-1,-33 73-6,0 0-2,0-7-5,0 0-2,0 2-6,0-1-2,0 6-4,0-2-3,-3 2-1,-7 2-4,-7 11 0,-6 11 2,0 10-3,-3 7 1,0 10 1,0 7-1,0 3 0,5 4 12,1 3 1,4 1-1,3 5 1,3 5-16,4 4 3,1 4-2,5-3 4,0 2 8,0-5-3,8-3 5,2-6-4,3-2-6,5-4 1,2-1-3,2-2 2,4-4-1,0-4 0,3-2 3,-1-6-2,1-6 4,2-3-5,-4-5 3,1-3-4,-4-3 0,0 0 0,-1-5 1,-2-2 0,-3-3-1,-1-1 1,-7-5 0,1-1 0,-5-3 2,0-2-2,1 2 1,-4-4 0,1-1-1,-4-2 0,0 0 0,0 0-1,2 2-3,-1-2-3,1 0-17,4 0-38,4-2-126,6-7-128</inkml:trace>
  <inkml:trace contextRef="#ctx0" brushRef="#br0" timeOffset="150946.6336">16610 1354 530,'0'0'58,"0"0"-8,0 0-11,0 0-6,0 0-9,0 0-5,0 0-6,0 0-2,0 0-6,30-61-1,-21 61-1,5 5-3,9 11 1,8 12-2,2 4-1,2 10 2,1 5-1,-1 4-1,0 4 3,-4 3-4,0 3 2,-2-1 1,-5 1 11,-2-1 1,-6 3 0,-2 2-2,-5 3-10,-3 2-1,-2 4 2,-4-1-1,0-4 2,-6-1 6,0-8-4,-2-4 4,0-4-4,-2-7-5,2-2 2,0-5-2,1-1 2,-1-2-1,2 0 1,-2 1-1,0 1 1,-2 0-1,-1-4 1,-1 0 2,0-3-2,0-1 1,-2 0 2,1-5 0,0-4 0,4-4 1,3-9-2,5-2-3,1-5 1,0 0-2,0 0 0,0 0-4,0-2-11,0-10-30,9-7-110,0-13-152,3-9-22</inkml:trace>
  <inkml:trace contextRef="#ctx0" brushRef="#br0" timeOffset="151605.6713">14129 1765 528,'0'0'58,"0"0"-11,0 0-12,0 0-10,9-80-9,-1 63-3,4 3-4,2 2-2,4 0-2,3 4-2,2 1-3,3 5 1,0 2-1,-1 2-1,0 10-1,-4 0 0,-3 5-1,-8 5 0,-4 1 2,-6 1 0,-3 2 0,-9 0-1,-5-1 1,-6 1 13,-2 1 2,-1-5 0,-2-3 0,3-2-13,2-3 3,8-7 0,4-2 0,8-2 1,3-3 1,-2 0-2,2 0-2,-1 0-1,1 0 2,0 2-1,7 3-1,12 0 0,7 0-4,4-3 3,3 1 0,3-1-1,1 1 0,-3-1-2,0 0-5,-5-2 0,-8 3-13,-2-3-21,-3 0-49,-5-3-134,5-2-71</inkml:trace>
  <inkml:trace contextRef="#ctx0" brushRef="#br0" timeOffset="152026.6954">14837 1585 598,'0'0'36,"0"0"-14,0 0-6,0 0-8,0 0-4,93-64-4,-74 64-1,1 0-1,-6 0-2,-1 5-1,-4 3 0,-2-1-1,-2 5 5,-5 2-4,0 2 1,-9 2-1,-1-4 2,3-2 0,1-7 4,3-2 2,3-3 2,0 0 2,0 0 2,0 0-2,0 2-2,0-2-2,0 0-2,11 0-1,10 0-1,4 0 1,0 0-1,3 2 0,-1 5-1,1 3 1,-2 5-1,-3-2 0,-9-2 0,-5 2 0,-7 2 1,-2 0 2,-9 5 0,-7-1 1,-6-4 1,-2-1 3,-4-1 1,-1-2 1,0-3 2,1 2-1,-1-3-2,5 0-3,6-2-2,7-5-6,6 2 2,5-2-50,-2 0-94,6 0-142</inkml:trace>
  <inkml:trace contextRef="#ctx0" brushRef="#br0" timeOffset="152274.7096">15605 1465 572,'0'0'17,"0"0"-5,0 0 0,0 0 0,0 0-1,0 0-2,14 86-1,-12-54-1,-1-2-2,1 3-1,-1-1-3,2-3-1,0-2 0,1-3-1,1-2-2,-1-8-11,-1-4-22,3-1-85,-3-3-153</inkml:trace>
  <inkml:trace contextRef="#ctx0" brushRef="#br0" timeOffset="152490.7219">16036 1606 555,'0'0'34,"0"0"-3,0 0-8,0 0-6,0 0-5,0 0-3,0 0-4,0 0-2,39 86-4,-35-71-4,-2 3-13,-2 2-31,0 4-115,0-1-117</inkml:trace>
  <inkml:trace contextRef="#ctx0" brushRef="#br0" timeOffset="153085.756">14919 2220 673,'0'0'38,"0"0"-12,23-78-7,-5 55-6,4 5-6,3 5-3,1 3-2,0 5-2,1 5-1,-2 0-2,-5 8 0,-1 7 0,-8 7-1,-1 3-1,-8 6 1,-2 3 0,-9 2 1,-7 0 3,-5-2-1,-1-4 2,-4-6 1,3-3 3,4-8-1,4-3 3,7-3 1,2-6-1,3 2 0,3-3-3,-1 0-1,1 0-1,11 1-1,7-1-1,11 2-1,1-2-2,3 0-5,1 0-16,-1 0-38,-3-3-57,-4-1-171,-7 0-5</inkml:trace>
  <inkml:trace contextRef="#ctx0" brushRef="#br0" timeOffset="153457.7772">15484 2142 649,'0'0'54,"0"0"-19,0 0-14,0 0-13,0 0-3,0 0-3,0 0-2,80-35 0,-63 37-3,-2 2 0,-4-1-2,-3 2-2,2 0 1,-5 2 0,-1 0 0,-4 5 2,0 5 2,-7 0-1,1-2 3,-3-3 0,4-5 2,2-4 2,1 0-1,2-3-1,0 0 1,0 0 0,0 4 0,8 4 1,6 2-3,3 2 0,2-1-1,3 0 0,-5-1 0,-3-2-2,-2 1 1,-5-4 0,-4-2 0,-1 7 3,-2-1-1,-5 6 0,-6 2 1,-5-1-1,-3-3 1,-4 1-1,0-1-1,0 1-1,2-2-5,6-3-31,6-2-84,4-4-165,8-3-23</inkml:trace>
  <inkml:trace contextRef="#ctx0" brushRef="#br0" timeOffset="153652.7884">16311 2046 670,'0'0'17,"0"0"1,0 0-5,0 0-3,10 85-6,-5-54-1,3 3-3,1-3 0,2-1-5,-2 0-2,-1-5-15,2-3-37,-5-5-81,-2-1-150</inkml:trace>
  <inkml:trace contextRef="#ctx0" brushRef="#br0" timeOffset="154064.812">14048 2424 623,'0'0'53,"0"0"-18,0 0-11,0 0-10,0 0-6,0 0-5,0 0-1,0 0-1,0 0 1,53 22-1,-47 6 1,-4 4 7,-2 1-4,0 2 5,0 0-6,-3-1-6,0-2-3,1-3-10,2-2-26,5-3-65,6-2-183,1-6-8</inkml:trace>
  <inkml:trace contextRef="#ctx0" brushRef="#br0" timeOffset="154627.8442">15488 2842 631,'0'0'64,"0"0"-16,0 0-15,0 0-11,0 0-8,0 0-7,30-85-1,-18 74-4,-1 5-1,-2 4-2,7-2-1,2 4-1,0 4-2,5 6-1,-7 3-2,-3 4-2,-6 4 0,-4 0 2,-3 3 4,-7 3 3,-7-1 1,-2-2 0,-3-3 3,1-1 0,1-5 2,6-3 4,2-7-2,6-1-1,3-4-2,0 0-1,0 0-2,0 0 1,0 3-1,5 2-1,7 2 0,10-2-3,3-5 0,4 0-4,4-4-7,4-4-14,3 1-40,0-5-62,2 2-164</inkml:trace>
  <inkml:trace contextRef="#ctx0" brushRef="#br0" timeOffset="154950.8626">16071 2673 610,'0'0'60,"0"0"-15,0 0-15,0 0-9,0 0-8,0 0-6,0 0-1,89-47-5,-77 47-1,2 2 0,-4 1-1,-4 2-1,0 4-1,-5-6 1,-1 7 1,0 0 0,-4 4 1,-2 1-1,-2-3 0,2-3 1,3-6 0,2 1 1,1-4 0,0 5 0,0-1 0,0 5 0,7 5-2,3-4 2,1 5-2,1-2 2,2-1-1,0-2 0,-5-2 0,2-1 0,-5 0-1,-4-4-1,1-1 0,-3 3-1,-1 5-4,-11 2-10,-5 5-15,-6 0-32,-8 0-36,-8 1-78,-4 4-91</inkml:trace>
  <inkml:trace contextRef="#ctx0" brushRef="#br0" timeOffset="155278.8814">14183 2980 627,'0'0'48,"0"0"-13,0 0-13,0 0-6,0 0-7,0 0-1,0 0-1,0 0 1,0 0 1,-35 94-4,35-64-2,0 1-1,0-1 3,0-2-6,1 3 2,1-9-13,1-1-28,0-5-49,0-5-172,5 4-40</inkml:trace>
  <inkml:trace contextRef="#ctx0" brushRef="#br0" timeOffset="155499.894">14771 3009 586,'0'0'25,"0"0"1,0 0-3,36 94-8,-32-64-7,2 2-1,-1-2-7,-1-1-5,1-3-32,-2-8-95,2-1-142</inkml:trace>
  <inkml:trace contextRef="#ctx0" brushRef="#br0" timeOffset="156017.9237">15971 3323 695,'0'0'34,"0"0"-9,0 0-8,0 0-6,75-79-6,-52 69-2,5 6-4,-1 4-3,-1 0-2,-4 7-1,-8 4 0,-4 7-1,-8-1 1,-2 6 2,-10 0 1,-5 0 1,-6 4 2,-1-3 2,0-2 3,2-5 6,4-4 2,9-6 4,4-5 0,3-2-3,-1 0-2,1 0-5,10-2-3,13-5-1,12-6-1,8 1 0,3-2 0,6-2-3,-3 4 0,-5 0-6,-7 3-9,-11 2-14,-11 4-24,-8 3-42,-7 0-96,0-1-92</inkml:trace>
  <inkml:trace contextRef="#ctx0" brushRef="#br0" timeOffset="156561.9548">14229 3650 577,'0'0'51,"0"0"-7,0 0-13,0 0-10,0 0-9,0 0-5,0 0-4,91-73-1,-69 71-1,-1 2 0,2 0-1,-8 0-1,-1 5-1,-7-1 0,-2 4 1,-2 4 1,-3 0 1,-5 6-1,-5-2 2,-6 0-1,0-3 1,4-2 1,1-3-1,4-3 2,4-3-4,0 1 2,3-3-1,0 2-1,3 6 2,7 1-1,6 2 0,2-3 0,2 0-1,-7-3 0,0-1-1,-5 0 1,-5-3 1,2 2 0,-5 2 1,0 7 0,-8 0 0,-3 4 0,-5-2-1,-4-4 3,1-1-3,3-3 0,7-3-10,5 1-13,4-4-33,0 0-77,4 0-154,15 0 7</inkml:trace>
  <inkml:trace contextRef="#ctx0" brushRef="#br0" timeOffset="156780.9673">14872 3582 656,'0'0'19,"0"0"4,0 0 2,0 0-2,0 0-6,0 0-2,79 86-3,-73-69-4,-3 0-5,0-6-1,-3 1-3,0 0-2,0-7-9,0 7-18,0-7-48,0-1-97,0 1-117</inkml:trace>
  <inkml:trace contextRef="#ctx0" brushRef="#br0" timeOffset="157006.9802">15312 3484 665,'0'0'24,"0"0"-1,0 0-2,0 0-1,0 0-2,0 0-7,30 91 0,-24-67-6,-2-2 1,0 0-5,-1-9-2,0 4-6,5-2-23,-2-4-69,2 6-193,-1-8-15</inkml:trace>
  <inkml:trace contextRef="#ctx0" brushRef="#br0" timeOffset="158626.0728">12602 2289 396,'0'0'52,"0"0"-11,0 0-2,0 0-6,0 0-3,0 0-6,0 0-7,0 0-9,0 0-6,-26-57-3,26 73 1,2 13 4,5 13 2,-1 9 1,-1 2 2,-2 1 6,-1 1-6,-2-4 3,0-6-2,0-8-6,0-10 5,0-13-2,0-6 4,0-8 2,0 0 2,0 0 6,0 0-4,0 0-4,-2-3-3,2-12-6,-3-8 0,2-9 1,-3-1-5,1-2-7,-2-1 5,1-3-8,1 2 10,0-1 2,2 0-2,-1-1 2,2 5-2,0 9 1,0 1-2,0 13 0,0 4-2,0 1-1,3 6 0,7 8 0,5 10 2,6 11 1,-1 4 0,1 3 0,-2 1 1,-2-3-1,-1-4 2,-3-6 8,-3-7-9,-6-7 0,-1-5 0,-3-5-7,0 0 11,0 0 1,2 0 0,2 0-1,5-7-2,2-10-1,3-3-1,0-4 0,0-2 0,2-1 1,-1 0-2,-1-2 2,2 3-2,-3 1 1,0 9-1,-7 7 0,-2 5-2,1 4 1,5 7-2,3 11 1,5 8 3,-4 8-3,0 5 5,-2 1-3,-1 2 1,-1-1 9,0-7-6,-1-2 7,0-6-6,-2-9-3,-1-4-2,1-2 0,0-6-14,-1 3-35,4-6-90,2-2-163,8-5-7</inkml:trace>
  <inkml:trace contextRef="#ctx0" brushRef="#br0" timeOffset="163909.375">10758 4009 430,'0'0'16,"0"0"0,0 0-2,0 0 2,0 0 3,0 0-2,0 0-2,0 0 0,-6-28 0,6 27 3,-2 1 1,2-1 2,0 1-2,-1-2 0,1 2-3,-2 0-2,2 0-3,-1 0-2,1 0-2,-3 0 0,0 3-1,-1 6 1,-3 8-3,4 1 1,0 10-1,3 3-2,0 6 0,0 5 1,4 2-2,3 5 3,0-1-2,1 1 2,-2-1-2,2 1 0,-2-1 3,-2 1-5,2 1 6,-1-4-6,-1 3 0,1-2 0,0 2 0,-1 2 0,-1 3 1,0 0 3,1 0-2,-1-5 3,-1-2-3,1-5 0,1-1 6,-1-2-5,0-3 4,0-4-3,1-3-2,2-5 1,0 0 1,1-4-2,0 0 1,-1 0 0,1-1-1,1 6 0,0 0 0,-1 4 3,0 2-4,-1 1 2,3 0-2,-5-2 1,2 2-1,-2 1 1,1-3-1,0 2-1,0-2 5,-1 0-6,2 1 5,0 1-3,0-1-2,2 0 2,-1 0-1,1 1-1,-1 0 0,1 4 1,-2 2 0,0 3 2,0-1-2,-3 3 1,1-2-1,-3-1 0,1-2-1,1-4 1,0 0-1,0-4 1,-1 1 4,0-4-5,1 0 5,0 0-4,-2 0 0,2 0 0,0 1-1,0 1 2,0 3-1,-2 2 0,2 0 0,-2 3-1,1 0 1,-1 0 0,1-1 1,1 1-1,0-3 0,1-3 1,2 0-3,-2-4 2,0-3 0,1-1 1,-2-7 2,0 0-4,0 0 6,-2-5-7,0 7 2,1-2 0,-1-4-3,2 8 3,-3-11 0,0 6 0,1-3 1,-1 0-1,0 1-2,0-8 2,0 1 0,0-6 0,0 0 3,0 0-2,0 1 1,2 1-2,-2 0 1,0-1 0,0 1 0,0-1-1,0 1 1,0-1 0,0 1-1,0-1 1,1 0-1,-1 1 0,2 0 0,4-1-1,-2 1-1,6 1 2,6 0 1,0-2-1,6 1 1,-1-1-1,2-1-1,-1 0 1,3 0 1,2 0-1,2 0 0,4-5 1,4 0 0,4-2-1,1 2 1,4-1-1,1 2 0,0 1 0,-2 2-1,-1 1 1,-7 0 0,-2 0-1,-6 0 2,-3 0-1,-8 0 0,-1 0 0,-6 0 0,2 0 0,-1 1 1,-2-1-1,3 0 2,-9 0-2,7 2-1,-5-2 1,0 0-2,0 0 2,-1 0 1,0 0 0,1 0 0,1 0-1,-1 0-1,0 0 2,0 0-2,7 0 2,-8 0 2,7 0-3,1 0 0,-1-2-1,-2 1 0,3 0 1,-2-1-1,4 2 0,-2 0 0,0 0 2,0 0-1,-7 0 0,6-1 0,-6 1 0,0 0 0,4-2 0,-4 0 3,-2 2-3,7-3 0,-7 3 0,5-4-2,1 1 3,-6 2-1,5-3 0,-5 3 0,2-1 0,-2 2-2,-4 0 2,0-2-1,0 2 1,1 0 2,1 0-2,-1 0 0,1-3 1,-1 3 0,1 0 0,1-4 0,0-1-1,1-5 1,0-7-1,0-2 2,-1-10 0,-3 0-5,0-2 6,0-1-5,0-4 1,-4-1 2,-3-2-1,1 1 1,-3-3-1,2 2 0,-3 0-1,3-1 1,0 3 0,1-2 1,0 0-1,3-1 1,2-1-2,1 1-2,-2-1 6,2-1-5,-1 3 3,-2-1-1,2 2-2,-4 1 3,2 2-1,-1 1 2,-2 2-1,3 0 0,-1 3-2,1 4 3,-1-1 0,1 2 1,0 2 0,0-2-1,0-2 0,-1 2-1,3-1 1,-1 0 0,1 0-1,1-2-5,-2-2 5,1 0-4,1-3 1,0 2 2,0-4 0,0 1 2,0-3-2,0-1 0,0-1 1,0 0-1,1 1 1,4-1 0,0 5-3,1 3 4,0 1-3,0 0 1,-2 2 0,3-4 0,-3 3 0,1-3-4,-1 3 6,-2-1-6,-1-1 5,-1 1 0,0-2-2,0-2 1,0-2-1,-3 1 2,-1-4-2,1 4 3,0 0-3,-3 1 0,3 1 2,-2 0 0,0 5 1,-1 0 1,2 1-4,0 2 2,-2 0-2,2-1 0,-1 1 1,-1 0 2,2-1 0,0 3-6,0 3 4,-1 3-5,2 0 5,0 6 0,-1-7 0,3 9 0,-2-5 0,0 2 0,0 1-1,0-2 1,0 2 0,0 0 0,2 1 1,-2-2-1,2 0-1,-2 2 2,0-3-1,0-5 0,-2 0 0,1-5 0,-2 0 0,2 0 2,0-2-3,-1 1 2,-1 0-2,2 0 1,-1 7 0,0 0 1,4 4-1,-2 1 2,0 0-2,0 0-2,0 0 2,0 1 0,0 2 0,2 4 0,-5-7 0,5 6 0,-1 1 0,-1-5 0,2 4 0,-1 1 0,-2-7 0,3 7 0,-2-6-1,-2 1 2,2-1-1,-1 0 0,1 2 0,0-1 0,-1-3 2,1 4-2,0-1 0,-1 0-4,2 3 5,-2-3-5,2 4 5,1 2-1,-4-8 1,3 7-2,-2-6 0,-1 1 0,1 2 0,1-1 1,-3 0 1,1 1 0,-1-1-2,0 1 1,0 0-1,0 0 1,-1 2 0,1-2-1,4 4 1,-6-3-1,5 2 0,-1 1 1,-4-2-1,3 1 0,-4 0 0,0-1 1,0 2-1,0 1 1,-3-4-1,-6 2 0,-1-1 0,-5 0 0,-2 3 0,0-1 1,-2 0-1,-3-1 1,-1 4-1,2 0 1,1 0-1,0 0 0,2 0 1,-1 0 0,1 0-1,-2 5 0,0 2-1,-1-2 1,-1 2 0,1 1 0,0-1 0,-1 0 2,1 0-2,1-2 1,3-1 0,0-1 0,7-1 0,-1-1 1,1-1-1,5 0 0,-5 2 0,6-2 0,1 0-1,-1 0 1,3 1 0,0-1 0,-3 1 0,-3 2 0,0 0-2,-6-1 1,1 3 1,-1 0 0,2 2 0,4-3 0,0 2-1,3-3 1,3 1 0,-6 0-1,7-1 1,0 0 0,-2 0 0,7-1 0,-1-1 0,5-1 1,-5 0-1,0 2 0,0-2 0,0 1 0,5-1 1,-1 0 0,1 0-1,-2 0 0,1 0-1,-1 0 1,1 0 0,0 0-1,-1 0 0,1 0-2,-1 2 0,-1 2-1,0 1 0,2 7 5,-1 8-3,2 5 4,0 7-3,0 2 0,3-1 0,0 0 0,2 2 1,-1 1-2,0 1 2,1 1 0,-1 0 0,3-1 0,-1 0 0,0-2-1,0-1 2,1-4-2,-2 1 2,1-2-1,0 0-1,2 3 5,-2-4-5,2 2 4,-1-1-3,2 2 0,-1-2 0,1 5-1,-2-1 2,1 2-3,0 1 3,-2 1-2,0-1 1,-2 1-1,2-2 1,-1-1 0,1-2 1,-1 0-1,-1-1 1,1-3-2,-3-1 1,3 2 5,-1-4-4,-1 2 4,1 2-4,1 0-2,0 1 2,1 2-2,3 2 1,-3 0 1,-1 3-2,1 3 0,0 1 2,0 0-3,-4-1 2,1 0 1,0-4-1,0-1-1,0-2 2,0 1-4,0-2 4,1 1 4,3-3-6,-1 1 7,0-1-6,1-1 0,3-1 3,-2 1-5,-1-2 2,0 2-2,2 0 2,-4 1 0,1 0 0,0 2 0,-3-3 0,2 2-2,-1-2 3,-2-1-1,1-1 1,0 0 0,2-2 0,1-1-2,-1-2 2,2 0-2,-1-1 0,0 0 5,1-1-4,1 2 2,0 0-1,-1-5-2,1 2 3,-4-7-2,3 2-2,-4-5 2,0 1 0,1 6 0,-1-7 2,2 8-3,-2 0 2,1-2-2,1 7 1,1-2 0,-1 0 1,1 1-2,-1 0 2,4 2-2,-3 0 1,0-1-1,-1 2 2,-2-2-1,2-1 0,-4 2 0,3-8 2,-2 4-2,-2-8 0,0 1 1,1 2-2,-1-1 1,0-1-1,2 0 1,-1 0 0,0-2 1,1 2-1,1-2-1,1 4 1,-1-6 0,2 6 0,2 0 3,-5-5-5,4 4 5,-3-5-3,-1-3 0,1-1 2,-2-1-2,1 1 0,-1 1 0,1 0 0,-2-5 0,0 0 1,0 0-1,1 1 1,-1 0-1,1 2 0,-1-3 0,2 0 0,-2 0 1,1 3-2,5-1 1,-2 0 0,5 3-1,5 2 1,-1 0 0,8 3 0,-1 0-1,3-2 1,3 3 0,1-1 1,4-3-1,1-2 0,0 0 0,-2-2 0,-1-3 0,-3 0 1,-2 0-1,-2 0 1,-5 0-1,-2-1-1,2-1 2,-7-1-1,8 1 1,-8 1-2,-6 1 1,9 0-1,-6 0 0,5 0 2,1 0-1,-1 0-1,-1 0 1,1-1-1,5 1 1,0-3 1,5-1 0,1-3-1,-1-1 0,4-1 1,0 1-1,1 0 2,2-1-2,-1-1-1,-1 3 1,-2 2-2,-6 1 2,-2 1-1,-5 3 1,-1 0-1,4 0 0,-5 0 1,3 0-1,-9 0 1,2 0 0,-6 0 1,0 0-1,0 0 1,1 0 0,1 0-1,-1 0 1,1 0-3,-1 0 3,1 0 0,-1 0-2,1 0 2,-1 0 0,0 0-1,2 0 1,-2 3 0,-1-3 0,2 0 1,-2 0-2,0 0-1,1 0-3,-1-3-8,0-9-16,-7-4-43,-3-11-106,1-7-139</inkml:trace>
  <inkml:trace contextRef="#ctx0" brushRef="#br0" timeOffset="169090.6714">10872 4100 117,'0'0'43,"0"0"-4,0 0-5,0 0-5,0 0-5,0 0-3,0 0 0,0 0-1,0 0-4,-44-76-2,41 71-2,-2-2 1,2 4-2,0 0 4,-1-4-1,2 3 3,1-1 0,-4-3 1,4 5 3,-2-2 0,0-5-2,1 6-3,0-1-2,0 3-4,2 2-2,-1-3 1,1 3-2,0 0-2,-1-2 1,1 0-4,-2 1 0,2-1-1,-1 2-2,1-1-1,-2 1 0,2 0-1,-1 0 2,-1 0 1,-2 13 1,-1 6-1,1 6 1,0 4-2,-2 3 1,3 1 0,-1 6 0,-1 0 1,1 2 1,1 2-2,0 3 1,2-2-1,-2 2 1,3-3 2,0-2-1,0-1 2,0-3-3,0-4 1,4-1-2,1-4 0,-1-5 1,-1-5 0,1-1 0,1 0 2,-1 0-2,3 6 0,-3-3 0,1 4 1,-1 0 2,1 1 1,-1 0-2,-1 1 1,1 0 1,-3-9-3,1 2 3,-2-6-2,0-6-1,1 5 0,-1-6 1,0-2-1,2 3 1,-2-7 0,0 0 1,0 0 1,0 2-1,1-2 0,-1 0 1,0 3 0,2-3-1,-2 0-1,0 0 1,0 0-1,1 2 0,-1-2 1,2 0-2,-1 0-1,5 0 0,4-2 0,3-3 0,4-2 2,1-1-3,3 1 0,1-2 1,3 1-2,1-1 1,1 1 0,2 0 1,0-1 0,0 2-1,-2 0-1,1 1 1,-4 1 0,0 1 1,0 1 1,-1 1-1,2 2 0,-2 0-1,-7 0 0,2 0 0,2 0 0,-6 0 0,6 0 0,0 0 1,2-1 1,4-4-2,-3 2 1,-1-1 0,1-1-1,-8 2 1,3 0 1,1 0-2,-6 3 1,9-1-1,-3 1-2,-5 0 2,6 0 0,-4 0 0,-4 0 1,-1 0-1,-1 0-1,-4 0 2,1 0-1,3 1 0,-5 0 1,-1 1-1,8-1 0,-8 1 0,0-2 0,2 2 1,-1-2-1,1 0 0,5 1 1,1-1-1,-8 0 0,7 2 0,-5-1 0,4 1 0,2-1-1,-8-1 2,6 2-1,-5-1 1,-1-1-1,3 1 0,-7-1-1,4 0 1,1 2 1,-1 0-1,2-1 1,-6-1-1,0 0 0,0 0 1,2 0-1,-1 2 0,1-2 1,-1 0-1,0 0 0,2 0 0,3 1 1,0 1-1,-2-2 0,6 1 1,-3 1 0,-2-2 0,0 1-1,-5-1 1,0 0 1,0 0 0,2 0 1,-1 0 1,1 0 2,-1 0 2,1 0 1,1 0 0,0-4-3,2-7-2,-2 2-1,-3-6-1,0-5 0,0-2-2,0-6 2,-1-2-2,-2 4 1,-3-3-1,2 0 0,-1 2 0,1 1 1,0 1-1,-1 0-4,-2 3 6,3-2-5,1 9 4,-1-3-1,1 1 0,0 0 0,-2-5 0,2 5 1,-1 1-1,0-1 0,1-1-1,-1-5 2,-1 2-1,1 0 0,1-3 0,-1 2 0,0-2-1,1 7 2,0 0 0,1-1-1,-1 6 0,0-5 0,2 7 0,-1 5 1,2 1-1,-1-3 0,1 3 0,-1-1 1,1 0-3,-2-2 2,2 2 0,-1 0 0,1 0 1,0-2-1,0 0 0,0-5 1,0-1-1,0 8 1,0-7-2,0 6 2,0 0-1,-2-6 0,2 7 1,0-1-1,0 2-1,0 4 2,-1-6-2,-2 1 1,2-1 2,1 1-2,0 5 0,-2-3 1,1-3-2,-1 2 1,1-1 1,-2 0-1,1 1 0,-2-4 0,1 1-2,-3 0 1,-1 0 0,-1 1 1,-6-4 0,2 5-1,-2-2 0,0 3 1,-1-1 0,5 3 0,-5-4 2,0 2-3,-1 0 3,-4-2-6,1 1 4,-3 2-5,1 0 3,-1 2 2,-1 0-1,0 1 1,0 0 1,-1 0-1,0 0-1,-1 2 4,-2 1-6,-1 2 6,1 0-5,-3-1 1,-1 0 0,0 0 0,0-1 0,2 1 0,3-1 1,1-3 0,1 1 0,7-1 0,-2 0-1,0 0 1,6 0 0,-6 0 1,6 0 2,3 0-4,0-1 1,4-1 0,-5 1-2,5 1 2,0 0 0,-8 0 0,8 0-1,-6 0 1,1 0 1,5 0 0,-4 0-1,4 0 0,-1 0-1,-3 0 0,4 0 2,0 0-1,0 0 0,6 0 0,-1 0-2,1 0 3,-3 0-1,-3 0 0,0 0 1,2 0-1,0 0-1,4 0 1,-2 0-1,-2 1 1,-2 2-1,-1 3 0,-2 6 1,3 4-2,-1 5 3,5 4-2,0 1 0,2 4-1,0 2 2,0 7 0,2 0 1,0 4-2,2-1 1,1 1-2,-1-1 1,1-3 0,-1-2 2,0-2-1,1-3 0,0-2 3,1 1-3,0-2 2,0-4-3,0 0 0,-1-3 2,1-1-2,-2-8 1,1 3 0,-1-3 0,-1-4 0,3 6 0,-2-5 0,-1 1 0,0 0 0,0-2 0,1 0 0,-2-4 0,1 2 0,-2-2 0,0 0 0,1-2 1,-2-3-1,0 0 0,0 0 0,1 5 0,2-1 0,0 1 1,-2 0-1,-1-5 1,0 0-1,0 0-1,2 2 1,-1-2 1,1 1-1,-1-1 2,1 2-2,-1-2 1,5 2-1,-2 0 0,2-1 0,6 1 0,-7-2 0,7 2 0,8-2 0,-1 1 0,4-1 0,0 2 0,-1-2-1,1 0 1,-1 0 0,1 0 3,0 0-3,0 0 1,-1-2-1,1 2-1,0 0 1,2 0 1,-3 0 0,2 0-1,-7 2 0,1-2-2,0 2 2,-6-2 0,8 0 0,-8 0 1,2 0-1,6 0 0,-8 0 0,10 0-1,-5 0 2,2 0 0,5 0-1,-8 0 0,3 0 0,-1 0-1,2 0 1,4 4-2,-8-4 2,3 3 0,-2 0 0,-5-1 1,7 1 0,-8-1-2,3-2 2,-2 0-2,1 0 2,0 0 0,0 0-1,5 0 0,-7 0 0,6 0-2,-6 0 2,-1-2 1,1-1-1,1 1 2,0-1-2,-1 1-1,-1 1 1,-5 0 0,2 1 1,-3-3 0,0 3-1,1-2 0,1 2 0,-6 0-1,0-2 1,0 2 0,1 0 1,1 0 0,-1 0 0,1-1 1,-1 1-1,1 0 0,0-2 0,-1 2-1,1 0 1,-1-2 0,-1 2-1,2-1 0,-2-1 0,1 2-1,-1-2 2,2-5-1,-1 2 1,-1 0 0,2-5-1,-2 3 0,1-5 0,1-6 0,-1 7 1,1-7-1,-1 7 0,2-1 0,0-8-1,0 4 1,1 1 0,-1 0 0,0 3 0,-3 2 0,1-2 1,1 0 0,-2 0-5,0-3 5,0-5-5,0 6 4,0-7 1,0 4-1,0 5 0,-2-6 0,-1 0 1,2 6-2,-1-8 2,1 8-1,1-1 1,-3 0-1,3-1 0,-1 3 0,1-3 0,-2 0 0,1 1-1,1 1 1,-2-1 0,1-1 0,0 2 0,-1-2 0,1 1 1,-1 1-1,-1-2 1,2-5-1,-2 6 0,1-5 0,1 6 0,-1-1 0,1-1 1,1-1-1,-2 2 0,2 1 0,-1 0 1,1 6-2,-2-5 1,2 5 0,-2 0 0,1-6-1,1 6 3,-2-6-2,1 1 0,-1 7 1,1-6-2,-1 5 1,1 0 0,1 1-1,0 4 1,-2-3-1,2 3-1,0 0 0,0-2 0,0 0-2,0 1-4,0-1-10,0-6-25,2-6-37,8-7-92,9-7-123</inkml:trace>
  <inkml:trace contextRef="#ctx0" brushRef="#br0" timeOffset="176779.1111">15939 5259 207,'0'0'57,"0"0"5,0 0 4,0 0-3,0 0-8,0 0-10,0 0-4,0 0-10,0 0-6,-52 1-5,51-1-5,-1 0-3,1 0 1,-1 0-4,1 0-2,-1 0-2,1 0-3,-1 0 0,1 0-2,1-1 1,-2 1-2,2 0 0,0 0 2,2-2 0,11 2 1,7-1 0,5-1 0,-1 2 0,-2 0 0,1-1 0,0 1 0,2 0-1,1 0-1,-1 0 0,4 0 0,1 0 0,2 0 2,4 0-1,0 0-1,1 0 0,3 1 0,0 1-1,0-1 2,0-1-1,1 0 1,-2 0-1,-1 0-1,1-1 1,-1-1 0,-4-1 0,-2 0 1,-3 1-1,-10 2-1,1 0 1,0 0 0,-8 0 1,1 0 1,-3 0-2,-4 0 0,-2 0 0,2 0 0,-6 0 0,0 0 1,0 0 0,2 0-1,0 0 1,0 0 1,-1 0-1,1 0 1,-1 0-1,0 0 0,1 0 0,-1 0 1,1 0 0,-1 0-1,-1 0 0,0 0-1,2 0 0,-2 0-1,0-3 1,-8-4-2,-4-5 1,-3-1-5,-4-2 3,0 3-4,-2-2 3,-2 2 0,-2 0 0,3 4 1,-2-2 0,1 1 1,0 3 2,2 0 0,5 3-1,0-2 2,5 4-2,1-2 2,0 0-1,4 2 1,2 1 0,-1-4 0,1 3 0,-1-1 1,3 1 0,-3-3 1,1 2 0,1-1 0,0 0 0,3 3 0,-1-2 0,1 2 1,-2 0-2,1-2 1,-1 2-2,2-1 0,-1 1 0,1-2-2,0 2-1,0 0 1,0 0-2,0 0 3,9 0 0,5 2 0,7 4 0,0 1 0,1 1 0,1 0 1,-1-2-1,-1 2 0,-2-3-1,-6 0 1,1 0 0,-3-3 0,-3 1 1,4 2-2,-4-1 2,3-1-1,-7-3-1,6 2 2,-6 0 0,1-2-1,1 1 1,-6-1-1,0 0-1,0 0 1,1 2 1,1-2-2,-1 2 1,1-2-1,-1 0 0,6 3 1,-3-2 0,1 0 0,2 2 0,-4 1-1,3 1 1,-1 2 2,-2 3-3,-1 2 5,-2 3-5,-2 5 1,-8 0 0,-1 0-1,-3 1 1,-1 2 0,-4-2 0,1 2 0,0-2 1,0 2-1,1-3 2,2-1-2,1-1 0,5-4 0,2-2 0,0-2-1,3-2 2,-1 1-1,2-4 0,2 0 0,-2-3 0,2 3 1,-1-2-1,1 2 1,1-5-1,-2 0 1,2 0 1,0 2-1,0-2 0,-1 2 0,1-2-1,0 0 0,0 0-2,-2 0-9,2 3-28,0-3-71,0-3-180,-2-11-13</inkml:trace>
  <inkml:trace contextRef="#ctx0" brushRef="#br0" timeOffset="177630.1598">18063 3494 114,'0'0'29,"0"0"-1,0 0 1,0 0-1,0 0-2,0 0-1,0 0-2,0 0-1,0 0 2,0 0 0,29-42 0,-28 40-1,1 1-3,-2-1-2,1 1-3,-1 0-3,2-2-1,-2 3-4,1 0-2,-1-3 0,2 3-2,-2-1 0,1 1-2,-1-1 0,0 1 1,2-2-2,-2 2 1,0-1 1,0 1 1,1 0 2,-1 0 3,0 0-2,0 0 1,-6 12-2,-3 6-2,-1 9 4,-1 6-4,-1 6 0,-1 4 0,0 3-4,-3 4 3,-1 0-1,-3 3-2,-2-1 4,-4 0-2,-3-1 5,0-4-1,0-5-3,2-6 2,2-4 0,5-6 2,7-9-1,3-3 0,3-7 2,4-3-2,1 0-1,2-4 0,-1 0-2,1 0 1,0 0-1,-2 2 0,2-2-2,-1 0-1,1 1-1,0-1-5,0 0-9,0 0-17,0-1-25,6-10-41,8-6-73,4-4-66</inkml:trace>
  <inkml:trace contextRef="#ctx0" brushRef="#br0" timeOffset="178038.1832">18507 3381 316,'0'0'4,"0"0"0,0 0 2,0 0-1,0 0 1,0 0 1,0 0 3,0 0 4,0 0 2,0 0 0,-42 92 1,24-49-2,-5 4-1,-1 7-2,-5 2-3,-3 1 1,0 1-5,-3 0 0,1-2-1,-1 2-2,-1-4 2,4 3-1,1 1 2,0-2-2,1 0 1,1-1 0,2-3 5,0-1 4,1-4 0,2-4 0,2-3-5,4-3-4,3-7-1,4-6 0,4-6-2,0-4 0,4-5-2,2-4 0,-1 0-2,2-5-2,-1 0-2,1 0-5,0 0-1,0 3-10,0-2-22,0-1-37,1 0-81,11-7-67</inkml:trace>
  <inkml:trace contextRef="#ctx0" brushRef="#br0" timeOffset="178390.2033">18629 3845 345,'0'0'5,"0"0"2,0 0 1,0 0 3,-54 97 1,34-62 0,-5 5 0,-1 7-2,-5 6 0,-4 5-2,-6 5 3,-3 7 1,-2 2 9,-3 2 4,0 4-3,0 1 0,2 1-7,0 1-6,3 0 1,1-4-6,4-4 1,3-5 0,4-5-4,4-5 3,4-5-4,4-6-2,4-7 1,2-6-2,2-5 0,6-9 0,0-5 0,2-4-1,3-7-2,1 1-3,0-5-12,0 0-21,0 0-35,7-3-62,6-9-95</inkml:trace>
  <inkml:trace contextRef="#ctx0" brushRef="#br0" timeOffset="178730.2227">18494 4608 414,'0'0'1,"0"0"4,0 0 0,0 0 3,0 0 1,0 0 0,-48 108-1,31-68 0,-5 8-4,0 5 2,-5 3-3,-4 2 1,0 0 2,-3 2 2,0-3 4,-1 1-5,2-2 4,0 1-3,-1 1 0,2 0 2,2 1-3,0 1-1,1-1-3,1-4 1,1-2-4,1-4 2,3-1 2,-1-3-5,4-3 4,4-8-6,2-4-3,5-10-4,5-8-14,2-2-33,2-5-76,2-2-111</inkml:trace>
  <inkml:trace contextRef="#ctx0" brushRef="#br0" timeOffset="179098.2438">18764 4979 476,'0'0'5,"0"0"1,0 0 2,0 0 2,0 0 1,0 0-2,0 0-1,-43 102 1,22-57-5,-2 8 4,-3 4-7,-5 5-1,-3 6 2,-2 4-3,-3 3 4,-3 1-1,0 1 0,-1 1 3,-3-2-4,1 0 3,0-3-2,4-1-1,4-4 0,2-6 0,5-4 1,7-6-1,1-6 1,3-6-3,6-8-1,0-1 0,5-7-5,-1-1-3,4-6-12,-1-2-16,3-4-22,-2-2-31,1 1-37,1-5-84</inkml:trace>
  <inkml:trace contextRef="#ctx0" brushRef="#br0" timeOffset="179426.2625">18738 5671 425,'0'0'-1,"0"0"1,0 0 1,-27 100 3,11-61-1,-4 5 1,-4 5 0,-3 11-2,-6 6-1,-2 7 1,-4 5-4,0 3 4,-1 1 1,0 0-2,3-7 3,0-4 1,3-6-1,2-5-1,6-6 0,1-6-3,5-9-1,4-4-3,2-8-2,5-9-6,3-7-21,5-6-43,1-5-60</inkml:trace>
  <inkml:trace contextRef="#ctx0" brushRef="#br0" timeOffset="179730.2799">18923 6065 416,'0'0'21,"0"0"-2,-55 94 1,33-55-1,-2 4-2,-1 4-3,1 1-4,-1 3-3,-1 3 0,0 0-4,0 0 1,2 1-3,-1-5 0,3-2 1,-1-5-4,3-4 1,2-5-1,1-2-1,3-4-3,-1-6-4,7-6-13,2-8-29,4-4-75,2-4-111</inkml:trace>
  <inkml:trace contextRef="#ctx0" brushRef="#br0" timeOffset="179999.2953">19104 6484 458,'0'0'5,"0"0"2,-54 106-2,37-70-3,0-3 1,4-4-2,-1-4 0,2 0-2,1-4-1,3-1-2,-2-3-3,1 0-6,0-2-17,-2-2-36,1 1-78,1-5-71</inkml:trace>
  <inkml:trace contextRef="#ctx0" brushRef="#br0" timeOffset="182745.4524">18458 3921 30,'0'0'12,"0"0"2,0 0 0,0 0 8,0 0-2,0 0 1,27-84-3,-23 75-4,2 1-3,0 0 0,1-1-3,-1 4-1,-3 2-4,0 1-5,-3 2 1,3-1-3,1 0 0,2-2-4,-2 3-2,-4 0 0,0-3-1,0 3 1,1 0 3,1 0 5,-1 0 3,1 0 6,-1-1 4,5 0 1,-1-1 2,-1 1-2,4-4 0,-5 1 1,0 1 1,3-1 1,-3 2 3,0-1 2,0-1 3,-3 4 5,0-1 2,0 1 2,1 0-1,-1-2-5,2 2-4,-2-2-7,0 2-1,1-1-5,-1 1-5,0 0 0,3-2-3,-3 2-2,0 0 0,1 0 1,-1 0 1,0 0 0,0 2 3,0 11 1,-1 3 2,-6 6 4,-2 6-4,-4 7 7,-3 4-3,-4 9 2,-2 4 1,-2 8-7,-4 0 0,1 3-3,-2-3 1,1-1-3,1-6 1,1-3 0,3-4-1,-1-4 2,3-8-4,2-4 0,2-4 1,1-3-1,0-6 2,3 0 0,3-7-1,0 0-1,-1 2 2,0 0 0,-2 2 1,-1 3 1,0 1-1,0 2-2,1 0 2,1 2-3,-1 0 1,2-3 0,-1 3-1,4-4 1,0-4-1,2-2 0,1-5 1,2-2-1,2-1 0,1-4-1,-2 0 0,2 0-1,0 2-4,-1 0-18,1-1-25,0-1-33,0 0-65,3-14-109</inkml:trace>
  <inkml:trace contextRef="#ctx0" brushRef="#br0" timeOffset="183491.4951">18692 4230 161,'0'0'23,"0"0"5,0 0-3,0 0-3,0 0-1,0 0 1,0 0 6,60-79 1,-55 70 6,-4 5 0,1 0-2,-1-8-2,-1 7 2,0-2-2,0-3-5,0 5-5,0 1-6,0-2-5,0 6-3,0-1-3,0 1-2,0-1-2,0-1-1,0 2-1,0-2 1,0 2 0,-4 0 1,-2 12 2,-5 4-2,-1 9 3,0 1-2,-1 2 0,-1 2 1,-2 2 0,0 2 0,-4 1 3,-2 1-2,-1 2 4,1 1-2,-2 2-3,-1 0 3,1 0-4,0-1 1,0-1 1,-1 0 0,1-4 0,-1 2-1,3 0 0,1-3-2,-1 0 2,2-1-1,0-3 1,-1 1 1,4-4-1,-2 2 0,1-2 1,1 0-3,-1 0 1,0 1 3,1-1-2,-2 1 3,3-3-3,1 4-1,0-6 0,1 1-1,1-2 2,1-2-1,-1 0 1,3 1 0,1-4 0,-1 2-2,1-3 2,1 1-3,2-5 2,-3 0 1,6-4-2,0-3 0,-1 2-1,3-2-1,-1-2 1,1 1 0,1-4-1,-2 0-2,2 0-4,0 1-12,0 1-11,0-2-18,0 0-27,10-4-74,9-12-110</inkml:trace>
  <inkml:trace contextRef="#ctx0" brushRef="#br0" timeOffset="184186.5348">18743 4850 44,'0'0'32,"0"0"12,0 0 3,0 0-2,0 0-4,0 0-5,0 0-2,0 0 1,0 0-3,0 0 0,51-75-4,-48 66-6,0-2-2,3 2-1,-2 0-6,-2 4-1,1 1-2,-3 4-1,0-2 0,0 2 0,1-1 0,1-1 0,-1 0-1,-1 2 1,0 0-3,1 0 2,-1 0-1,0 2 1,-1 12-1,-6 5 0,-5 8-1,1 1 1,-4 2-2,2 2-1,-4 2 0,-1 4 0,0 0-1,-3 3 2,0 1-3,-4 2 1,1 0 2,-2 1-4,1 1 5,-1-2-4,1-1 0,1-2 0,-1 0-1,3-2 1,1 0-1,-1-1 1,2 1-1,-3-2 2,1 1-1,-1 1 1,1-1 0,-1 1 0,0-2 3,2-2-4,1-1 2,3-4-3,1-4-1,3-5 1,5-7-1,0-1 1,3-5 0,2-4-1,1 1 0,2-5 0,-3 3-1,2 0 1,-2 0 1,2 2-1,-2-2-1,1 0 2,-1-1-3,2 3 2,1-5 0,-3 3-1,0 1 4,-1-1-4,1 1-1,3-4 0,-1 0-3,1 0-1,-2 1-8,1 1-23,-1-2-38,1 2-70,-5-2-134</inkml:trace>
  <inkml:trace contextRef="#ctx0" brushRef="#br0" timeOffset="186757.6819">13214 2365 319,'0'0'41,"0"0"-5,0 0-5,0 0-6,0 0-2,0 0-6,0 0 3,0 0-7,0 0-1,-16-12-1,14 12-2,2-2 2,-1 2 0,1 0 0,-2 0 0,2 0 1,-1 0-2,1-3 3,0 3-1,0 0 0,0 0-2,0-2-4,0 2-1,1 0-2,11 0-1,7 0-1,4 0-1,2 0-1,-1 0 0,1 0 0,-1 0-2,-8-2-2,1 2-3,-5-1-2,1-1-4,-1 2-7,-6-2-8,4 1-15,-3 1-17,-1-2-23,-1 2-29,-5 0-50</inkml:trace>
  <inkml:trace contextRef="#ctx0" brushRef="#br0" timeOffset="187077.7002">13181 2551 515,'0'0'43,"0"0"-1,0 0-14,0 0 2,0 0-19,0 0 2,0 0-4,0 0-4,0 0-2,0 0-1,-17-12-1,17 12-2,0-2 1,0 2 1,0-3 0,6 1 1,6 0 1,7-2-2,-8 3 0,10-1 0,0 1-1,-2-1-1,3 2 1,-2-2-2,-1 2 0,-5 0 0,7 0-2,-3-1 1,-5 1-4,8 0-3,-9-2-5,0 2-13,0 0-15,1 0-20,-3 0-39,-4 0-98,0 0-29</inkml:trace>
  <inkml:trace contextRef="#ctx0" brushRef="#br0" timeOffset="190650.9046">17944 3523 5,'0'0'17,"0"0"6,0 0 5,0 0 0,0 0 1,0 0-2,0 0 0,0 0 0,0 0-1,52-52-4,-50 49-2,1 0-5,-3 3-2,0-1-4,0 1-1,0-2 1,1 2-1,-1-3 0,0 1 0,0 1-1,0 0 0,0-5 0,0-1 2,-1 3 0,-1-4 2,1 3 2,-1 0-1,-2-2 2,2 2 2,-4-5 0,1 3 1,-1 0-1,2-1-2,1 3-2,-3-2-2,3 3-1,-1 0-3,1 0-1,3 4-2,-1 0 0,1 0-1,-2 0-1,1-2-1,-1 2 0,1-2-1,-1 2 1,-3 0 0,-4 0 0,-4 7 0,-3 2 0,0 7 0,0 4 1,0 3-1,-1 4 1,0 4-1,-1 2 0,1 3 0,0 2 0,2 2 1,-1-2 0,2-1-1,-1-2 1,4-2-1,-1-4 1,2-4 3,3-2-6,1-7 6,3-5-4,3-6 2,-1-3 0,-2 3 3,2 0-1,-1-1 2,2-4-2,-1 0 0,1 0 1,0 1 0,0-1 0,0 2-1,-2-2-4,2 1-6,0-1-7,0 0-30,0 0-48,5-3-92,7-9-73</inkml:trace>
  <inkml:trace contextRef="#ctx0" brushRef="#br0" timeOffset="191046.9272">18329 3372 367,'0'0'27,"0"0"-2,0 0-4,0 0-4,0 0-6,0 0-3,0 0-3,0 0 1,0 0-1,0 0 1,-13-5 0,0 17 3,-7 5 1,2 4-1,0 4 3,-4 7-3,0 6-1,-5 3-2,-2 5-2,-3 1-2,-1 0 0,-3-2 0,0 0 1,-1-5 0,1 0-1,3-4 1,2-2-3,4-3 2,4-2 2,3-1-4,5-4 2,3 2-1,3-4 0,1 2 1,4 0-1,-1-9 0,4 3-1,0-7 0,1 2 0,0-1-1,0-6 1,-2 6-1,2-5-2,0-4-3,0 4-5,0-7-12,0 0-17,0 0-54,0 0-83,0 0-60</inkml:trace>
  <inkml:trace contextRef="#ctx0" brushRef="#br0" timeOffset="191429.9491">18575 3456 387,'0'0'26,"0"0"-1,0 0-4,0 0-2,0 0-7,0 0-4,0 0-2,0 0-3,0 0 1,0 0 0,-34 1 0,16 21 5,0 7-2,-3 6 2,-2 9 3,-5 4-3,-2 4 0,-5 0-2,-1 4-5,-2-2 2,-2-1-4,2 0 0,2-4 2,3-1-2,1 0 2,4 1 1,2-6-2,3-4 1,6-3 0,3-7 0,2-4 4,4-1-2,2-10 1,1 0-1,2-5-1,2-5-3,-1 1 0,2-5 0,-1 0 0,1 0-1,0 1-4,-2 1-2,2-1-9,0-1-24,0 2-36,0-2-71,14-9-102</inkml:trace>
  <inkml:trace contextRef="#ctx0" brushRef="#br0" timeOffset="191818.9714">18686 3618 383,'0'0'32,"0"0"-8,0 0-6,0 0-7,0 0-3,0 0-3,0 0 3,0 0-2,0 0 6,-84 72-2,64-44 1,-3 4-1,1 6 2,-3 4 2,-2 5-3,-2 4 2,-1 3-7,-2 6-2,-1 1 2,-2 2 1,0-2 2,-1 1-1,2-1 3,0-5 3,4-4-7,1-6 2,3-8-5,6-3-2,1-3 1,4-4 0,1-4-1,4-2-2,0-7 0,3-2 0,1 1 1,1-4-1,-2 4 2,3-5-3,1-4 0,0 4-1,2-6-4,-1 2-4,2 0-9,0-5-27,0 2-24,2 1-45,7-1-56,3-2-64</inkml:trace>
  <inkml:trace contextRef="#ctx0" brushRef="#br0" timeOffset="192178.992">18537 4313 360,'0'0'19,"0"0"-4,0 0-5,0 0-3,0 0-1,0 0 0,0 0 0,0 0-1,0 0 3,-20 52 1,7-26 3,-3 3 2,-3 1 4,-1 7 2,-6 3 5,-5 4-2,-2 6-3,-7 5-3,-1 4-5,-1 3-1,-1 3-5,3-3 2,0-3-3,6-5 0,3-4 2,4-6-4,5-8 1,4-4-5,4-3 1,4-7-2,3-9 0,0 1 2,1-2-4,3-3 2,-4 3-2,-2 2-2,2-2-2,-3 3-9,0-3-16,3 0-18,2-2-51,4-5-78,-1 0-59</inkml:trace>
  <inkml:trace contextRef="#ctx0" brushRef="#br0" timeOffset="192526.0118">18604 4772 405,'0'0'5,"0"0"0,0 0-1,0 0 0,-52 81 0,41-59-1,0 5-2,-2 3 1,0 5-1,-6 2 4,-3 3 1,-3 2 1,-4 1 4,-3 7-2,-4 1 3,-2 2 1,0 1 0,-2 4 1,4-4 0,1 0 0,6-3-5,3-3-1,6-6-6,4-4-1,4-4-3,2-6-3,6-2-2,0-3-4,1-6-4,1-2-20,2 0-47,0-3-91,0 2-60</inkml:trace>
  <inkml:trace contextRef="#ctx0" brushRef="#br0" timeOffset="192826.029">18793 5292 442,'0'0'6,"0"0"1,0 0-2,-75 93 2,49-55-3,-6 6 0,-4 9-2,-6 3 0,-2 3 1,0 1 2,0 1 3,1-3-2,4-1 0,3-3-3,2 0-4,4 0 1,1-1-3,3 2 1,0-3-5,2 1-3,0-4-11,1-2-16,-3-5-36,3-1-52,-1-4-92</inkml:trace>
  <inkml:trace contextRef="#ctx0" brushRef="#br0" timeOffset="193242.0528">18846 6004 149,'0'0'20,"0"0"7,0 0 6,0 0 0,0 0-4,0 97-6,-11-67-2,-2 3-4,-3 6-2,-6 4 0,-1 0-1,-3 1 0,-1-2 0,-2 3 2,0-3 0,0 0-9,0 3 1,1-4-6,2 1-3,2-3 2,2-2-3,5-3 0,1 1-5,6-7-5,1-7-19,7 0-35,0-7-79,2-2-63</inkml:trace>
  <inkml:trace contextRef="#ctx0" brushRef="#br0" timeOffset="193542.0699">18968 6406 259,'0'0'18,"0"0"-1,-22 82 1,9-55-4,-4 2-5,-1-3 0,-2 1-3,-1 0-1,-1 1-4,2-1-4,-3 2-6,0 1-13,-3-1-36,2 0-56</inkml:trace>
  <inkml:trace contextRef="#ctx0" brushRef="#br0" timeOffset="203646.6479">23418 4466 314,'0'0'57,"0"0"-4,0 0-5,0 0-3,0 0-6,0 0-5,0 0-2,0 0-4,0 0-3,-77-3-1,71 3 3,6 0-6,-5 0 1,-1 0-4,0 0-4,2 0-2,4 0-2,-2 0-2,2 0-1,-1 0-2,-1 0-1,2 0-2,-1 0 1,1 0 0,0 0 1,1 0 0,11 0 0,7 3-2,5-2 1,2-1 0,1 1-1,3-1 1,4 0 0,4 0-1,1 0 2,6 0-2,-2-1-1,2 0 0,1-2-3,0 3 2,-2 0 1,-2 0 0,1 0 0,-1 0 0,-1 0-2,1-4 1,-3 3 1,1-3 0,-1 0 2,0 0-3,-2 0 0,-1-1-1,0 2 1,-3-2 0,-3 2 2,-1-2-1,-4 1-1,-2 1 1,-6-1 0,1 1 0,-7 1-1,1 0 1,2 1-2,-8 1 1,4-2 2,-4 2-2,-1 0 0,1 0 0,-6 0-1,0 0 2,6-1-1,-1 1 0,1 0 1,-1 0 0,-5 0 1,6-2-1,-2 0-1,1 1 1,-1-1-2,-4 2 2,0-1-1,0 1-1,2 0 0,-1-2 0,0 1 0,1-1-1,1-4-2,0 1-1,-2 1-1,3 0-1,-4-4 0,0 2 0,0-5 0,0-1 2,-1 7-2,-5-3 2,3 4 1,-2-3 0,-1 0 0,-5 1 1,-3 2 2,-2 1 3,-6 1 0,-1-2 0,0 3 1,-3-1 0,2 0 1,-2-1 1,0 1 0,8-1 1,1-2-1,6 1 0,0 1 0,2-2 0,5 5-1,-1-2 1,5 2-3,-5-3 2,2 1 1,-1 0-2,1-1-1,3 3 1,-1 0-2,1 0 2,-2 0-1,2-3 0,-1 3 1,1 0 0,-2 0-1,2 0 2,-1 0-1,1 0 0,-2 0 0,2 0-1,0 0-3,0 0 0,0 0-1,0 0 2,2 8 1,6 7-1,6 4 0,0 0-1,2-2-1,3-2 2,-1-1-1,1-1 0,1-1 2,1-4-2,-2 0 2,-5-3-1,0-2 0,-2-2 0,0-1 0,-1 0 0,-4 0 2,5 0-2,-6 0 0,0 0-1,0 0-1,-6 0 2,5 0 0,-1 0 0,1 2-1,1-1 1,-5 3-2,1 0 2,-1 7 0,-1 5 0,-3 3-2,-7 7 5,-7-1-5,-1 1 5,-4 1 0,-1-1-3,0-1 0,0 1 0,1-4 1,2 0-1,4-2 1,-1-1-2,4-3 1,4-4 1,1-1-1,2-3-1,3-5 3,1 1-4,2-4 0,0 0 0,0 0-2,0 1 2,0 1 1,0 0-2,-1-2 0,1 0-6,0 1-10,0-1-8,-2 0-16,-2-12-35,0 1-57,-2-8-172,5-2 6</inkml:trace>
  <inkml:trace contextRef="#ctx0" brushRef="#br0" timeOffset="206317.8007">24753 2954 310,'0'0'49,"0"0"-8,0 0-4,0 0-7,-8-79-2,7 63-1,-1 1 3,2 1 4,0-2-1,-1 1-1,1 1-4,0 1-5,-2 1 1,2 5-3,0 4-2,0 3 0,-1-2-1,1 2-2,-2-6 0,1 2-3,0-1 0,1 0-1,0 5-2,-3-3-1,0-1-2,-1 2-1,1-1-3,3 3-1,-2-2-1,2 2-2,-1 2 0,-1 12 0,2 9 1,0 12 0,2 7 1,8 4-1,0 8 3,2 2-3,0 0 3,0 1 1,-3 0-4,-1 0 5,-2 3-5,-1 2 1,-2 1 1,-3 4-2,1 2 2,-1 1-1,0-3 2,1 1-3,1-2 2,2-4 2,2 1-4,0-3 4,-2 1-3,2 1 0,-2 0 0,-1 1-1,0-1 2,-3-2-3,0 1 2,0-2 2,-6 2-2,0 1 4,1 1-5,-1 2 0,1 0 0,0 1 0,3-6 0,2-3 0,0-4 0,3-2 0,4-6-3,-1-3 6,1-1-3,1-6 2,-1-1-1,-1 1-2,-2-1 2,-1 2-2,0 0 3,-3 2-4,0 2 1,0-1 0,0 0 1,-3 0 1,0-4 2,0 1-4,0-4 2,2-3-2,1-1 1,0-1 0,0-1-2,0-1 4,0-1-3,0-7 4,0 0-2,0-6-1,0 3 1,0-1-2,0 1 1,0 0 0,0-2 1,0 2-1,-2-4 0,1 0 0,-2-5-1,2 7 0,1-7 2,-2-1-2,2 3 2,0-7 0,-1 5-2,1 0 2,0 0-1,0 2-1,-2-2 2,2 2-2,-1 3 1,1 2 0,-2-7 1,1 5-1,1-4 1,-2 1-1,1 3 0,1-4 0,-2-2 1,2 3-1,0-7 1,-1 0-1,1 0-2,0 1 3,0 1-1,0-2 1,0 3-1,0-2 0,0 0-2,0 1 2,0 0 1,0-1-1,0 1 2,0-1-1,0 1-1,0 0 1,0-2 0,0 0 0,0 0 0,0 0-1,0 3 1,1-3-1,7 0-1,-2 0 1,6 0-1,0 0 0,-1 0 1,0 0 0,-1 0 3,9-3-2,-3 3 0,7-5-1,-2 2-2,2-1 2,1-1 2,3 3-1,2-3-1,4 2 0,1 1-4,3-1 5,1 0-1,1 1 1,1 0 1,-1-1-2,0-1 0,1-1 0,1 2 1,3-2 0,0 3 1,3-3-2,0 1-1,1-3 1,3 3-1,-2-1 1,-1 2 1,1-2-1,-4 0-1,2 0 1,-3 3-2,2-3 2,-1 0 1,2 0-1,0 1 2,3-2-1,1 2 0,0-1-1,1-2 0,-2 2 1,1 0-5,-1 0 5,-1 0-1,-2 0-1,0 0 3,-1 1-1,0-1-2,-1 2 2,2 0-1,1 0 0,3 0 2,-1 0-2,-1-2 0,2 2-1,-1 1 0,-2-3 1,1 2 1,-1 0-1,-3 0 0,-2 0-1,0 1 2,-2 1-1,-2-1 0,3 1 0,-4-1 0,1 0 0,1-1 1,-1 2 0,0 0-2,1-1 1,0 1-3,-3 1 3,3 0 0,-3 0 0,-1 0 1,-3 0-1,1 0-3,-4 0 2,0 0 1,-2 0 0,-2 0 4,0 0-4,-3 0 0,3 0-1,-1 0 2,-1 0-1,1 0 1,-2 0-1,-1 0 0,-5 0-1,0 0 1,2 0-1,0 0 1,-2 0 1,2 0-2,0 0 2,0 0 0,5 0 0,-8-2-1,3-1 1,-2 0-3,-5 1 2,5-1 0,-4 1-1,-1 0 2,2 0-1,-4-1 2,3 3-2,-3-3-1,1 2 1,-7 0 0,3 1-1,-3-2 1,2 2 0,-1 0-1,0 0 1,-5 0 1,0-1 0,0 1-1,2 0-1,-1 0 1,1 0 0,-1 0 1,2 0 0,-2 0-2,1 0 2,-1 0-2,1 0 2,-1-2 0,1 2 0,-1 0-2,0-2 2,1 2-1,-1 0 1,1-1 1,1-3-2,0-1 0,0-5-3,1 3 4,0 0-5,-1-3 6,-2 0-1,2 3-1,0-3 1,-1-2-2,1 1 1,1-6-1,-1 1 2,4-4-2,-3 0 1,1 3 1,-2 2-1,1-2-1,0 3 5,1-5-6,0-2 4,-2 4-2,-1 0-3,-1-1 3,1 6 1,-2-8-2,0-1 1,0 1 0,0-7-1,0 3 1,0 0 1,-2 0-2,1-3 2,-2-2-1,1-2 3,-2-3-3,3 0-3,-1-4 4,1 1-6,-1 1 6,1 1-1,0 3 0,-1 3 1,1 2-1,-1 7-2,2 1 2,0-3 0,0 3 0,0-7 1,0 7-1,0 1 1,0-1-1,0-1 0,0-6 0,0 1 0,0 1 0,0 1 0,0-4 0,0 2 0,0-2-1,2-1 2,-2 3-1,0-3-2,0 1 3,0 1-4,0 1 4,0 1-1,-3 0 0,0-1 0,-2 1-1,2 0 2,-2 0-2,-1 0 2,0-3-1,0-2 0,-1 0 0,0-1 1,0-2 0,-1 1-1,0 0 1,-2-2 0,1 1-3,-1-1 3,0 1-1,0 3 1,-1-3-1,2 3-2,0 0 1,0 1-2,-1 1 4,3 2-1,0-1 3,-1-1-3,1 0-1,1 0 2,2 0-3,0-4 2,-1 0 0,2-3 1,0-1-1,-1 2 1,0 1-1,0 0 0,-1 2 0,-1-1 1,0 1-1,1 1 1,-5 2 1,2 2-2,-2 1 2,0 3-8,2 0 4,-1 4-3,-1-1 5,3-1 0,-1 3 1,1-2-1,-1 0 0,3 4 0,-1-2 0,2 0 1,-1-4-2,0-4 2,-2 1-2,1 1 2,-1 0-1,1-1 1,0 2 0,-1 1-1,1 1 0,2 4 0,-2 1-3,0-1 3,-1 4 0,0-4 0,1 1 1,-2-1 0,-1-2 0,1 0-1,1-2 0,1 2 0,-1-1-1,3 4 1,-2-1 0,0 0 0,3 5 1,-3-5-11,1 5 12,2 1-13,-1-1 6,1 0 5,0 2-6,1 3 6,1 1 0,1 4 0,-2 0-1,1-5 1,-1 0 0,1 0-1,-1 1 1,2 4-1,-1-1 0,1 1 1,0-2-1,-2 0 0,2 2 0,-1-1-1,1 1-1,-2-2 1,2 2-1,-2-2 0,2 2-4,0 0-3,-1 0-3,1 0-7,0 0-1,0 0-6,0 0-11,0 0-14,0 0-58,0 2-65,0 9-114</inkml:trace>
  <inkml:trace contextRef="#ctx0" brushRef="#br0" timeOffset="207597.8739">24614 2755 390,'0'0'44,"0"0"-3,0 0-3,0 0-1,0 0-4,0 0 2,0 0-3,0 0-4,0 0-3,4 0-2,-4-2-5,0 1-2,0-1-3,0 2-2,0-2 0,0 0-1,0 1-2,1-1-1,-1 1-2,5-3-2,-2 0-1,8 0-1,4-3 0,3 2 1,8 0 1,3 1-1,2-1 1,0 0 0,6 0-1,0 0-2,4-2 2,2 0 0,4 4 0,0-1 3,1 1-4,3 1 0,-1 2 0,3-3-2,3 1 2,0 0 0,2-2-1,0 0 1,-1 1-1,1-4 1,-2 3 1,1-2-1,-3-1-1,-2 2 2,-2-3-1,-2 2 0,-2-2-3,-1-1 3,-2 0-2,1 0 2,-1 1 1,0 0-10,2-1 9,3 1-8,1 0 9,0 2-1,3-1 0,0-1 0,-1-1-1,0 1 1,0-1-1,-1-1 0,0-1-1,-2 0 2,-2 1-1,-3 0 2,-2 2-1,-5 0-1,-4 2 1,-3 1-2,-9 0 0,-1 4 1,1 1 0,-1 0-1,0 0 2,3 0-2,-1 0 1,4 0 0,6 0 1,3-2-1,1-1 1,1-1-1,3-1 0,1-2 0,-2 1 0,-3-1 0,-4 2 0,-3-2 0,-2 2 0,-10 0 1,-5 1-1,1 4-1,-6 0 1,5 0-1,1 0 1,0 0-1,6 0 1,-8 0 0,11 0 0,-3 0 1,1 0 0,7 0 0,-1 0-1,1 0 0,0-3 0,1-2-1,-1-2 2,2 2-1,-2 1-1,1 1 1,-8 2 0,0 1-1,1 0 2,-8 0-1,5 0-1,-7 0 2,-5 0-1,1 0 0,0 0 0,0 0 0,0 0 0,5 0 1,-5 0-1,0 0 0,4 0 0,-3 0 1,-2 0 0,5 0-1,-6 0-1,1 0 0,6-1 2,-7 1-1,1-3 1,5 3-1,-3-2 0,3-1 0,1 1 0,-7 1 0,6-3-1,-6 4 1,1-1-1,0 1 0,0-1 1,2 1 1,-3 0-2,2 0 2,-2 0-2,2 0 1,6 0 0,-1 0 1,0 2-1,6 2 0,-1-3-1,7 4 1,-7-3 0,1 1 0,0-2 0,-5 0 1,7 2-1,-9-1-1,1 0 1,1 1-1,-3-1 1,2 1-1,-7-1 1,1 0-1,-2-1 0,1 1 0,-1 0 0,2 1 1,-5-3-1,0 0 1,0 0-1,1 0 0,0 0 1,2 2-6,-2-2-3,1 2-9,-2-2-17,1 1-28,-1-1-43,2 2-103,-2-2-91</inkml:trace>
  <inkml:trace contextRef="#ctx0" brushRef="#br0" timeOffset="208281.913">25723 2701 239,'0'0'60,"0"0"-4,0 0-7,0 0-3,0 0-1,0 0-1,0 0-3,0 0-3,27-90-7,-21 75-10,2-3 0,0 1-7,-2 7-6,1-2 7,0 5-12,-4 2 8,0 3-1,-3 2-2,0-2 0,0 2-2,1 0-1,1-1-2,-1 1-1,3 0 0,1 5 10,3 10-7,1 4 5,0 4-4,0-1-6,0 3 1,0-3 0,2 2 0,0 1 0,-2-1 1,-1 2-2,2 0 1,-4 3-1,0-1 1,-3 5 0,0 1 1,-2 3 0,-1 1 0,0 1-1,0 0 2,0 2-2,0 2 0,0 1 6,0 0-7,0 0 5,0 2-4,0-3-3,2 2 3,5-1-3,-1 1 3,2 0-2,0 0 2,-1-1-3,-2-2 2,1-4-1,-1-4 0,-1 0 0,0-5-5,-1-2-1,1-1-21,-4-9-40,2-5-122,-2-4-126</inkml:trace>
  <inkml:trace contextRef="#ctx0" brushRef="#br0" timeOffset="209381.9759">15929 4352 547,'0'0'53,"0"0"-8,0 0-10,0 0-5,0 0-7,0 0-6,0 0-7,0 0-5,0 0-4,0 0-3,-42-29 3,41 70-2,1 5 3,3 3 1,5 1-3,-1-3 2,1-7-1,-2-3 1,-1-11 3,-2-6 2,0-8 1,-3-7 4,1 2 2,-1-7 4,0 0 2,0 0-6,0-3-2,0-9-5,0-9-3,0-6 0,0-2-1,0-3-5,0-3 5,0-2-5,0 0 4,0-3 1,0 1-3,3 1 1,2 3-1,0 6-2,1 11 0,-2 7 1,-1 6-3,2 5 2,5 3-1,4 13-1,4 6 3,-3 10-1,0 0 1,1 5-1,-4 0 1,-1 2 4,1-5-4,-4-2 4,1-4-4,-2-10 0,-1-3 1,-2-6 0,-2-5 1,1 0-2,-3-4 3,0 0-1,0 0 2,1 0 2,2 0-2,2-9 1,1-8-3,2-6-5,1-3 5,2-2-6,-1-1 5,3-2 2,3 3-4,-1 4 2,3 2-3,-6 9 1,-2 6-2,0 6 2,2 1 0,5 6 0,3 8 0,-5 2-1,-3 6 1,-3 0 1,-4 5 1,-1-1 3,-2-3-4,-2-3 4,0-2-6,0-7 0,0-5-6,0 0-15,0 0-26,0 0-56,0-1-141,0 3-64</inkml:trace>
  <inkml:trace contextRef="#ctx0" brushRef="#br0" timeOffset="209669.9924">16775 4180 660,'0'0'40,"0"0"-10,0 0-11,-97-9-6,71 24-4,-2 11-3,-1 5-2,2 10 0,-1 0-3,5 4 2,6-1-3,4 0 0,7-5 4,6-4-5,3-8 4,14-5-2,8-10-2,11-6 1,9-6 0,8-6 0,5-8 0,4-6 0,-1-3-6,-6-1-3,-10 1-17,-12 5-16,-11 6-37,-12 4-82,-10 0-121</inkml:trace>
  <inkml:trace contextRef="#ctx0" brushRef="#br0" timeOffset="210350.0313">9460 4603 606,'0'0'55,"0"0"-4,0 0-15,0 0-9,-12-77-10,1 65-4,1 3-5,-3 3-1,5 3-2,-5 3-4,-3 0-2,0 4-1,-3 11 4,5 4-6,3 3 6,4 4-5,4 1 2,3 2 0,3 0-1,9-2 1,5-1-3,4-5 2,3-1-2,2-3 2,3-5 0,-3-2 2,-2-1-1,-8-1 2,-3 0-1,-5 3 1,-6 3 1,-2 6 1,0 3 1,-10 1 1,-7 1-1,-4-1 2,-2-2 0,-1-2 2,1-4 0,0-3 0,8-5-2,4-4-1,1-2-3,4-2-3,-3 0-4,-5-6-7,8 0-11,-1-1-16,5-5-42,2 0-69,3-5-147</inkml:trace>
  <inkml:trace contextRef="#ctx0" brushRef="#br0" timeOffset="210888.0621">9728 4646 541,'0'0'30,"0"0"2,14 77-4,-9-42-5,-1 3 0,1-3-3,2-1-2,0-9-3,-1-8-5,-3-8-2,0-5 1,-3-4 5,0 0 7,0 0 3,0 0 0,0 0-6,0 0-5,-3-9-6,-5-3-2,0-6 0,-2-1 0,1-2 0,2-4 1,1-1-2,-1-1-1,4-2-2,3 3 0,0 1-2,3 3 0,8 6-1,2 1 1,3 2-2,3 5 1,4 2 0,3 3 0,3 2 1,0 1-2,-2 0-1,-3 0-4,-7 2-1,-4 3 0,-6 2 2,-6 1-1,-1 6 3,-1 3 1,-12 2 2,-4 3 2,-8-2 0,-1 1 0,-3-3 1,2 0 1,-1-3 1,4-1 0,8-4 0,0-5-1,9 0-1,2-3-1,2 1 0,3-3-1,0 4 1,2 6-2,8 5 1,7 5-1,6-1 1,2-3 0,8 0 2,0-1 0,2-3 0,0-1 0,-2-2 0,-4 1 0,-4-3 2,-11 0-2,-2-4 1,-8-1-2,-4-2 0,0 0 0,0 0 0,2 0-2,-1 3-3,-1-2-20,0 3-54,0 1-215,-7 2-34</inkml:trace>
  <inkml:trace contextRef="#ctx0" brushRef="#br0" timeOffset="213438.2079">23288 3467 391,'0'0'57,"0"0"-1,0 0-5,0 0-10,0 0-10,0 0-5,0 0-6,0 0-3,0 0-3,85-61 0,-75 53-1,-1 2-1,-3 1-1,1-2 0,-4 4-2,0 0-1,-3-4-1,0 4-2,-2-6-1,-6-2-2,-1 6-1,-7 1-1,-4 4-1,-2 0-1,-7 9 3,0 3-2,2 2 1,-1 0 0,4 3 1,5-1-1,5-3 1,2-4-1,5-1 0,4-5-1,0 2 0,3-1 1,0 4 0,10 4 1,5 1 0,5-2-1,2-2 0,5 2-1,1 0 1,0 1-1,0 2 1,-4 1-1,-2 2 1,-5 0-1,-2-2 0,-5-4 0,-6-5 0,-1 3 1,-1-3 2,-2 4-2,0 3 3,-9-4-1,-3 3 0,-5-2 1,-3-3-1,-2-1-1,-4-2 2,0-1-1,0 1 0,6-4-1,2 0 1,6 0 0,0 0 0,0 0-1,5 0 1,3 0-2,4 0 1,-2 0 2,2 0-1,-1 0 1,-1 0-2,1 0-2,0 0-1,-1 0-1,2 0 0,-1 0-3,1-2-4,0 2-8,0-2-19,0 2-40,0-5-71,7-4-143</inkml:trace>
  <inkml:trace contextRef="#ctx0" brushRef="#br0" timeOffset="214202.2516">23749 3403 634,'0'0'44,"0"0"-17,0 0-13,0 0-6,0 0-4,0 0 0,0 0 1,0 0 0,0 0-1,-9 96 2,8-72-2,-1-1 0,1-3-2,0-2 2,-1 0 1,-1-2 1,2 1 3,-4-3-1,3-5 1,0-4 0,1-1 1,1-4-2,-2 0 2,2 0 0,-1 0-1,-3 0-1,-5-1-4,0-10 1,-2-7-2,5-6 0,1-4 1,4-4-1,-1-3-1,2-1 1,0-1 1,3-2-3,3 5 3,5 4-4,0 8 0,1 5 0,2 3 0,-4 7-1,5 2-1,3 5 0,5 0 0,5 5-1,-2 5 4,-3 4-4,-1 3 0,-5-1-3,-5 2-3,-5-4 4,-4 3 1,-3 1-1,0 1 2,-7 2 2,-5-5-3,-5-2 4,-1-3 1,-5-1 0,-1-2 3,-4-1-3,-1 1-2,0-2 2,3-1 1,7-2-1,-1-2 2,10-1-1,3 0-1,-3 0 1,5 0-1,1-1 0,0-2-1,4 3-1,-2 0 1,2-5-1,0-1 3,0-3-2,6 0 0,3 4-1,8 0 0,1 5 1,8 4 0,-3 9 0,1 4-1,-2 5 0,0 1-2,-1 3 4,1 1-2,-3-1 2,1-1 0,1-4-1,0-4 0,2 0 0,0-1 0,-2-3 1,0-4 1,-7-2-1,3-2 0,-7-4 0,3-1-1,-2 0 2,2 0-1,-1 0 0,-3-1 2,0-3 0,-1-1 3,-1 0-1,-1-2-2,4-3 1,-3-2-4,3-3 2,0-2 0,0 0-3,1 2 1,-1 0-2,-3 3-4,-1-1-7,1-4-16,-1-3-42,2-5-188,-3 7-68</inkml:trace>
  <inkml:trace contextRef="#ctx0" brushRef="#br0" timeOffset="215447.3228">25887 2778 106,'0'0'22,"0"0"-8,0 0-5,0 0-4,0 0-1,0 0-1,0 0-1,0 0 0,0 0 2,0 0 1,-4-28 5,4 28-2,0-2 0,0 0 1,0 1-2,0-1-3,0 1 0,0-1-5,0 2-6,0-2-11,1 2-28,-1 0-108</inkml:trace>
  <inkml:trace contextRef="#ctx0" brushRef="#br0" timeOffset="226486.9543">18397 3434 314,'0'0'51,"0"0"-8,0 0-6,0 0-10,0 0-2,0 0-5,0 0-1,0 0 1,0 0-1,0-4 4,-2 4 1,2 0-1,0 0-1,-1 0-5,-3-3-1,-2 1-4,-4-3 0,-2-2-1,5 2-2,-7-2 2,-1 2-5,-1-2-2,2 2-2,-4 2-1,-2 2 1,0 1 1,-6 0-3,1 0 0,-1 0 0,2 4-1,-1-1 1,0-1 1,1 3-1,-1-1 0,1-1 0,-1 1-2,0-1 2,-2-2 1,1-1 0,-1 1 2,-1 2-2,1-3-1,1 3 1,-1-1-1,1 2 0,2-1 0,7-1 0,-1 1 0,7-1 1,1 1-1,1 0 0,4-2-1,0 2 1,5-3 0,-4 3 0,-1-2 2,1 0-1,1 1-1,3-2 2,-2 0-1,2 0 2,-1 0 2,-1 1 1,1-1-1,1 0 0,-1 2 0,1-2 0,-2 0-1,2 0-1,-1 0 1,1 0-2,-2 2-1,2-2-1,-2 1 0,2-1-1,-2 1 1,-1 5 0,0 6-1,-3 5 1,1 6 0,0 1 0,1 1-2,-2 4 3,1 0-1,0 2 2,2-1 1,0-2-1,0 4-1,2-3 2,-1-2 0,2 2-4,0-2 5,0 0-6,0 1 3,3-3 0,2 0-1,-1-2 1,-1-1 0,0 1-1,1-4 0,-2 3 1,2-2 0,-3-3 0,1-1 0,-2 1 0,1-6-2,-1 6 2,2 2 0,-2-9 0,0 8 2,1-7-3,-1-5 0,2 5 0,-1-7 0,-1 1 0,2 0 3,-2-5-3,0 0 0,0 0 1,1 7-1,0-2 0,-1 0 2,2 2-2,-2-2 0,1-1 0,1 7-1,-1-2 2,-1-4-1,3 5 0,-1-5-1,3 2 2,-2 3-1,-1-7 1,2 5 0,-1-5-1,-2 0-1,5 3 1,-1-3 0,3 0 1,-1 2 1,2-2-2,-2 1-1,3-2 1,-1 1 0,0 0 0,1-2 3,-1 3-3,4 0 0,-3-1 0,4 1 0,2 0 0,-6-1 1,9-3-1,0 3 1,2-3-1,8 0-1,-1 0 1,-1-3 0,-1-2 0,1 0 1,-1 0-1,-2 0-1,-1 2 1,-7 0 0,0 1 0,-4 1 1,0-1-1,2 2 0,0 0 1,-1 0 0,0 0-1,6-1 0,-6 1 0,6-2 0,-1-1 1,0 0 1,5-1-2,0-1 0,-4 1 0,-5 0-2,2 1 2,0 1 1,-4-1-1,6-1 0,-3 3 1,-2-1-4,-3-1 3,3 2 1,-7 1-2,0 0 4,4-2-3,-3 2 1,-1 0 0,5-1-2,-5 1 1,6-1 0,-1-1 0,1 0 0,-1 1 0,0-1-1,0 0 1,1 2 1,-2-3-1,1 3 0,1-2 1,-8 0 1,8 1-2,-8-1 1,0 1-2,7 0-1,-7-2 2,1 3 1,0 0 0,-1-2 0,1 0-1,-1 1-1,3-4 1,-1 3 1,-2 1-1,1 0 0,-2-2 1,1 0 0,-1 1-1,1 0 1,-4 2-1,0 0 2,3-3-1,3 1 0,-1-3 1,1-2-2,-3-3 0,2-5-2,-1-2 4,2-4-2,-2 1 0,-1 5 1,0-3 0,-2 0-1,1-3 1,-2-3-1,0-1 0,0 9 2,0-2-3,0 5 2,0-1-1,0-6-1,-3 10 1,0-8 1,0 1-1,1 6 0,0-6-1,-2 0 1,2 5 3,1-6-5,-1 1 5,1 5-5,-1-6 2,1 0 1,-2 0-2,-2-4 1,1-1 0,1 9 0,-1-1 0,1 5 0,0 0 1,0-1 0,2-1-1,-2 1 0,1 5 0,1-3-1,0 2 1,-1 1 1,2 2-2,-1-3 2,1 2-2,0-2 1,0 3 0,-2-2 0,2-1 1,-1 1-2,-1-5 2,2 7-1,-1-3-1,-1-3 2,1 3 0,-3-2-1,1-2-1,1 6 1,2 1 0,0 4 0,-1-6 1,0 1-2,-1-1 1,-1-3 0,2 5 1,-1-1 0,-1-6-1,2 7 0,-4-6-1,-3-5 1,4 8 0,-5-3 0,-1-2 0,0 7 1,-2-4-2,-2 1 2,5 4-1,-4-4 0,3 4 1,0-1-1,1 2 0,-4-1-1,-4 0-1,-2 3 1,-6-2 1,2 3-2,-5 0 1,1 4 0,-3 0 0,-1 3 2,1-3-1,1-1 0,0 0-1,2-1 1,1 0 0,7 1 0,0-3 0,0 0 0,6 0-1,-7 0 1,8 0 0,-2 0 0,2 0 1,-2 0-1,1 0-1,0 3 0,-6-2 1,7-1 0,-5 3 0,7-2 1,-4 1-1,2 0 0,-1-2-1,0 2 1,-1-2 0,2 0 0,-1 0 0,-1 2 0,6-2 0,-6 0 0,8 0 0,0 0 0,1 0 0,5 0 0,-2 0-2,2 0 2,-1 0 0,-1 0 0,1 0-1,-1 0 1,1 0 1,-1 0-2,0 0 4,0 0-5,1 0 2,-1 0 0,-3 1-1,0 1 1,1 0 1,-1-1-1,5-1 0,-1 0 0,1 0-1,-6 3 1,2 1 0,-3 0 0,-1 1 0,1 0 0,-4 5-1,1-1 1,-1 0 0,0 0-1,-1 1 2,1 0-2,1 0 1,1-1 1,-1 2-1,4-4 0,-4 3-2,5-3 2,0-2 0,-2 2 0,4-4 1,-2 7-1,2-3-1,-1 3 1,0 5 0,2 2 0,1 0 1,1 6-2,0 0 1,0-3-1,4 1 1,1-2 0,-1 1 0,2-1-1,-2 0 1,3 0 0,-3-1 0,1 1 2,1 2-5,-2-2 5,1 4-4,0-4 2,-2-5 0,1 3 1,-1-2-1,0-3 0,0 5 0,0-1-1,0-5 1,1 5 0,2-1 0,-3-4 0,1 5 0,-1-7-1,0 1 1,0 0 0,1-1 1,-1 0-1,-1-6 0,2 2 0,-4-5 0,1 3-1,1 1 1,-1 1 0,4 3 0,-4-5 0,3 3 0,1 2 0,-1-3 0,3 0 0,2 0-1,3 1 2,-3-1-1,6 2 0,1-2 1,0-2-2,8 1 1,-1-1 0,3-1 0,1 0-1,2-2 1,0 0 0,1 3-1,-1-3 1,1 0 0,-1 0 0,-1 0 1,-2 0-1,-2 0 0,-6 0 0,-1 0-1,-5-3 1,0 3 1,1 0-1,-1 0 1,-1 0-1,-5 0-1,7 0 2,-7 0-1,0 0-1,4 0 1,-4 0 0,1 0 0,-1 0 1,-2 0-1,2 0 0,0 0-1,5-2 1,-5 2 0,0-2 0,5 1 1,-5 1-1,0 0-1,4-2 1,-4 2 0,1-1 0,5 1 1,-6 0-1,6-2 0,0 2-1,-8-1 1,2 1 0,0-1 1,-2 1-1,1-2 0,0 2 0,-5 0 1,0 0-1,0 0 0,2 0-1,-1 0 0,1 0 1,2-5-3,-1 2-1,3 0-6,-2-4-8,-3 4-9,2-8-24,0-5-42,-3-4-105,2-8-107</inkml:trace>
  <inkml:trace contextRef="#ctx0" brushRef="#br0" timeOffset="238385.6348">25776 2780 234,'0'0'14,"0"0"0,0 0 3,0 0-1,0 0 1,0 0 1,0 0-2,0 0 2,0 0-1,-1-35 0,1 35 0,0-2 1,-2 1 0,2-1 1,0 0 0,0 2-1,0-3-2,0 2-4,0 0-3,0-1-2,0 2-3,0-1-3,0 1 0,0-2-1,0 2 0,0 0 1,0 0 0,0 0 1,0 0-2,0 0 0,0 0 0,0 0 0,2 0 1,-1 0-1,1 0 1,-1 0 1,0 0 2,1 0-1,-1 0 2,1 0-3,-1 0 0,2 0 2,-2 0-4,1 0 2,-1 0-1,1 0 1,-1 0-1,1 0-1,-1 0 3,1-2-3,-1 2 1,1-1 0,-1 1-1,0-2 0,1 2 2,-1-2-2,1 2 1,-1-2 0,2-3-1,1 0 2,-1 1 2,0 1 0,-3 3 2,0-1 0,0 1 0,2-2 2,-2 0-1,1 1 0,-1-1 1,1 0-2,-1 2-2,2 0-2,-2-3-2,1 3 1,-1 0-1,0 0 0,2-2 0,-2 2 0,0-2-1,1 2 1,-1 0 1,0-1-1,2 1 2,-2 0-2,0-2 2,1 2-1,-1 0-1,0 0 1,2 0-2,-2 0 0,0 0 1,0 0-2,0 0 0,1 0 1,-1 0-1,2 0 1,1 0 0,2 10 0,-1-1 3,2 4-2,0 1 0,-1 0 2,0 4-3,1 0 3,-2 0 1,1 5-1,-1 0-1,0 8 1,1 5-1,0 3 2,0 7 0,1 2 1,-1 4 3,1 2-4,0 3 4,1-3-4,-3-1-4,2-3 3,0-2-3,-1-1 2,0-2-1,-1-1 1,-1-2-2,0-1 2,0 0-1,-3-3 1,0 0 0,0 1-1,0 1 4,0-1-4,0-1 5,-3 1-1,-1-5-1,-1 0 1,0-2 1,1-2-1,-2-3 0,1 0 1,2-2 0,2-1-1,0 0 1,1-1-3,0-1 0,0-1 1,0 3-1,0-1 2,0 1-2,1 0 0,0 0-1,1 2 1,-2 1 0,0 0 0,0 5 5,0-3-6,0-1 5,0-1 0,0 0-4,0-3 2,-2 1-2,2-1 0,0 0 1,0-2 0,0-1-3,0 1 1,0 2-1,0 1 1,0 1 0,0 1 0,2 1 0,-2 2 1,0 1 0,1-2 0,1 3-1,-2-3 2,1 1-2,-1-2 4,0-1 0,0-1-4,0 0 5,-1-1-6,-2 0 0,1-1 2,0-1-2,0-1 1,1 0 0,-1 0 0,2 4-1,-1-3 1,1 3-2,-3 3 2,3 2-1,-1 1 1,-1 4-1,1 0 1,-1 0-2,1-1 1,-1-2-1,2-4 2,0 0-1,0-3 1,0-2 0,0 1-2,5-1 4,2 1-3,0 1 3,0-1-1,2-1-2,-1-1 0,0-2 1,-2-2-1,0 2 0,-2-1 0,1-1-2,-2 1 3,0-5-2,0 2 2,-1 0-1,-1-5 1,1 6-2,-2-6 1,0-7 0,1 7 0,-1-5 1,0-1-1,0 1 0,0-7 0,0 0-2,0 0 1,0 0-3,0-4-9,0-16-17,-4-13-34,-1-16-70,5-7-173,0-13-2</inkml:trace>
  <inkml:trace contextRef="#ctx0" brushRef="#br0" timeOffset="239326.6887">26936 2574 104,'0'0'53,"0"0"1,0 0-7,0 0-5,0 0-14,0 0 4,0 0-9,0-80 10,0 74 1,0 2 4,0 4-2,0-3-3,0 3-5,0 0-4,0-2-6,-2 0-5,2 1-6,0-1-4,-1 1-3,1 1 0,-2 0 1,1 11 2,-2 10 12,0 8-7,1 6 4,2 1-3,0 4-6,0 0 2,0 5 0,3 2 1,2 1-2,1 5 3,2 1-2,-1 1 1,1 0-2,1 1 0,-1-1 4,-1 1-3,-1 1 4,0-2-4,-3 3-2,0 0 1,1 1-1,-3 1 2,1 0-4,-1-1 3,-1 0 1,2 0-2,-2-2 3,0 2-4,0-4-1,0 0 0,0 0-3,0-2 3,0 0-1,0-3 2,0 0 0,0-2-1,0-3-1,-2-1 2,-1 2 2,2-2-3,-5 2 4,3 1-6,-1 0 1,-2-1 1,2 1-3,-2 0 3,0 2-2,2-3 2,-2 2-1,2-3 0,-1 0-1,-1-4 2,1 1 3,2-4-5,-1 0 5,1 1-4,-2-3 0,2 1 4,1-3-4,-1 0 0,0 2-1,0-4 0,0 1 1,0 1 0,2 0-1,-2-1 1,0 0 0,0-3 0,0-1 0,0-2 1,0 0-1,0-5 2,2-5-2,-2 0 2,2-7-2,1 2 0,0 2 3,0-2-4,0 0 5,0-6-6,0 0 2,0-6-2,0 5 2,0 0-2,0 2 2,0-2-1,0-5 1,-2 0 0,2 0-4,0 2-6,0-2-11,0 0-17,-3-2-35,2-17-58,-2-9-156</inkml:trace>
  <inkml:trace contextRef="#ctx0" brushRef="#br0" timeOffset="240243.7411">27566 2265 192,'0'0'40,"0"0"2,0 0-2,0 0 1,0 0-7,0 0-1,0 0-4,0 0 0,0 0-3,0 0-3,-4-17-7,4 16-4,0-1-5,0 2-1,0-1-5,0 1-1,0 0 0,0 0 0,0 1 1,0 16 3,0 9-2,4 7 2,2 4 1,1 4-1,-3 1 11,2 5-4,0 2 4,-2 1-1,2 3-8,1-1 2,-1 6 0,1-3-1,2 4-2,1-1 5,0-2-4,2-3 3,1 0 3,-2-2-5,1-1 5,-1 2-4,-2-3-2,1 3 0,-4-1-3,-2 2 2,-1 2-2,0-2 1,-3 2-1,2-4 0,-2 1-1,0-1 1,1 2 2,-1-3-2,0-3 1,0 3-5,0-2 1,0 1 2,0 0-2,0 2 2,-3 0-2,0-1 1,0 1-2,-3-3 2,2-1 0,-4-1-1,2 0 4,-2-3-4,3 0 4,-4-1-3,3 1-2,0-1 2,1-1-1,0 0 1,1 0-1,-2 0 1,2 1-2,0 1 2,-1 0-2,1 3 2,-2 1 2,0 1-4,1 0 5,-1-1-5,0 0 0,0-1 2,1 0-2,0-3 1,2-2 0,2-4 0,-1-3-1,2-5 2,0-7-3,0-4 3,0-6-1,0 0 0,0 0 2,0-1-2,2 1 1,-2-7-1,1 2 0,-1-7-1,0 5-1,0 0-1,0 0-4,2 2-4,-2-7-17,0 0-40,0 0-112,-2-17-128</inkml:trace>
  <inkml:trace contextRef="#ctx0" brushRef="#br0" timeOffset="241158.7934">24757 3526 346,'0'0'40,"0"0"-3,0 0-4,0 0-6,0 0-5,0 0-4,0 0-2,0 0 1,0 0 4,0 0 2,-18-9 4,18 9-1,0-1-3,0-4-2,5-1-4,9-2-4,4-1-4,5 3-2,6 1-2,5 1-2,8 2 1,7-1-2,6 2 1,3-1-1,1-1-1,3 0 1,2-1-3,1-2 2,2-1 1,1 0-1,2-3-1,3 1 1,3-2-3,0-2 2,0 2 1,0 1-1,-3 1 2,-3 2-2,-5 0 0,-3 1 0,-4 2 1,-4 1-1,1 0 0,-2-2 1,2 2-2,1-1 2,5-3 0,4 0-1,1-2-2,6-2 3,-1 0-1,0 3 1,0-1 2,-5-1-2,0 1-1,-7 1 0,-3 3-1,-5-2 1,-3 2 1,-2 1 0,-4-1 0,0 0-6,-1-3 3,0 1-2,0 0 3,0 2 3,0-2-1,-2 1-1,0 0 0,-3 0 0,-3 2 0,-4-1 0,-1 2 0,-11 0 1,2 1-1,-6 1-1,1-1 1,0 1 0,-2-1 0,7 0 0,-7 0 0,5 0 0,2 1 1,-9-1-1,10 2 0,-1-3 1,0 0 0,7 1-1,-3-2 1,-1 1-1,-6 0-1,-1 1 0,-4 2 0,-5-2-3,-1 2-7,-5 0-23,0 0-22,0 0-42,-10 10-188,-14 7 18</inkml:trace>
  <inkml:trace contextRef="#ctx0" brushRef="#br0" timeOffset="242049.8444">24797 4576 246,'0'0'55,"0"0"-3,0 0-5,0 0-6,0 0-7,0 0-2,0 0 1,0 0 1,0 0 0,-78-29-3,68 28-4,6-1-5,-1 2-2,5 0-6,-1-2-3,1 2-3,-2 0-4,1 0-2,-2 0 0,3 0-2,0 0 1,3 0 2,10 0-2,10 0 1,10 0 2,4-1-1,3-4 1,5 0 0,3-5-2,2 1-3,2 1 3,2-1-4,-1-1 4,2 0 0,3 3 1,0 0-2,3-1 0,2-2 0,4 3-1,5-3 1,3 1 2,3-2-2,0 0 1,2-1-2,1 0-4,-3-2 5,1 2-1,-3-3 3,-3 3-2,-5 0 1,-3 2-2,-5 0 0,-4 1 0,-1 2 0,-4-1 0,1 1 0,-2 0 1,-1 0 0,2 1 0,1-1-1,-1 2 1,1-2 0,-2 3 1,1 1 0,-1-2 1,1 1-1,-2-3 0,0 3 0,-1-2-2,-2 0 1,0 2-1,-2-1 0,-1-1 1,5 0-2,1-1-1,3-1 3,8-1-1,2-1 1,7 0 0,2-2-1,1 3-2,3-1 3,-2 0-1,-4 2 1,-1 2 1,-7 0-2,-4 0-1,-6 3 1,-3 0 0,-6 0 0,-3 0 1,-5 0 0,-2 0-1,-11 1 1,-1 1-1,-8 1 1,0-3-1,0 1 1,-8 0-1,3 2 1,-2-1-1,-1-1 0,1 1-1,0 1 0,-5 0-1,0-1-4,0 1-11,0 0-26,0 0-46,-3 0-129,-14 0-81</inkml:trace>
  <inkml:trace contextRef="#ctx0" brushRef="#br0" timeOffset="243041.9012">24797 5433 371,'0'0'49,"0"0"1,0 0-2,0 0-7,0 0-6,0 0-12,0 0-6,0 0-6,0 0-2,-13 2 0,13-2 1,0 0 0,0 0 3,0 1 1,0-1-1,0 2 0,6-1-1,6 1-1,8-1-3,2-1 0,10 0-3,2 0 0,4-3 2,4-4-4,4-1 2,2-1-2,5 0 0,3-2 1,2-1-1,3 0 1,1 0 0,3 2-2,0-2 0,2 2 0,-1 0-1,-1 1 1,-1 1-2,-1-1 1,-2-1-1,1 2 1,-2-2 1,0 1 0,1 1-1,0 0 0,1-2-1,-1 0 1,-1 0 1,0 1-1,-3-3 2,-2 4-6,-1-1 3,-2 1-4,0 1 4,-4 2 1,1 0 1,-2 1-2,-1-1-1,0 0 1,-1 2 0,-2 0 1,0-1 1,-1 1-1,0-4 0,0 3 0,0-2 0,3 0 0,-3 0-1,2 0 1,-1 0 0,0 0-1,-1-1 2,0 2-1,-2-2-1,-2 4 0,-2-4 0,0 2 0,-1 0 1,-1 2-2,0-2 1,-1 1 0,0-3 0,0 2 0,2 1 0,1-2 1,2 1 0,-1 0-1,1 0-1,0-2 2,-2 2-1,1 3 0,-3-3 1,-3 2-1,-2 1 0,0-2 0,-3 1 0,-1-2-1,3 3 1,-1-1 1,2 0-1,1-1-1,2 0 2,0 1-1,0-1 2,1-1-2,-3 2 0,-2 0 0,-2 0 0,-9 1 0,-1-1 0,-5 2 0,-5-1 0,0 2 0,-6 0 0,0-2 0,0 2 0,2 0 0,-1 0 1,0 0-1,1-1 0,-1 1 1,1 0-1,-1 0 0,1 0 1,-1 0-2,2 0 2,-2 0-1,1 0 0,-1 0-1,1 0 1,-1 0-2,1-1-4,-2 1-19,0-2-88,0-7-194,-5-5-27</inkml:trace>
  <inkml:trace contextRef="#ctx0" brushRef="#br0" timeOffset="245807.0593">25139 2820 9,'0'0'21,"0"0"5,0 0 5,0 0 7,0 0 3,0 0-2,0 0-3,0 0-5,0 0-5,0 0-4,4-65-1,-3 56 1,1 5-3,-1 0 2,1-1 0,-2 0 0,2 0 0,0 1-1,-1-1-2,1 0-2,-1 0 1,1 0-2,-1 0 1,1 0-2,-1 1 1,0-1-1,1 0-1,-2 5-1,0 0-2,0 0-2,0-2-2,1 1-3,-1 1-2,0-2-1,0 2 1,-1 0 0,-8 10 1,-7 9 1,-3 8-1,-4 2 0,-1 4 0,-2 4 0,-2 0 0,0 1-1,-1 1 1,1 0 1,3-3-3,4 0 3,1-5-3,4 0 3,1-5 0,5-2-3,3-3 4,0-6-5,2-1 1,2-5-1,2-4 1,0-1 1,1-4-1,-2 0 2,2 0-2,0 1 1,0 2-1,0-3 1,-1 3 1,1-2-1,0 0 1,0 1-2,0-1-3,0 1 1,0-2-4,0 0-4,0 2-12,0-2-32,11-5-73,9-7-143</inkml:trace>
  <inkml:trace contextRef="#ctx0" brushRef="#br0" timeOffset="246270.0858">25465 2672 330,'0'0'35,"0"0"6,0 0 2,0 0-5,0 0-9,0 0-7,0 0-7,0 0-4,0 0 1,0 0-2,10-12 0,-10 12-2,0 0 2,2 0-1,-2 0 1,-3 7 0,-6 6-1,-5 9 0,-2 1-1,-4 5 0,-3 4-3,-2 8 0,-4 3-2,-2 2 0,0 2-3,-1-1 3,-3-2-3,4 2 4,0-7-1,5-1-3,1-6 2,2 0-4,3-6 2,4-3 1,0-2-2,2-1 2,1-2-2,1 1 1,1-4 0,2-3 1,0-2-1,2 2 1,3-3-1,-5 3 0,5-4 0,1-5-1,2 1 0,-2-1-2,0 0 0,0-1-3,0 3-3,3-5-7,-2 0-8,2 0-7,0 0-8,0 0-5,0 0-26,5-12-38,6-6-110</inkml:trace>
  <inkml:trace contextRef="#ctx0" brushRef="#br0" timeOffset="246730.1121">25672 2731 254,'0'0'21,"0"0"11,0 0 4,0 0-1,0 0-8,0 0-5,0 0-6,0 0 0,0 0-4,0 0-1,26-15-1,-25 15-1,1 0-3,-1 0 2,1 0-1,-1 0-1,1 0 1,-2 10-1,0 10-1,-8 6 2,-6 6-3,-8 3-2,-3 2 0,-3 6 0,-4 0-1,0-1 4,-2-1-3,2-2 1,0 0 3,5-6-5,2-1 7,0-3-5,5-4 2,2-1 1,1-4 3,0 1 0,4 1-1,-3-1 2,3 1-3,0 2 0,-1-3-3,5-6 0,1-1-2,3-5-2,4-5 0,-1 1-3,2-5 0,-1 0 1,1 0-2,0 1 1,0 1-2,0-1-1,0 1-4,0-2-10,0 0-15,0 0-19,5-2-50,8-7-73,3-5-57</inkml:trace>
  <inkml:trace contextRef="#ctx0" brushRef="#br0" timeOffset="247130.135">25861 2967 450,'0'0'10,"0"0"5,0 0 1,0 0-1,0 0-2,0 0-1,0 0 2,0 0 2,0 0-1,0 0 1,6 5-4,-9 12 0,-6 7-3,-5 1 1,0 4-3,-7 2 1,0 1 2,-3 1-4,0 1 2,-2-1-8,0 0 2,2-2 1,1-2-2,3-2 5,3-1-4,3-4 3,-1-2-4,5-1 1,1-7 0,2 1 0,2-5-1,0-1 0,1 3 0,1-8-2,-2 6 1,4-5 1,-2 0-1,2 2 0,1-5 0,-2 0-2,2 0 1,0 1-1,-1 1-6,1-2-6,0 0-33,0 1-112,0-1-119</inkml:trace>
  <inkml:trace contextRef="#ctx0" brushRef="#br0" timeOffset="252646.4505">18863 4306 211,'0'0'31,"0"0"-1,0 0-1,0 0 0,0 0-2,0 0-3,0 0-1,0 0-4,0 0 3,-15-3-1,13 3 0,1 0 1,-1 0-3,1-2-1,0 2-1,-6-1-3,1 0-2,-6-2-5,2 3-1,-3-3 0,-6 3-2,2 0 0,-8 0 0,4 3-2,0 1 1,0 2 0,-1-1 1,6-3 1,-1 3 1,5-3-1,-1-1 0,3 3 0,4-4 0,-5 0-2,5 0-1,-6 0 0,2 0-2,-4 0 1,-5-2-2,2 2 1,-8 0 0,1 0-1,-1 0 1,-1 2-1,0 5 1,-2-2 0,2 0 1,0 0 0,2 0 0,2-2 0,-1-1-1,1 1 1,6-1 0,-2-2 0,-3 2 0,2-2 0,-7 0 0,8 0-1,-1 0 1,-1 0-1,0 1 0,-5 2 0,9-1 0,-3 1 0,3-1-1,-1 2 0,-1-1-1,3 0 0,6 0 1,0 0-1,-1 1 2,6-2 1,-1 0-1,1-2 1,0 1-1,-2 1 1,-4-1 0,6 1-1,-7-1 0,1 2 1,-1-2-1,-6 1 1,0 0-1,0 1 1,0 0-1,-1-1 1,8 0-1,-8 3 0,9-4 1,3 1-1,-5 0 2,6-2-2,-1 0 1,2 2 1,4-2 0,-2 0 0,2 0 1,-1 0-1,0 1-1,-1-1 1,1 0 0,-1 0-1,-5 0 0,0 0 0,1 0-1,-4 0 1,4 0-1,2 0 1,0 2 0,-1 0 0,1-1-1,-1 0 0,-2 7 1,3 0-2,-2 8 2,2 4 4,2 0-5,2 4 5,0 1-4,0 2 0,5 0 0,-1 1-1,-1 1 2,1-1-2,0 0 2,1 1-1,-2-2 1,-2 0-2,2 2 2,0-2-1,0 1 1,1-1 1,1 0 0,2-3-2,-1 0 3,-1 0-1,3-2 1,0-2 1,-3-7-2,0 3-1,0-2-1,-2-4-1,3 4 1,-3-1 4,1-2-4,0 4 4,-1 0-5,0-3 1,1 5-1,-2-8 1,1 2 1,0-1-1,-1 3 0,1-2 1,1-1 0,-1 1 0,-1-7-1,1 4-2,-2-4 2,1-1 0,1 2 2,-2-3 0,0 3-2,1-2 0,1 1 0,-3-4 0,0 0 0,0 0 1,0 3-2,1-1 1,1-2 0,3 3-1,0 1 2,2 1-1,2-2 1,2-3 0,4 4-1,3-4 1,4 0 0,1 0 0,0 0-1,3-4 1,3 1-2,0-2 2,2-2-1,-3 2 0,1 0-1,-4 1-2,0-1 2,-1 2 1,-7 1-1,1 2 1,2 0-1,-1-2-2,7 2 2,-3-1 0,0-2 1,2 2 1,1-2-2,-1-2 2,2 2-2,2-1 0,0-1 1,-2 0 0,-1 1-1,-1 1 0,-9 2 0,2-1-2,-1 0 2,-5 1 0,6 1 0,-5 0 1,0 0-1,0 0 1,-2 0-1,1 0 0,-6 0 0,4 0 0,-4 0 0,0 0 0,5-2 1,-5 2-1,-2 0 0,6-1 0,-3 1 1,-1 0-2,4-2 2,-4 2 0,1 0-1,5-1 1,-6 1-1,4-2 0,3 2 1,-4-3 1,2 2-2,-1-2 1,-1 1-1,1-1 0,0 0 0,-6 2 0,1-1 0,-2 1-1,1-1 2,2 1 2,-2-1-1,-4 2 1,0-2 2,0 2-1,1 0 0,-1-1 0,0-1-2,0-5-4,0-3 4,0-2-6,0-8 4,-1 3 0,-2-4 0,-1-7 1,1 1-1,2-3 0,-2-1-1,0-3 1,1 2 0,-2 0 0,1 0 0,-1 0 0,-2 2 0,0 1 1,0 0-1,1 3 1,-1 2-1,-3-1 1,4 3-1,-1 1 0,0-1-1,0 0 1,2 8 1,-3-3 0,2 2 1,1 6-6,-1-7 5,2 9-4,1-2 3,-1 0 0,1 4 0,-2-3 0,3 3 0,-1 1 0,1-2 0,-1 0 0,1 3-2,-1-2 2,2 0-1,0 5 1,-1-2 1,1 2 1,-2-5-4,2-2 4,-1 1-2,1 2 0,0 4 0,-3-5 0,2 0 0,-1 1 0,-2-6 0,2 5 0,-5-2 0,3 0 0,1 4 0,-3-3 0,3 3 1,-6-3-1,0 0-1,-2 1 1,1 1-2,-3-1 2,2 2 0,-4 3-1,-5 0 1,-3 0-2,-6 2-1,1 5 1,0 1 1,-3 1 1,-1 2 1,-1-1-2,-2 1 0,1-1 1,-1 1 0,3-2 0,2 0 2,1-1-2,1-2 0,1 1-1,1-4 0,7 2 1,2-4 0,4 2 1,-2-3-1,-5 0-1,0 0 1,2-3 1,1 1-1,6 0 0,-2 0 0,1-1 0,0 3 3,1-5-3,5 5 0,-4-2 0,4 0-4,-1 1 4,-3-1 0,4 2-1,0-1 3,-7 0-2,8 1-3,-1 0 3,1 0 0,5 0-1,-7 0 5,2 0-5,-1 0 1,0 0-1,6 0-1,-6 0 2,0 0 1,2 0-2,-5 0 1,6 1-2,-4 7 0,-3 5 1,4 6 0,-2 5 4,0 1-4,1 4 4,0 3-1,0 0-3,-1 3 1,1-1-1,2 1 1,0 0-1,2 2 1,2-2-1,1 0 1,0 0-1,3-4 1,4 1-1,3-3 2,0-2-2,0-2 2,3-3-1,-3-2 0,2-3 1,-4-5-2,0-2 5,-4-2-4,-1-1 3,2 2-3,-4-4 0,3-2-1,-3 1 1,1 1 1,-1-2-2,4 6 1,-4-6 0,1 2 0,2 3 1,-1-4 0,1 4-1,1 1-1,2-1 0,0 2 1,-1-3 0,4 3 0,1-2 0,-3-4 0,6 4-1,-1-4 1,-2-3 0,6 2 0,0-1 0,-4-2 1,9 0-1,-3 0 1,2 0-1,5 0 0,0-2 0,-2 1 0,2-1 0,1 1 0,0 1 0,1 0 0,-1-1-1,2-2 1,-1 3 0,-1 0 1,0-2 0,-3 1-1,2-3 0,-2 2 0,1-1 0,1-2 0,-1 0 0,2 1 1,-1 0-1,2-1 0,-1 2 0,-1 0 0,0 0 0,-8 1 1,0 1-1,-5 1 0,0 0 0,0 0 0,0 0-1,-1 0 1,-8 0 0,8 0 0,-8 0 0,0 0 0,2 0 1,-6 0 0,0 0 0,0 0 0,0 0-1,0 0 2,2 0 0,-1 0 0,1 0-2,-1 0 0,1 0 0,-1 0 0,3 0 1,2-3 0,0-4-1,0 2 3,-4-3-1,3-1-1,-4-1-4,5-9 1,-5 2-1,1-8 4,-2 1 0,0 1-1,0-5 1,-3-1-2,-3-2 1,0-5 0,2-1 1,-2 2-1,0-2 1,1-2-2,-1 4 2,0 2-1,0 1 0,2 4 1,-3 0-1,3 0-1,-1 4 2,-1 1-3,3 7 2,0-1 2,1 5-6,0-1 7,-1 2-7,2-2 4,-3 2 1,2 4-1,1-4 0,1 5 1,-2 1-1,1-6 0,1 5-1,0-1 0,0 3 1,0-3 0,0 1 1,0 1-2,0 0 2,0 5-1,0-1 0,-2-5-1,2 0 2,0-1-2,0 3 1,0 4 2,0-1-3,0 1 1,0-2-1,0 1-1,0-1 0,0 0-1,0 1-4,0-1-4,0 1-14,0-1-30,0 1-71,0-1-179,0-5-1</inkml:trace>
  <inkml:trace contextRef="#ctx0" brushRef="#br0" timeOffset="256997.6994">27787 3226 247,'0'0'24,"0"0"8,0 0 7,0 0 1,0 0-1,0 0-5,0 0-3,0 0-1,0 0-3,-7-7-5,7 5-1,0 2-7,0 0-2,0 0-2,0 0-1,0 0 0,0 0 2,3-3 1,13 2-2,3 0-1,7-1-2,1-1-1,0 1-1,5-3-1,0 0 1,1 1-6,2-4 3,1 2-6,0 0 4,-1-2 2,1 2-4,-1 0 5,-3 1-2,-2 1 0,-4 1 4,-6 2-3,-4 1 0,-3-2-1,-7 2 0,6 0 1,-5 0 0,4 0 0,1 0 1,-1 0-2,0 0 1,-1 0 0,7 0-1,-7 0 0,6 3 1,-6-1 0,-1-2 0,2 1 0,-6-1-1,1 2 1,-2-2-1,3 0 2,-3 0 0,2 1 0,-6-1 0,0 0 0,0 0 1,2 0-1,-1 1 0,1-1-1,-1 0-1,0 0 0,1 0-2,-1 0 1,1 0-2,-1 0-2,1 0-5,-1 0-17,-1 0-39,0 0-56,0 7-150,0 0-9</inkml:trace>
  <inkml:trace contextRef="#ctx0" brushRef="#br0" timeOffset="257601.7339">27959 4180 468,'0'0'27,"0"0"7,0 0-2,0 0-10,0 0-6,0 0-8,0 0-4,0 0-2,0 0 0,0 0 0,84-6 1,-60 3 0,1-2 1,4 1 1,2 0-1,0-1 0,5 1-1,2-3-2,0 3 0,1-2 0,1 1-1,1 2 0,1-1 1,2-2-1,0 2 2,-1 1-1,-2 1 1,-5-3-1,-1 5-1,-7 0 1,-6-2-3,-2 2 3,-7 0 0,0 0 0,0 0 2,-7 0-1,0 0-2,-6 0 4,0 0-2,0 0 0,1 0 2,2 0-3,-2 0-1,1 0 0,-1 0-4,1 0 1,-1 0-3,1 0-4,-1 0-9,1 0-23,-2 0-35,0 0-146,0 0-38</inkml:trace>
  <inkml:trace contextRef="#ctx0" brushRef="#br0" timeOffset="258381.7785">27566 5366 389,'0'0'34,"0"0"1,0 0 2,0 0-4,0 0-8,0 0-8,0 0-7,0 0-4,0 0-1,13-20-1,-7 20-1,-1 0 2,6 0 1,1 7 0,-1 3 1,0 2 0,-1 3 2,-2 1-1,-3 1 1,1 4 3,0 0-3,-2 3-1,-1 0-2,1 3 0,-1-1-1,-1 1 0,1 0 2,-2-1 0,1 3-3,-2-2 1,1-3-4,-1 0 0,0-1 0,0 0 2,2-2 2,-1 0-4,1-5 5,2 1-6,-1-2 2,-2-1 1,2 2-2,-2-7 1,-1-5-1,2 7 0,-1-5-1,1-2 2,-1 3-2,-1-7 0,0 0 0,0 0 0,0 1 0,2 1 0,-2-1 0,0 1-3,1-2-6,-1 1-9,0-1-23,-1-14-37,-7-8-94,1-11-117</inkml:trace>
  <inkml:trace contextRef="#ctx0" brushRef="#br0" timeOffset="263306.0602">28193 3294 111,'0'0'32,"0"0"0,0 0 2,0 0-5,0 0-5,0 0-1,0 0 1,0 0 4,0 0 1,0 0 1,0-53-6,0 51-3,0 1-2,2 0-1,-2-2-1,0 3 0,1-3 0,-1 2 2,0 0 1,0-1-5,2 1-2,-2-1-3,0 0-6,0 2-1,0 0-2,-2 0 0,-7 9 1,-6 10 0,-7 8 2,0 6 0,-4 9 1,-4 4 1,-2 5-2,-3 3 2,-2 1-3,-1-1 0,3-5-2,1-4 1,3-5 1,5-6 0,3-7 3,6-3-1,4-9 3,6-6-5,2-1 0,4-5-3,-2 0 1,1 2 1,2-5 0,-1 0-1,1 0 0,0 1 0,-3-1-1,3 2-2,0-2 1,0 1-3,0-1-1,0 0 0,0 2-4,0-2-3,0 0-5,3 0-9,7 0-19,3-5-18,3-4-31,0-3-45,3-2-63</inkml:trace>
  <inkml:trace contextRef="#ctx0" brushRef="#br0" timeOffset="263744.0852">28387 3352 231,'0'0'53,"0"0"3,0 0 0,0 0-6,0 0-7,0 0-4,0 0-10,0 0-6,0 0-5,0 0-8,16-10-3,-16 10-3,0 0 0,0 0 2,0 13 3,-10 8-1,-3 9 1,-4 3-1,-4 5-2,-3 3-1,-2 1-2,0 3-1,-2-4 0,1 0-1,-1-3 2,3-4 2,0 0-1,0-2 3,2-3-5,4-3 1,-1-2 1,3-2 1,1 2 0,0-4 1,3-1-3,0-1 0,4-4-1,2-2-1,1-3-1,3-5-2,-2 7 2,3-6 0,1-1 1,-1 1-1,2-5 0,-1 0-3,1 0 1,0 0 0,0 3 1,0-2-2,0 0-2,0-1-2,0 2-6,0-2-7,0 0-14,3 0-19,11-4-23,3-8-41,8-7-59,1-2-46</inkml:trace>
  <inkml:trace contextRef="#ctx0" brushRef="#br0" timeOffset="264106.106">28520 3588 252,'0'0'58,"0"0"-3,0 0-10,0 0-8,0 0-7,0 0-5,0 0-4,0 0-3,0 0-5,10-8-3,-10 8-2,0 0 0,0 0 0,0 12 0,-7 10-2,-6 5 0,0 3-1,-3 1 1,0 2-2,-3-1 0,2 1 0,-3-3-4,0-2 5,1-1-4,0-3 1,0 0 2,5-4 1,-2-2 0,1-2 2,6-4-1,-2-2-1,5-5 0,0 3-2,1-2 0,2-3-1,0 2 0,0-2 0,2 1 0,-2 1-2,1-1 1,2-4-3,-1 0 0,1 0-2,0 2-2,0 0-7,0-1-15,0 1-38,0-1-153,0-1-54</inkml:trace>
  <inkml:trace contextRef="#ctx0" brushRef="#br0" timeOffset="274021.6731">18307 5518 6,'0'0'16,"0"0"-2,0 0 1,0 0 0,0 0-2,91-62 1,-72 50 15,-1 1 7,3-2 7,2 0 2,-1 1-5,1-1-6,-1 1 1,-8 3-4,-4 4-2,-2 0-3,-4 3 0,-1-1 2,1 3-1,-4 0-2,0-2-7,0 2-3,0-2 0,2 1-1,-2-1 2,0 0-2,0-3-5,0-2-1,0 2-3,-5-5-1,4 5 0,-5-2 0,0 0-3,-3 2 1,-6 0-3,-5 5-2,-9 0 1,-5 4 1,-8 6 0,-7 5 3,-5 2-1,-3 2 0,-4 1-1,-1-3 1,0 2 1,1-3 4,2-2 0,4-4 1,3-2 2,8-2-2,4-2-1,5 0 0,12-1-2,4-3-1,5 3 0,8-3 2,0 1 0,6-1 1,-1 0 1,1 0-2,-2 0-1,1 0-1,-1 0-1,1 0-1,-1 0 1,2 0-1,-1 0 2,1 0 0,0 1 1,0 4 3,0 5-4,1 7 1,7 7-2,-1 5 1,2 5 0,-1 4 1,1 3-2,-2 1 0,1 1-2,2-1 0,0-1 4,0-1-3,3-2 3,-1-5-4,0-3 0,0-5 0,-2-1 0,0-6 1,-2-4 1,-3-2-1,0-2-1,-1-3 1,3 3 0,-5-7-1,2 5 0,-1-4 0,-2 0-1,5 3 2,-3-3 0,4 3 1,0-1-1,2-3 0,8 0 0,1-2 0,9 1 1,4-2 1,2 0-1,7-6 0,2 0 0,5-2-1,5 1 1,1 1-1,2-2 0,1 2 1,0 1-1,-2-2-1,1 1-1,0-1 1,-3 2 0,-2-2 1,-4 0-1,-3 0 1,-4 0-1,-3-1-1,-4 3 2,-5-2-1,-9 5 0,-8-1 0,1 1 0,-5 2 0,-1-2 0,1 2 0,-6 0 0,0 0 0,0 0 0,1 0 1,2 0 1,-2 0-2,1 0 1,-1 0-1,0 0 0,1-1 1,-1 1 0,1 0-1,-1-2 1,4 0-1,-1-1 1,5-2-1,1-4 1,-3 1-2,2-2 1,-5 2 0,2-1 0,0-8 1,-3 1 0,-2-8-1,-1-5-4,0 0 4,0-6-3,-4-5 3,-2-6 0,-4-5-2,3-5 4,-2-2-5,-1 0 4,1 7-1,0 5 2,2 8-2,0 8 0,3 11 0,1 7 0,1 2 0,2 6 0,-1-2 0,1 1 0,0 5 0,0-2-2,0 2 1,0-1-2,0-1-2,0 1-10,0-3-20,1-4-58,8-1-207,4-6-25</inkml:trace>
  <inkml:trace contextRef="#ctx0" brushRef="#br0" timeOffset="274965.7271">27319 4397 321,'0'0'19,"0"0"5,0 0 6,0 0 1,0 0 4,0 0-4,0 0-2,0 0-6,0 0-5,0 0-4,-2-62-3,2 60-1,0 2 1,0-1-3,2-1 1,-2 2 1,0 0 0,-3 7 2,-10 11 3,-5 9-2,-6 5-1,-4 7-2,0 4-4,-3-1 2,2-1-4,3-3 1,4-5 0,2-4-2,3-5 1,7-10-1,2-3-1,4-4-2,1-4 1,2 2-2,1-5 1,-3 0 0,3 0-3,0 2-2,-1-2-4,1 0-8,0 1-16,0-1-32,12-12-46,6-6-101,9-7-56</inkml:trace>
  <inkml:trace contextRef="#ctx0" brushRef="#br0" timeOffset="275290.7457">27534 4216 352,'0'0'24,"0"0"12,0 0 8,0 0-2,0 0-4,0 0-6,0 0-2,0 0-1,0 0-5,0 0-2,-49 97-4,30-58-3,-4 3 1,-1 1-1,-4 2-7,2-3 1,0-2-4,0-3-2,1-3 1,1-3-2,1-4 0,2-2 0,1-2 0,3-3-2,2-3 1,1 0-2,1-3 2,4-6-1,3 0 0,1-2 1,2-3-2,0 1-2,0-1-3,3-3-3,-1 0-5,1 0-9,0 0-17,2 0-24,14 0-23,5-10-28,8-2-26,-2-5-32</inkml:trace>
  <inkml:trace contextRef="#ctx0" brushRef="#br0" timeOffset="275605.7637">27540 4461 272,'0'0'30,"0"0"5,0 0 1,0 0 2,0 0-6,0 0-2,0 0-2,0 0-3,0 0 1,14-10 1,-14 22 4,-7 7-7,-4 10 0,-8 6-6,-5 4-4,-3 6 0,-6 3-3,-2 2 1,-1 2-4,0-1 0,1-2-2,2-4 0,4-6-1,5-5 0,4-5-2,5-7-1,6-10-2,3-4 0,5-3-4,1-5-2,-3 0-7,3 0-8,0 0-19,3 0-31,10 0-76,8-11-138</inkml:trace>
  <inkml:trace contextRef="#ctx0" brushRef="#br0" timeOffset="275916.7815">27710 4740 495,'0'0'19,"0"0"3,0 0-2,0 0-5,0 0-9,-77 89-9,51-68-16,-1-1-50,-6-1-182</inkml:trace>
  <inkml:trace contextRef="#ctx0" brushRef="#br0" timeOffset="276785.8312">18022 6312 293,'0'0'50,"0"0"4,0 0 9,0 0-4,0 0-7,0 0-11,0 0-10,0 0-8,0 0-6,0 0-2,-12-3-2,14-3-2,13-4 2,4 0-2,8 0 0,9 0-2,8-2-5,7-3-1,9-4-2,6 0 0,5-5-1,4 1 1,2-1-1,2-1-1,1 5 1,-2 0 0,-4 3 0,-5 3 0,-5 4 1,-9 1-1,-9 6 0,-4 1 0,-10 2 1,-12 0-1,-1 0 1,-9 0-1,-6 0 0,2 0 1,-6 0 1,3 2 0,0 0 0,0-1-1,1 8 0,0-2 1,1 6 1,2 8 1,0 1 0,-1 7 1,0 4 1,-2 9 0,1 4 0,-4 6-3,-1 3 1,0-1 2,-4 1-4,-4-5 4,-2-4-5,-1-9 0,1-4 1,2-13-4,2-4 3,2-7-2,3-5 0,-1 1 4,2-5-3,0 0 2,0 0-1,0 1 1,0 1 0,-4 3 1,1-2-3,-4 2 0,-6 3 0,1 0-3,-5 3 2,-1 1 1,0 1-1,-1-1 1,-3 0 0,2-3 0,1 1 0,-1-5-1,0 0 0,-1-1-2,-3-3 0,-2 1-2,-6-2-4,-3 0-3,-5-2-1,-2-4-1,-2-1 0,-2-2 1,-2 2 1,-1-1 2,0 3 1,0 1 2,0 3 3,-1-1-3,2 0-9,-1 2-10,4 0-21,0-5-21,3 3-26,-1-1-41,1-2-33</inkml:trace>
  <inkml:trace contextRef="#ctx0" brushRef="#br0" timeOffset="277154.8523">17758 6217 310,'0'0'48,"0"0"-7,0 0 3,0 0 8,0 0 4,14 87-3,-4-41-14,-2 8-8,0 1-9,1 1-6,-3 0-2,1-6-6,-1-3-4,0-6 1,1-8-3,-3-5 1,0-10-2,-1-7-1,0-4 0,0-3 1,-1-1 0,1 1 2,-3-4 2,0 0-3,4 3 2,0 0 0,3 3 0,4 2 2,1-2 0,3 3 1,2 0-2,1-3-1,5-1-1,6-4 1,5-1-2,7-8-1,11-7-2,7-7-6,5-7-27,3-3-57,-1-2-205,-1 4-20</inkml:trace>
  <inkml:trace contextRef="#ctx0" brushRef="#br0" timeOffset="278051.9036">26350 5248 379,'0'0'37,"0"0"12,0 0 5,0 0-1,0 0-10,0 0-10,0 0-8,0 0-9,0 0-4,0 0-4,-4-13-1,-4 19 0,-9 12 1,-7 14 2,-7 11 2,-3 6-1,-4 9 0,-1 2-4,1 1 3,4-5-7,5-4 1,3-5-3,5-9 0,6-5 2,4-11-2,4-4 0,3-9-3,1-4-4,2-2-8,1-3 1,-2 0-6,2 0-7,0 0-11,10-5-27,6-10-18,4-8-31,3-3-25,-1-6-16</inkml:trace>
  <inkml:trace contextRef="#ctx0" brushRef="#br0" timeOffset="278367.9217">26486 5291 282,'0'0'52,"0"0"-2,0 0-1,0 0-1,0 0-1,0 0-6,0 0-3,0 0-5,0 0-3,-19 58-6,-7-16-4,-9 3-7,-2 6-4,-4 2-3,2-2-1,5-3-2,2-4 0,3-6-2,6-6-1,3-6 0,4-3 0,5-9 1,1-2-4,5-5-4,2-4-11,1 1-7,2-4-10,0 0-21,9-4-33,8-9-88,11-7-92</inkml:trace>
  <inkml:trace contextRef="#ctx0" brushRef="#br0" timeOffset="278703.9409">26719 5317 489,'0'0'17,"0"0"12,0 0 8,0 0 3,-83 86-3,57-53-7,-6 7-7,-2 5-5,1 4-4,-1 1-6,2-2 0,1 0-5,2-3-1,3-6 2,2-1-6,3-5 5,2-6-4,4-5 1,6-7-4,3-7-7,4-4-7,2-4-12,-1 0-12,1 0-21,0 0-33,7-4-89,10-11-71</inkml:trace>
  <inkml:trace contextRef="#ctx0" brushRef="#br0" timeOffset="279026.9594">26731 5484 391,'0'0'45,"0"0"7,0 0 3,0 0-7,0 0-12,-80 107-13,54-74-5,-2 6-9,-2 0 1,1 2-2,-1 1-4,2 1 2,1-4-6,5-1 0,2-6 1,1-5-4,6-4-2,3-8-8,3-6-17,5-4-21,2 0-20,0-2-45,3 1-114</inkml:trace>
  <inkml:trace contextRef="#ctx0" brushRef="#br0" timeOffset="279041.9602">26848 5707 629,'0'0'34,"0"0"-6,0 0-3,-86 98-5,63-78-12,1 2-6,2 0-18,1 0-57,-1-1-203,-2-6-32</inkml:trace>
  <inkml:trace contextRef="#ctx0" brushRef="#br0" timeOffset="282990.1861">25994 6454 337,'0'0'26,"0"0"7,0 0 2,0 0 13,0 0 1,0 0-1,0 0-8,0 0-11,0 0-8,0 0-6,-42-60-5,41 58-3,1 2-3,0 0-2,-2 0-1,2 2-1,-1 15 3,1 13 3,0 17 6,4 11-1,2 13 2,2 8-2,-3 11-2,-1 3 0,-1 5 1,-3-4-4,0 1 0,0-8-1,0-2-2,2-6 0,-1-6-1,4-1 3,-1-6-2,3-3 4,3-4-2,1-5-5,-1-2 3,1-6-4,-2-1 0,0-3 3,-2-3-2,-2-3 2,0-3-2,-2-4 0,0-7 0,-3-5 1,1-4 0,-1-6 0,0-2-1,0-5 1,0 0-1,0 0 1,0 2-1,0 0-2,0-1 0,-3-1-2,-9 0-2,-8-10-2,-4-5-1,-4-6 0,-2-2 2,1-1 2,0-2 3,3 2-1,0 0 3,4 2-2,2-1 3,3 4-1,2 0 1,5 6 1,3 1 1,2 5-2,2 2 0,1 0 0,2 5 2,-1-1 0,1 1 0,0-2 1,-2 1-2,2-1 3,-1 1-4,1 0 1,0-1 0,0 2-3,0-2 1,0 2 1,3 5 0,8 9 3,2 5-2,3 2 0,0 6 1,1-1 0,1 3-1,0-3 3,-2 0-4,3-2 1,-2-3-1,-2-1 0,1-4-1,-6-3 3,-1-4-2,-5-1 0,0-4-1,-1-2-1,-3-2 1,0 0 1,0 0 0,1 1 0,1-1 1,-1 0-2,5 0 2,3-3-2,5-11 3,4-8-1,0-5-1,3-2 0,-2-2-1,-1 2-1,-3 2 2,-4 7-3,-3 10 2,-6 6-1,-2 4 0,0-3 0,0 3-1,2-1-3,-2 0-4,1-1-5,-1 1-7,2 0-13,-2-2-19,3-1-37,3-6-93,2-5-106</inkml:trace>
  <inkml:trace contextRef="#ctx0" brushRef="#br0" timeOffset="283614.2218">26599 7074 624,'0'0'20,"0"0"-6,0 0 5,0 0 3,0 0 3,0 0 1,-13 83-9,8-37-2,0 4-5,3 0-3,2-2-1,0-2-4,2-8 1,5-8-4,-4-9 4,-1-10-1,0-6 2,-2-5 3,0 0-1,0 0 1,0 0-1,0 0-1,0-12-2,-6-5-1,-5-12-2,-1-3 1,0-3-2,0-4 2,1-3-2,0-1-1,5 4 3,2 2-4,1 12 5,3 5-1,0 8-2,0 5 0,0 2-1,0 5-1,0-1 3,3 1 0,9 0 0,3 10 0,7 10-1,-3 6 1,1 4-1,-1 5 3,-3 0-1,-1 1 0,-1-4 0,-4-6-1,-2-6 1,-5-8-1,0-6 0,-3-6 0,0 0 1,0 0 1,2 2 0,-2-2-1,1 1-1,0-2-1,1-14 0,-1-9 0,2-10 0,-1-3 3,-1-1-1,5 2-5,1 2 5,0 4-6,2 8 3,-1 7 1,3 3-1,-5 8 1,2 4 0,7 0-2,-2 7 3,4 12 4,-2 5-5,-1 8 6,-4 3-5,-1 2-1,-2 4 2,-4-4-1,-2-5 0,-1-7 1,2-6 0,-2-6-1,0-6 0,0-2-1,0-5 0,0 0-4,0 0-4,0 3-11,1-3-21,-1 0-47,5 0-80,0-12-138</inkml:trace>
  <inkml:trace contextRef="#ctx0" brushRef="#br0" timeOffset="283970.2421">27353 7090 665,'0'0'5,"0"0"-1,0 0 4,0 0 4,0 0 4,0 0 1,0 0-2,0 0-3,-91-44-2,77 52-1,-5 7 0,2 6 2,1 9-1,0 7 1,1 5-2,1 4 1,1 0-4,3-4-1,1-3-2,5-4-4,4-7 2,0-6-2,0-6 1,7-6 1,0-3-2,2-5 1,0 1-1,2-3 2,5 0-1,1-5 2,-2-3-1,-1 0-1,-6 4 0,-4 0 0,0 3 1,-4 1-1,0-1 0,0 1 0,2 0-2,-1-3 0,1 3-7,-1 0-10,2 0-19,1-4-36,1 1-44,-3 1-160,9-1-18</inkml:trace>
  <inkml:trace contextRef="#ctx0" brushRef="#br0" timeOffset="284872.2937">24199 9146 530,'0'0'20,"0"0"4,0 0 8,0 0 3,0 0 0,-15-78-2,15 78-7,-1-3-5,1 3-4,0 0-4,-2-2-5,2 2-3,-1 5-4,-2 20 5,3 21 4,0 21-1,0 16 0,9 10-3,1 13-4,0 3 4,3-2-1,0 2-4,1-8 3,1-1-4,-1-4 0,-1-2 1,2-1-1,-2 3 3,-1 1 4,-3 5-1,-1 2 1,-2 0-1,-3 1-5,-1-2 2,1-4 0,0-4-1,-2-5 1,1-6-2,-1-10-1,1-10 1,-1-6-2,-1-6 2,2-5-1,-1-3 1,1 0 2,-1 0-4,1 1 2,-2 5-2,0 3-1,1 1 3,-1 5-1,0 0 1,0-1-2,0-2 2,0-2-2,-3-8 1,2-5 1,-1-7-1,1-12 1,-1-10-1,2-5-2,0-7 1,-1 0 1,1 0-3,0 1 0,-2-1-1,2 1-5,-1-1 0,-5 0-6,-1-5-7,-2-7-9,-3-7-17,3-5-27,4-5-36,1-11-84,4-7-89</inkml:trace>
  <inkml:trace contextRef="#ctx0" brushRef="#br0" timeOffset="286210.3702">23991 9089 415,'0'0'36,"0"0"8,0 0 2,0 0 1,0 0-7,0 0-10,0 0-9,0 0-7,0 0-6,0 0 0,-28-12-1,28 12 0,0 0 4,6 0 0,7 5-2,5 5 0,4-5-2,7 0 1,5-3 0,7-2-1,7 0-1,10-10-2,6-2-1,5-1 0,0 0 1,4 0 0,0 1 0,1 3 0,3-1-6,-2 3 4,3 2-2,-3 0 1,2 3 1,-5 1-1,2-1-1,-2-1 1,1-2 0,1-1 1,0-3-1,3-1 1,-2-4 0,-1-1 0,-3 2 0,-6-4 1,-3 1 0,-4-1 0,-5 4-1,-6 1 0,-3 0 1,-3 5-3,-2 1 1,1 2 0,-2-1-1,1 0 0,1 3 1,1-3 0,2-1 1,4 0-1,3-2-1,1-1 2,4 0-1,1-3 1,2 0 0,0 0-2,1-1 0,-1 1 0,-4 3 0,-1 1 0,-6-1 0,-3 4 0,-5 0 0,0 2 0,-4 0 1,-1-1-1,0 2 1,0 1-1,1-4 0,1 0 0,0 1 2,3-2-2,3 0 0,5-2 1,3 0-3,-1-1 2,5 0 0,-1 0 0,1 2 1,-5-1-1,0 3-1,-5 3 1,-3-1 1,-6 3-1,-5 0 0,-4 0 0,-8 0 0,-1 0-1,-5 1 2,1 1-1,-2 0 0,1-2 1,7 3-1,-8-3 0,9 0 0,-1 0 0,-1 0 1,0 0-1,-2-3 0,-3 3 0,-7 0 0,0 0 0,-2 0 1,2 0 0,0 0-2,0 0 1,-6 0 0,0 0 0,0 0 1,1 0 1,2 0-1,1 10 0,2 3-1,0 7 1,-1 1-1,0 5 1,1 3-1,0 5 0,1 9-1,0 4 2,-1 8-2,0 5 3,-2 3-2,-1 0 4,0 1-1,1 0-2,-3 2 3,1-2-2,-2 2-1,1 2 3,1 3-1,-1 1 1,4-1-1,-1 0 0,3 0 0,2-2-1,-1-1 2,3 0-2,1-1-2,0 2 1,1-3-2,2-1 2,-2 0-2,1-4 2,-1-1 4,1-2-4,-2 0 3,1 2-1,-3-1-4,-2 0 3,-3-2-3,0 1 0,-1-2 0,-4 0 2,0-2-1,0-4 1,0-3 1,0 2-4,0-5 5,-4 1-2,1-1-1,0 2 2,0 3-3,-1-3 1,1 1-1,0-1 1,-2-1 0,2-1 0,-1-1 0,2-5 1,-1-4-2,0-4 2,1-2 3,2-4-5,0-7 4,0 0-4,0-7 0,0-3 1,0 3 0,0-3 0,0-3-1,0 1 0,0 1 0,0-2-1,0 1 1,0-2-1,0-3-1,0 0-2,0 0-4,0 2-5,0-2-9,-1 0-10,-14-5-32,-7-10-48,-8-7-129,-2-4-73</inkml:trace>
  <inkml:trace contextRef="#ctx0" brushRef="#br0" timeOffset="287146.4238">24473 12417 678,'0'0'13,"0"0"-7,0 0 5,0 0 7,0 0 1,0 0 2,0 0-1,0 0-5,0 0-5,0 0-2,75 19-4,-55-17 2,5-1 0,1 1 0,3-2-1,2 0-1,2 0-1,5 0 2,5-3-3,3-1 2,6-1 1,3-2-3,4-1-1,4 1-1,2 0-3,0-1 3,1 1-1,3 0 1,2 0-1,0 2 2,4 0-1,-1-1 0,1 2 1,1-3-1,-4 3 2,2-2-2,-2-2 1,1 1 0,-2-2 0,0-2-1,3-1-2,-3 0 3,0-3 0,1 0 0,-1-2 2,-2-2-1,2 2-4,-1 1 4,-2 0-1,-1 0 1,-2 2 2,-2 3-3,-3-3 0,-2 2 1,-4-1-2,-1 1 2,-2 0-1,-3 0 2,-1 2 0,1 1 0,0-2-1,1 2 1,0 0-1,2 0 0,-2 0 0,-2 1-2,0 2 3,-4 0-3,0-1 0,-2 3 1,-3 1-4,-4 0 4,0 2-1,-3 1 0,-2 0 1,-1 0-1,-4 0-1,1 0 1,-8 0 1,1 0 0,0 0 1,-5 0-2,9 0 0,-4 0-1,-6-2 0,6 0 1,-7 1 0,-1-1 0,3-1 0,-8 2 0,5 0 0,-6-1 0,1 1 0,-1 1 2,-4 0-1,0-2 0,0 2 1,3 0 0,-2 0-2,0-2 1,1 2-2,-2 0 1,1 0 0,-1 0-1,2 0 2,-2 0-1,1 0 0,-1 0-1,2-3 1,-1 3-1,4-2 1,-1 0-2,2-4 2,2 2-2,-3-4-1,4-8-1,-5-4-4,4-14-14,-5-6-15,-3-16-74,-3-14-200,-15-15-19</inkml:trace>
  <inkml:trace contextRef="#ctx0" brushRef="#br0" timeOffset="288005.4729">25133 9166 144,'0'0'29,"0"0"9,0 0 5,0 0 3,0 0-2,0 0-2,0 0-4,0 0 0,43-77 1,-40 73-1,4-1-4,-4 2-1,0-1-6,0 1-4,0 1-1,0-1-2,0-1-2,0 3-1,-3 1-5,0-2-4,0 2-1,2 0-1,4 7-1,0 10 1,3 10 4,-2 7-5,3 7 4,-1 7-5,1 6-1,0 3 5,-2 6-5,1 3 3,1 2-5,-1 2 2,1 2-1,1-1 1,1 2 2,0-1-3,2 3 3,-1 1-3,2 2 0,-2-1 1,1 0-2,-4 0 3,1 2-1,-2 2 0,-3-2 1,0 3 0,-3-2-4,0 0 2,0-4-1,0-2 2,0-1 1,1-3-3,0-2 3,0-5-4,4-3 2,1-3 1,0-4-2,0-1 2,0-6-3,1 1 1,-3-1 0,-1-2-1,0 2-1,-3 2 0,0 1 2,-1 3-2,-2 1 3,0-1-1,0-2-1,0-2 0,-4-6-2,1-4 2,2-12 0,-2-4 1,3-7 1,-1-8-1,1 5-1,0-5 0,0-4-1,0 4 0,0-7 0,0 5-1,0-1 2,0 1-1,1 0 0,-1-5-1,0 0-1,0 0-4,1 0-4,-1 0-8,0 2-15,0-4-21,0-15-39,0-12-62,-4-17-142</inkml:trace>
  <inkml:trace contextRef="#ctx0" brushRef="#br0" timeOffset="288834.5203">26275 8923 143,'0'0'46,"0"0"10,0 0 7,0 0-4,0 0-5,0 0-6,0 0-4,0 0-5,0 0-6,-4-42-6,4 42-5,0 0-3,0 1 1,-2 15 0,2 9-4,0 10 1,0 6-9,0 4 1,2 4 1,2 2-4,-1 4 3,2 2-3,1 0 1,0 3 2,1 5-2,0 3-1,-1 4-2,-1 1 2,-2 4 0,-2 3-2,-1-2 0,0 4-2,0-3-1,-4-1 2,-1-2-3,2-5 2,0-4-2,2-3 1,-1-6 2,2 0-3,0-3 3,5 1-2,1 0-2,0 2 2,-1 1-2,0 2 1,2 1-1,-4 1 3,0-2 1,-3-1-3,0 1 3,0-3-3,0-1 0,0-1 1,-2-6-1,1-3 1,1-6-1,-2 0 2,1-2-2,1-5 2,0-1-2,0-1 1,0-1-1,1 1 0,5 5 3,-2 0-4,4 2 2,-1 2-2,-1 1 1,-1 0 0,1-4 0,-3 1 0,0-8 0,0-6 0,0-6 0,-3-8 0,0-5 0,1 0 0,-1-6-3,0 0 1,0 0 0,2 2-3,-1-2-4,0 0-10,4 0-16,-1-2-25,1-7-61,1-5-138,-6-8-37</inkml:trace>
  <inkml:trace contextRef="#ctx0" brushRef="#br0" timeOffset="289641.5665">26998 8781 255,'0'0'18,"0"0"2,0 0 6,0 0 5,0 0 5,0 0 1,0 0 2,0 0 3,0 0-2,0 0-3,-2-38-2,2 36-8,0 2-6,0-2-5,0 2-5,0 0-3,0 0 2,3 0-2,3 15 1,1 9-1,2 11-2,4 4 2,-3 5-2,2 4 1,0 2-1,0 2 1,-3 1 2,-1 2 0,-2 1 0,-3 2-3,0 0-1,0 5 2,-3-1-3,1 4 1,-1 0-3,0 2 1,0 0 0,0 2-3,0-6 3,0 2-2,2-4-2,1-3 1,0-3-1,2-1 0,0-4 0,0 0 2,1 2-1,0-4 2,1 4 1,-4-1-3,-2 3 3,-1-1-5,0 1 1,0 0 1,-2 1-2,-1-1 3,-1 1-2,2-3 1,1-2-1,1-5 0,0-2-1,0-4 1,0-1 4,0-3-1,1-2 1,2-1-2,0 0-1,0 1 0,-2 0 0,0 3 0,-1 1-1,2 1 1,-2 2-1,1 3 3,-1-1-3,2-3 2,-1 2-2,2-6 1,-1-1 0,1-6 1,-2-8 1,1-1-3,-2-8 4,0-6-4,1 0 2,-1-1-1,2-1-1,-2 1 1,1 0-1,-1-5-1,0 0-2,0 0-3,0 2-4,2-2-11,-2 0-25,0 0-48,0-14-91,-6-8-116</inkml:trace>
  <inkml:trace contextRef="#ctx0" brushRef="#br0" timeOffset="290501.6157">24222 9919 208,'0'0'56,"0"0"10,0 0 3,0 0-9,0 0-8,0 0-12,0 0-9,0 0-4,0 0-4,0 0-4,-9-4 1,9 3-2,9-3-2,9-4 1,4-1-1,6-3-2,4-1-3,2 1-1,7 0-7,-1 0 3,4 1-3,3 3 4,4 1-1,0 2-1,2 5 0,3 0 0,2 0-3,3 0 2,4 0-2,2 0 0,5-2 0,0-4-2,3-5 1,5-2 0,4-3 0,4-1 0,4-1 2,4-1-1,1 1 3,1-2 0,2 0-1,-2 1 0,-1-1-2,-2 1-1,-2 0 0,-5 2 1,-4 5-1,-5-1 0,-3 3-1,-4 1 0,3-1 0,-1 3 1,4-2 1,-1 0-2,4-3 0,-1-1 0,2-2-1,1 1 1,1-1 2,-2-2-1,-3 3 0,-1 3 0,-6-1-1,-4 1 0,-3 2 1,-7 0 0,-2 0-1,-4 3 0,-4 0 0,-8 1-1,-3 3 1,-7-2-1,-10 3 0,-8-1-1,-6 2 1,-6 0 0,0 0 0,0 0 1,1 0 0,2 0-2,-2 0 1,1 0-3,-1 0-1,-1 0-4,1 0-8,-1 0-13,0 0-36,0 0-66,-4 0-171,-15 0 11</inkml:trace>
  <inkml:trace contextRef="#ctx0" brushRef="#br0" timeOffset="291333.6633">24186 10636 477,'0'0'-2,"0"0"10,0 0 7,0 0 11,0 0 3,0 0 0,0 0 2,0 0-3,0 0-3,0 0-2,-9 36-1,16-31-4,2 4-1,3-1-3,6 1-1,4-3-3,1 0 0,8-2-2,3-1-1,5-1 0,6-2-2,6-2 2,5-5-3,5-4 2,7-1-1,5-1 0,7-2-1,5-1-1,3 1-1,5 1 0,2 4-2,1-2 4,2 4-3,2 1 0,-2 0 0,-1 1-2,-1 0 1,-2 0 3,-2 0-2,-1-3 1,3-1 0,0-4-3,0 1 3,0-4-3,0 0 3,0 0-3,0 2 3,-2 1-1,1 2-1,-2 2 0,-6 3 0,-2 4 0,-8 0 1,-3 3-1,-5 0 0,-5-1 0,-4 1 1,-4-3-1,-3-2 1,1-4-1,0-2 2,-1-4 0,1-5-2,3 0 2,1-5-2,2 0 1,1 2-1,2 0 1,-3 0-1,1 5 0,-1 1-1,-4 4 0,-5 4 1,-7 1-1,-6 4 1,-12 1-2,-4 3 0,-8 0-2,-6 0 0,1 0 0,-7 0 0,0 0-1,0 0-4,1 0-3,1 0-5,-1 0-4,1 0-9,-1 0-16,-1 0-27,0 0-41,-11 10-83,-11 2-75</inkml:trace>
  <inkml:trace contextRef="#ctx0" brushRef="#br0" timeOffset="292093.7068">24342 11622 227,'0'0'55,"0"0"14,0 0-1,0 0-4,0 0-6,0 0-11,0 0-6,0 0-5,0 0-10,-75-30-4,73 30-8,1 0-5,-1 0 1,2 0-1,0 0 2,0 0 2,2 0 0,14 0-1,7 0-1,7-2-1,5-3-2,2-3-1,6-2-1,4-4 0,8-1 1,6-2-1,5 0-1,10 0-1,6 2-3,8 1 1,2 2-2,4 2 3,-1-1-3,0 1 1,-1 0-2,0 1-1,-1 2 1,-4-3 2,1-1-1,-1-2 1,0-2-1,-1-2-2,6-2 3,-2-1 0,1-1 0,-1 0 1,0 1-3,-3 0 1,-5 3 2,-1 0-6,-4 0 6,-5 2-5,-2 4 2,-7 0 1,-3 2-1,-4 1 1,-4 3 0,-2-2 0,-2 1 0,-2-1 0,0-1 1,-2 1 0,2-3-1,-1 0 1,0-1-1,2 0 0,-3 1 1,3-1 0,-1 1-1,0 1 0,1-2 0,-3 2-1,0 2 1,-2 3-1,-1 0 1,-2 0-1,-2 1 0,1 2 1,-1-1-1,-1 0 1,1 2 1,3 0-1,-2-2 0,1 1-1,0-3-2,-3 0-1,-2-1-1,-4 1-5,-9-1-5,-3 2-6,-8 0-17,-10-3-40,-2-5-73,-15-5-152</inkml:trace>
  <inkml:trace contextRef="#ctx0" brushRef="#br0" timeOffset="292809.7477">24858 9113 258,'0'0'23,"0"0"11,0 0 9,0 0 1,0 0-12,0 0-8,0 0-9,0 0 1,0 0 2,0 0 4,27-31 3,-25 31 0,-2 0-2,0 12-1,-2 10-3,-9 9-7,-2 8 3,-6 7-6,-3 11 0,-2 7 4,-4 11-4,-1 6 1,-1 3-3,-3 4-3,1-2 2,-1-4-3,1-7 1,3-5-2,1-7-2,3-10 1,3-6 0,1-8 0,4-6-1,0-6 2,5-3-2,4-10-2,2-6 0,4-3-3,2-5-4,-2 0-4,2 0-18,0 2-19,0-2-28,0-2-43,10-18-70,7-11-54</inkml:trace>
  <inkml:trace contextRef="#ctx0" brushRef="#br0" timeOffset="293143.7668">25104 9475 425,'0'0'17,"0"0"9,0 0 6,0 0-2,-25 91-5,6-42-7,-4 5-2,-6 8 1,-1 4 1,-2 4 4,-1-1 0,1 2 0,3-4 1,0 1-4,2-3-3,1-4-5,1 1-3,2-2 1,1-1-5,1 2 2,-1-2-5,2 2-1,-2 1 5,2 0-7,1-1 2,0-3-3,1-3-1,1-4 1,0-7 1,3-5-4,-1-7 0,5-7-1,3-10-8,2-6-10,4-5-31,-2-5-27,3-14-30,3-11-51,7-14-77</inkml:trace>
  <inkml:trace contextRef="#ctx0" brushRef="#br0" timeOffset="293480.7861">25130 10127 555,'0'0'4,"0"0"6,-45 99 8,28-55 7,-5 7 0,-4 6-2,-4 9-3,-4 7-6,-2 4 2,0 6-2,-3 1-2,3 1 0,1-1-1,2 0-3,0-2 2,1-3-4,1 0 3,1-3-7,1 2-2,3-1 0,2-2-2,-1-2 2,3-1 0,1-3-6,-1-3 4,2-2-6,-1-7-3,1-8-1,4-5-5,2-13-3,4-9-12,4-12-32,4-5-34,2-7-41,0-15-64</inkml:trace>
  <inkml:trace contextRef="#ctx0" brushRef="#br0" timeOffset="293827.8059">25222 10844 431,'0'0'25,"0"0"14,-18 81 12,10-44 0,-2 9-7,-4 7-8,-1 9-11,-5 7-3,-3 5-7,-4 3-2,-5 5 0,-2-2-5,-2 1 3,0-3-2,0 0-5,1-6 1,-1-2-5,6-4-1,1-2 2,4-5-2,2-3 1,3-6-4,4-6-1,3-3-10,3-11-8,2-8-21,5-10-30,1-7-38,2-5-44,0 0-37</inkml:trace>
  <inkml:trace contextRef="#ctx0" brushRef="#br0" timeOffset="294158.8249">25258 11439 432,'0'0'2,"0"0"11,0 0 19,-7 99 15,-11-51 0,-3 8 1,-6 7-9,-2 8-9,-5 0 0,-1 0-10,0-2-5,0-5-5,2-3-6,2-11-1,4-3-5,4-6-1,4-7-5,0-7-8,5-4-13,2-9-25,5-6-30,5-3-50,-3-5-93</inkml:trace>
  <inkml:trace contextRef="#ctx0" brushRef="#br0" timeOffset="294487.8437">25873 8736 565,'0'0'0,"0"0"3,0 0 1,0 0 6,0 0 6,11 85 2,-11-32 0,-8 13-3,-10 11 0,-6 15-7,-6 5-2,-8 3-2,-4-2-3,-1-4 2,0-11-3,3-10 0,8-12-1,5-16-13,9-14-18,9-16-30,4-7-32,5-8-38,0-3-45</inkml:trace>
  <inkml:trace contextRef="#ctx0" brushRef="#br0" timeOffset="294833.8635">26220 8877 392,'0'0'27,"0"0"14,0 0 11,0 0-3,12 99-7,-26-49-17,-6 6-8,-6 9-4,-3 3-5,-2 6 1,-1-2-2,-2 3-3,1-1 3,0-1-6,1 0 1,0-3 1,3 1-4,0-3 3,0 1-3,1-3-3,-1-1 0,0-2-5,0-2-4,3-7-11,3-3-13,4-11-25,6-5-33,6-14-75,4-8-76</inkml:trace>
  <inkml:trace contextRef="#ctx0" brushRef="#br0" timeOffset="295177.8832">26095 9782 523,'0'0'5,"0"0"-4,0 0 9,-49 101 2,29-53 1,-2 4 0,-4 10-2,-1 6 2,-3 3 3,-1 1 7,-1 0-2,1 0 0,-1-3-3,1 1-8,1-2-2,1-3-6,0-2-6,3-8-1,3-2-9,4-8-4,2-7-20,5-7-28,4-9-51,3-8-94,5-8-36</inkml:trace>
  <inkml:trace contextRef="#ctx0" brushRef="#br0" timeOffset="295196.8842">26046 10703 541,'0'0'7,"-62"128"4,26-59 16,-4 3 7,1-2 3,1-1 1,-1 0-13,2-5-11,2-2-7,3-4-7,5-6-1,4-8-3,5-4-3,2-9-11,7-9-16,4-6-28,0-7-28,4-4-49,-1-1-79</inkml:trace>
  <inkml:trace contextRef="#ctx0" brushRef="#br0" timeOffset="295527.9032">26169 11147 636,'0'0'1,"-60"120"-2,28-57 9,0 0 11,-1-2 3,1-4 1,1-1-9,1-5-7,1-5-7,3 0 2,3-2 0,3-2-4,0 0 1,1 2-8,3-1-10,-1-1-8,1-1-25,-2-2-17,4-6-28,1-5-34,6-10-78</inkml:trace>
  <inkml:trace contextRef="#ctx0" brushRef="#br0" timeOffset="295542.904">26051 12135 683,'0'0'-15,"-48"91"5,23-53 8,2-6 6,2-9-10,2-6-20,4-9-25,2-6-29,3-2-25,5-6-40,-1-12-78</inkml:trace>
  <inkml:trace contextRef="#ctx0" brushRef="#br0" timeOffset="296033.9321">26794 8595 360,'0'0'59,"0"0"-10,0 0-8,0 0-10,0 0-4,0 0-3,0 0-5,0 0-5,-42 115-5,32-61-3,-2 7-4,-2 5 2,-2 3-4,-4 0 1,-2-1 0,-1-4-5,0-5-2,-3-3-11,0-8-16,3-7-21,0-9-32,6-11-49,7-11-104</inkml:trace>
  <inkml:trace contextRef="#ctx0" brushRef="#br0" timeOffset="296352.9504">26873 9120 501,'0'0'10,"0"0"3,3 102-6,-16-48 3,-7 6-1,-7 10-2,-5 4 4,-3 2-2,-6 2 2,0-6-4,0-6-3,3-5-3,4-9-6,5-11-9,7-9-12,9-14-26,5-7-36,8-11-56,4-2-71</inkml:trace>
  <inkml:trace contextRef="#ctx0" brushRef="#br0" timeOffset="296681.9692">26901 9726 384,'0'0'38,"-41"89"-1,11-36-5,-6 8-6,-4 6-2,-4 4-3,-2 2-1,1-2-3,2-2-5,2-6-8,6-6-11,6-8-9,5-5-20,9-15-32,7-12-48,5-8-123</inkml:trace>
  <inkml:trace contextRef="#ctx0" brushRef="#br0" timeOffset="296699.9702">26920 10226 570,'0'0'8,"-51"93"3,19-38 4,-4 3 8,-3 3-4,-4 1 0,-1 1-6,1-5-7,2-4-2,5-6-3,6-7-2,4-5-9,7-11-15,8-6-31,5-10-39,4-5-79,2-1-87</inkml:trace>
  <inkml:trace contextRef="#ctx0" brushRef="#br0" timeOffset="297035.9894">26805 10790 578,'0'0'-7,"-63"125"6,25-56 7,-4 2 1,0-1 0,0-3-5,1-4-2,4-5-3,4-7-7,4-8-13,5-10-32,6-4-43,7-11-79,5-8-49</inkml:trace>
  <inkml:trace contextRef="#ctx0" brushRef="#br0" timeOffset="297055.9906">26866 11603 440,'-39'81'-6,"-6"8"12,-3 0 14,-2-3 18,-2-2 2,4-8-7,2-11-12,5-8-19,5-15-16,6-10-22,10-13-33,4-9-48,4-7-42</inkml:trace>
  <inkml:trace contextRef="#ctx0" brushRef="#br0" timeOffset="297534.0179">27844 8373 363,'0'0'43,"0"0"14,0 0-1,-35 109-10,9-51-13,-6 9-14,-7 4-8,-6 7-5,-1 1-1,-2 1-5,5-5 2,2-7-2,4-6-3,6-8 0,4-6-8,5-9-7,5-8-10,5-12-11,6-6-8,2-9-6,4-4-4,-1 0-24,1 0-32,0 0-59</inkml:trace>
  <inkml:trace contextRef="#ctx0" brushRef="#br0" timeOffset="297875.0374">27881 8845 379,'0'0'19,"-17"87"4,-5-32 4,-5 7 3,-7 6-2,-3 4-6,-4 3-3,-4 0-3,2 0-2,-2-4 0,2-4-6,0 0-5,2-7-2,3-4-4,2-5-7,0-8-10,7-10-18,6-7-24,7-9-38,7-10-52,9-7-66</inkml:trace>
  <inkml:trace contextRef="#ctx0" brushRef="#br0" timeOffset="298217.057">27867 9206 422,'0'0'8,"-15"84"0,-2-26 4,-6 8 1,-9 9 2,-7 5-4,-9 10 2,-7 3-1,-3 4 2,-3 3 1,-2-2-3,6-5-5,3-7-5,6-10-9,6-12-9,9-12-15,8-14-32,10-14-81,9-11-89</inkml:trace>
  <inkml:trace contextRef="#ctx0" brushRef="#br0" timeOffset="298236.0581">27995 9536 458,'0'0'4,"-85"155"3,27-60 7,-13 7 14,-4 9 4,-7 3 1,-1 2 4,4 1-7,4-3-10,5-5-7,8-6-8,7-10-8,9-7 1,4-11-4,9-7-3,4-10-4,6-8-13,7-8-15,4-14-27,8-13-49,4-5-58</inkml:trace>
  <inkml:trace contextRef="#ctx0" brushRef="#br0" timeOffset="298572.0773">27962 10447 592,'0'0'3,"-78"142"2,33-63 3,0 4 2,-4 0 3,-1-3-3,0-1-2,0-3-4,-1-3-5,6-8 0,1-6-9,5-11-14,4-8-18,4-13-33,11-10-58,7-10-67</inkml:trace>
  <inkml:trace contextRef="#ctx0" brushRef="#br0" timeOffset="298931.0978">28341 10333 510,'0'0'3,"-54"114"-2,15-34 3,-7 10 6,-6 7-2,-7 7 6,-5 3 7,-4-2 2,-1 0 10,-2-6 0,3-7-5,3-7-2,7-11-11,6-12-6,10-11-7,7-12-6,8-8-9,8-13-16,9-7-25,7-7-30,3-4-22,0 0-30,0-11-35</inkml:trace>
  <inkml:trace contextRef="#ctx0" brushRef="#br0" timeOffset="298953.0991">28260 11373 544,'-52'90'-6,"-4"2"0,-1 1 5,-1-2 6,0-11-2,2-5 0,4-11-5,5-14-18,7-14-42,8-17-108,13-11-75</inkml:trace>
  <inkml:trace contextRef="#ctx0" brushRef="#br0" timeOffset="299265.1169">28566 11575 507,'0'0'-19,"-92"151"10,40-74 13,0-1 16,1-7-4,2-7-7,4-8-14,3-13-31,8-14-62,3-12-133</inkml:trace>
  <inkml:trace contextRef="#ctx0" brushRef="#br0" timeOffset="313485.9303">27256 8630 299,'0'0'22,"0"0"7,0 0 1,0 0-4,0 0-9,0 0-3,0 0-5,0 0 1,0 0 1,0 0 4,0-15 5,0 15 4,6-4 2,5-1-2,4-2-1,5-3-5,1 3-4,3-1-4,2 1-2,5 0 0,1 2 2,2-2 1,3 2-2,4 0 1,0 0-2,1 3-1,1 2-2,-1 0-1,1 0 1,-1 0-4,0-3 2,4 1 0,1 0 2,2-1-1,3 0 0,3-4-1,-1 2-1,0-4-2,3 1 3,-2-1-2,-1 1 3,-3 3 0,0 0-1,-4 2 0,-2 0 0,-4 3-1,-4 0 0,-5 0 0,-11 0-1,-3 0 0,-6 0 0,-8 0 0,8 3 0,-8-2 0,0 1 1,1-1-1,-5-1-1,0 0 3,0 0-1,1 2 1,1-2 1,-1 2 0,2-2-2,-2 1 1,1-1-1,-1 2 0,2 3 0,0 0 4,0 5-6,1 6 6,-2-6-5,-1 9-1,1-2 1,-1-5-1,-1 8 1,0 0-1,0 2 1,0 6-1,0-1 1,0-1-1,0 1 0,0 3 0,3 2 1,0 3 0,1 1 0,-1 3 0,0 2-1,0 2 0,0-1 1,0 1 3,0-1-3,0-1 4,0-3-4,-1-2 0,2 0 1,-1-3-1,0-1 1,0 0-1,0 2 1,-1 2-2,1 0 2,-2 2-2,0 0 2,-1 5-1,0-1 1,0 0 0,0 2 0,-1-2 3,-3 4-5,-2-5 3,1 0-2,2-2-1,2-1 2,-2-1 3,3-1-4,0 2 0,0 1 1,4-2-4,-1 3 4,2 1 0,-4 1 0,2 1-2,-3-1 2,0 1-3,0 1 2,0 2 4,0-4-5,0 0 4,-3-1-3,2-2 1,-2 0 1,1-3-3,1-3 1,1-1-3,0-2 3,0-1-1,0-2 0,0 2 1,0-1 0,0-1-2,0 0 2,0 1-1,0 0 0,0 0 3,0 1-4,-2 3 5,1 2-4,-3 0 1,1 1 0,-1-2-2,-1-2 0,1 0 0,-1 0 2,3-1-2,-1-3 3,-1-7-2,2 0-1,1 0 2,-1-8-1,2 9 1,-1-3 0,-1-6-1,2 9 0,-1 0-1,-1 1 1,1 5 0,-2-2 0,0 0 0,2 0 0,-4-2-1,2-1 1,-1-7 2,1 2-3,2-5 4,-1-6-4,2 0 1,0-6 1,0 0-2,0 0 0,0 2 1,0-1-2,0 0 2,0 1 0,0 0 0,0-2 1,0 3 0,0-3-2,0 3 1,0-2 0,0 0 0,0 1 3,0 0-3,-3 2 0,-1 0-1,1 1 0,-3 2 1,3-2 1,-1-3-1,-4 3 1,3-4 0,-5 3-1,-7-1 2,-1-2-2,-5-1 0,-3 1-2,-3-1 1,-1 0 1,-5 0 0,-3 0 0,-3 2 0,-1 1-3,-1 0 3,2 1 0,3-4 0,5 4 2,4-3-2,9 1 1,4-1-1,5-1 0,5 0 0,1 1 0,5-1 0,-1 0-1,1 0 1,-2 0 1,1 3-2,-1-3 2,1 0-2,-1 0 1,1 0-1,0 0 1,-2 0 0,2 0-1,1 0 0,-2 0-1,2 0 0,-1 0 0,1 0-1,-2 0-1,2 0-1,-1 0-3,1 0 0,0 3-2,0-2-3,0 0-2,0 6-4,0-2-6,0 0-15,0 1-27,0-6-80,0 0-145</inkml:trace>
  <inkml:trace contextRef="#ctx0" brushRef="#br0" timeOffset="317694.171">28085 9276 309,'0'0'43,"0"0"2,0 0-4,0 0-8,0 0-4,0 0-5,0 0-2,0 0 1,0 0-2,-15-4 1,14 4-1,1 0-2,0-1 1,0-4-3,4 0-2,8-4-1,8-1-2,3 0-4,6 1-1,3 1-4,6-1 0,2-1 0,3 0-1,1 3 1,-2 0-6,-3 1 4,-5 1-4,-9 2 4,-5 2 0,-5 1 0,-9 0 1,1 0-2,-7 0 0,0 0 0,0 0 0,1 0 2,1 0-1,-1 0 0,1 0-1,-1 0 0,2 0 4,-2 0-6,1 0 3,-1 0-8,1 0-8,-1 0-17,0 0-29,-1 1-37,2-1-77,-2 2-92</inkml:trace>
  <inkml:trace contextRef="#ctx0" brushRef="#br0" timeOffset="318322.2069">28010 10246 429,'0'0'37,"0"0"3,0 0-2,0 0-5,0 0-7,0 0-5,0 0-4,0 0-4,0 0 1,0 0-3,-3-10 3,3 8 2,0 2 1,3-3-2,7-2-1,7 1-3,4-4-1,0 2-3,4-1 0,1-2-2,4-1-1,5 0-1,1-2 0,3-1-1,3 1 1,0-3 0,0 1 0,0 1 0,-3 1-1,-4 0 0,-2 5 1,-4 2 0,-8 2 0,-8 1-2,0 0-1,-7 2 0,0 0 0,0 0 1,-6 0-1,0 0 2,0 0-1,1 0 0,2 0 0,-2 0-1,1 0 1,-1 0-1,1 0 0,-1 0 0,1 0 1,-1 0 0,1 2 0,-1-2 0,0 0-1,-1 2 0,2-2 0,-2 0 0,1 0-1,-1 0-3,0 0-6,0 0-10,0 0-20,0 0-35,-1 0-58,-5-7-147,-4-3-1</inkml:trace>
  <inkml:trace contextRef="#ctx0" brushRef="#br0" timeOffset="319410.2692">28222 9385 219,'0'0'50,"0"0"5,0 0 4,0 0-3,0 0-2,0 0-1,0 0-5,0 0-7,0 0-10,-30-45-8,30 45-8,-2-1-4,2 1-4,0-1-2,0-3 0,11 0 1,7-2 0,7 0 0,4-1 1,4 2-1,5-2-1,-1-2 0,1 2-2,0-2-1,-3-1-2,-4 5-1,-11 0 1,-5 2 1,-10 3-2,-5 0 0,0-2 1,0 2-5,2 0 3,-2 0-2,0 0-2,0 5-4,-9 5-5,-5 4-4,-4 0-10,0 0-12,-4-1-15,0 4-15,-2-2-14,-2 2-12,-2 2-2,1 0 9,1-2 21,0 0 29,4 0 35,2-2 20,4 2 16,1 1 12,4 2 4,-2 0 5,1 1 4,2 1-3,-3 3-9,3-3-3,0 0-8,1 0 0,3-7 1,-1-2-1,4-4-1,-2-1-1,0-1-4,2-4-4,2 1-2,1-4-5,-2 0-1,2 0-2,0 0-2,0 3 1,0-3-2,9-8-4,8-6-1,6-6-4,2-2 2,3-3-4,2 0 3,1 1-2,-1 2 1,-4 5 0,-8 5-2,-6 5-1,-6 7 2,-6 10-1,0 14 1,-13 12 1,-13 14-4,-15 9-1,-9 11 2,-9 4-3,-4 0 4,0-1 1,2-8-4,6-8 2,10-12 0,9-10 1,13-13 1,10-10 0,9-7-1,4-5 1,0-2-1,9-14 1,9-10 3,11-12-2,6-3 3,8-5-1,3-3 0,6 1-1,5-1 1,-1 3-1,-1 4-2,-1 5 2,-8 8-5,-10 9 1,-13 11 1,-11 2 0,-8 7 1,-4 16 1,-9 6 2,-8 10-4,-3 0 3,-6-1-3,-3 0 0,1-2 1,2-7 1,3-3-1,9-9 2,5-4 1,6-2-1,0-4 0,3-13-1,0-8-1,12-11 1,7-4 1,8-7-3,5-2 2,7-3-3,0 3 2,0 6 0,-4 5-1,-11 12 1,-8 12-1,-10 10 1,-6 8 0,-3 19-1,-13 13 0,-11 9 2,-6 5-3,-7 0 3,1 0-2,4-6 0,5-7 0,9-10-1,6-11-2,9-8 0,6-12-3,13-7-1,11-15-3,13-12-7,5-7-18,3-6-38,3-3-87,-6 0-120</inkml:trace>
  <inkml:trace contextRef="#ctx0" brushRef="#br0" timeOffset="321194.3712">27587 9517 219,'0'0'22,"0"0"-1,0 0-3,-89 0-6,61 1-3,1 3-2,-3 4 2,1-1 1,0 0 3,0 3 4,3-3 2,8-4 7,7 1-3,7-3 0,4-1-5,-2 0-9,2 0-6,-1 0-2,1 0-1,0 0 4,3-8 1,8-6-3,5-1 1,1 1 1,-1 2 1,-3 1 4,-1 4-3,-3 2-3,-6 2 1,2 1-2,-5 2 1,0 0 4,-1 15-4,-11 9-2,-2 6-2,-5 4-1,-4-1 2,1-2 1,0 0-1,4-6 0,6-8-3,5-7-2,5-5-2,2-3-2,2 1-1,9-3 1,11-2 1,4-15 4,9-5 3,-2-8 3,0-2 4,1-3-3,-3-1 6,-3 7-2,-4 3 0,-9 7 0,-5 11 0,-6 4 2,-4 4-1,-10 8-1,-7 12-6,-12 11-3,-7 10-3,-7 5 0,-4 2-1,-2 3 0,4-2 4,2-3-4,7-3 1,7-7-4,10-11-2,9-11 1,7-7 2,3-7 1,12 0 1,11-9 2,10-10 4,10-10 2,5-4-2,6-6 4,2-3-2,0-2 3,1 5 0,-7 6-2,-4 7-5,-14 11-1,-10 12 0,-13 8 0,-9 19 3,-8 12 0,-15 10 0,-9 5-3,-5 3 1,-3 0-4,0-2-1,6-5 0,2-6 1,7-9 3,10-12 0,7-8-1,8-12 1,8-2-3,12-13 3,12-10 0,7-7 5,5-5-4,4-4 4,4-3-1,0 4-5,-1 1-1,-5 5-23,-4 10-39,-10 11-60</inkml:trace>
  <inkml:trace contextRef="#ctx0" brushRef="#br0" timeOffset="324162.541">24411 9085 327,'0'0'29,"0"0"3,0 0-3,0 0-7,68-78-8,-64 78-4,-4 0-2,0 0 2,2 0-1,-2 10 3,0 7-2,0 9 0,-13 4 1,-5 4-2,-5 2 2,-3 0-3,-2 0 4,-3 0 3,1-6 1,1-2 2,3-1-3,3-7-4,8-6-5,6-4-3,7-6-2,2-4-4,-2 0 0,2 0-2,-2 0 2,2 1 1,0-1 2,0 0 0,4-12 1,6-6 0,6-6 1,1-3 1,3-4 0,2 0 1,1-1-5,0 3 4,-1 3-5,-6 9 2,-7 8 0,-1 9-1,-5 11 6,-2 16-5,-1 16 1,-5 11-2,-14 10-6,-5 5 1,-8 6-6,-3 0 0,0-3-1,2-9 2,4-10 4,6-11-6,8-15 3,7-12-6,5-8 2,3-7 6,8-15 2,8-12 6,9-10 1,4-11 1,6-6 1,1-6-1,5-3 3,0-2-2,0 2 4,0 0-1,0 5 1,-2 8 0,-3 9-7,-5 9 2,-10 12-5,-6 15 3,-8 6 4,-4 19-3,-3 11 4,-2 10-5,-8 2 0,-4 4 0,-5 1-2,2 0 1,-3-6-1,2-2 1,-1-6-1,5-7 2,4-8 2,4-9-1,5-5 1,1-5-1,0-1-1,0-15 2,5-9 3,7-11 0,1-1-1,4-3 0,4-2-3,2-1 3,1 4 0,-1 4-2,-4 7 2,-5 9-5,-6 9 2,-5 10 1,-3 15-2,-11 15 1,-7 14-6,-7 10-2,-5 9-6,-6 4-4,-5-1-6,-1 0 1,3-9 5,4-6-1,7-12 6,9-12 0,9-15-3,10-10 2,4-7-1,13-14 8,12-13 0,4-9 5,8-8 3,5-3-2,1-4 2,3 0-3,0 3-1,-1 3-12,-6 8-25,-3 7-41,-6 8-61</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2:18:27.761"/>
    </inkml:context>
    <inkml:brush xml:id="br0">
      <inkml:brushProperty name="width" value="0.05292" units="cm"/>
      <inkml:brushProperty name="height" value="0.05292" units="cm"/>
    </inkml:brush>
  </inkml:definitions>
  <inkml:trace contextRef="#ctx0" brushRef="#br0">1536 3653 432,'0'0'17,"0"0"2,0 0 2,0 0 1,0 0-4,0 0-2,0 0-2,0 0-1,0 0 2,0 0-3,-11-3 4,11 2-2,0 1 0,0-1-2,0-3 1,3 1-5,0 0-2,7-1-1,-6 3-3,8-4 2,5 1-2,0 1 0,9 3 0,-1-3 0,1 2-1,0 1 1,1-1 2,2 1 0,0-2 0,1 1 0,1-3 0,2 4-4,2-4 2,3 0 0,2 0-2,3-1 3,2 1 0,3 0-1,2-3 1,4 1 0,2 1-2,1-2 2,-2 1-1,-2-1 0,-1 2 0,0-1-3,0 2 0,-2-3 0,0 1-1,-1 2 2,-2-1 1,2 2 0,0 0 0,1 0 1,2 0-2,-2 0 0,0 0 0,-1 0-1,1 2 1,-3 1-2,0 0 2,0 0 0,-2 0 0,4 0 0,0 0 1,-1 0 0,4 0 0,0 0-1,0 0-1,2-2 1,-1-2 0,1 0-1,-2 0 0,1-1 1,1 1 0,-1-1 0,-1 0 1,3 0-1,2 1-1,0-2 2,1 2-1,1 1 0,1 1 1,0-3-1,0 2 0,2-1 1,-1 2-2,1-1 1,-1 3 0,1 0 0,0 0 0,-1 0-1,1 0 2,-1 0 0,-1 0-1,1 3 1,1-2-1,3 2 1,0-1 2,6-2-1,1 0-1,1 0 0,3 0-1,2 0 1,0-4 0,3 3-1,1 0 0,1-2 0,1 3 0,-2 0 1,-2-3-1,-1 3 1,-2-1 0,1 0-1,-4-1 1,3 1 0,-2 1-1,0-2 1,0 2 0,0 0-1,-1-2 1,0 1 0,0 1 0,2-2 0,1 2 0,2-2 0,1 2-1,-1 0 1,1 0 1,-2 0 0,0 0-1,2-4 2,0 1-2,4-2 2,0-2-2,-1 1 1,-1-1-2,2-2 1,-2 1-2,-1-1 3,0 1-1,1 2-1,-2 2 1,1-1 1,-3 2-1,2 1 3,-2 2-1,0 0-1,1 0 0,1 2-1,-1 1 0,2 0-1,-1 0 0,-1-1 0,2 0 0,0 0 1,3-2 0,3 0-1,-1 0 1,3-2-1,-1-2 1,-3-2 0,1 1 0,-1 1 0,-1 1 0,-1 0 0,-4 1 0,0 2 0,-2 0-1,-2 0 2,-1 0 0,1 0-1,-3 2 1,1 1-1,0-1-2,-2-1 1,1 0-1,-2 1 2,-1-2 0,-1 0-1,3 0 0,-2-3-1,1-3 1,3 1 1,-2-1 0,0 0 0,0 0-1,-3 2-1,-3 1 2,-3 0 0,-1 2-1,-5-2 2,-1 0-2,0 2 0,-3 1 1,2-1-1,1-2 1,-1-1 0,1-1-1,-2 1 1,2 0-1,-2 0 0,-4 1 0,2 1 0,-4 0-1,-3 1 0,-5 1 1,-2 0 1,-5 0 0,-11 0-2,-1 0 1,-9 0-3,-4 0 1,4 3-1,-7-2-2,0 0-5,2 2-13,-6-3-46,6 0-83,0-12-153</inkml:trace>
  <inkml:trace contextRef="#ctx0" brushRef="#br0" timeOffset="848.0485">15250 1484 445,'0'0'41,"0"0"8,0 0 4,0 0-7,0 0-10,0 0-7,0 0-8,0 0-4,-44-81-4,37 75-2,-8-3-2,7 5 0,-8-3-2,1 1 2,5 4-3,-7 0 1,-2 2 0,3 0-3,-7 9-3,0 9-2,0 11-1,-5 13 0,-2 19-1,-4 15 0,-1 10 0,0 8 10,3 1 3,3-3-2,9-5 4,4-8-13,9-5 2,5-6-2,2-7 3,6-7-3,4-4 2,5-3 8,-1-1-8,3-3 7,1-4-5,2-1-4,3-4 2,0-2-1,1-3 1,0-6 0,2-4 0,-3-6-1,0-4 2,-8-4-1,0-2 1,-4-2 2,-2-1-2,2 0-1,-7 0 1,2 0-1,-1 0 0,-1 0 1,0-1-1,1-1 0,-5 2-1,0-1-1,0 1-4,2-2-8,-2-5-13,0-4-23,-2 0-49,-6-5-94,4 5-116</inkml:trace>
  <inkml:trace contextRef="#ctx0" brushRef="#br0" timeOffset="1300.0743">15643 1823 471,'0'0'52,"0"0"-11,0 0-9,0 0-8,-77-26-8,55 26-5,4 12-4,2 5 0,-2 7 13,4 7 0,0 7 1,0 7-2,6 5-12,-2 4-3,5 1 1,4-2-2,1-2 2,0-2-3,1-8 2,9-3-4,-1-5 1,4-6-1,3-4 0,1-5 0,4-5-1,2-1 0,0-5-3,0-4 0,3 0-1,0-3-2,-2 0-4,1 0-5,-3-5-7,0 0-5,-2-3-10,0 1-8,0-3-10,-1 1-6,1-3-12,1 0-12,0-2-29,1-1-25</inkml:trace>
  <inkml:trace contextRef="#ctx0" brushRef="#br0" timeOffset="2188.1251">15998 2189 493,'0'0'50,"0"0"-18,0 0-7,0 0-2,0 0 0,0 0 3,0 0-7,-40 106-1,30-72-6,1-3-3,3-2-5,5-3 0,1-2-3,1-2 0,11-4 8,4-3-8,1-3 8,3-5-9,2-3-2,-3-4 0,1-2-10,-8-3 6,-1-4-7,-2-3 7,-5 4 2,1-9 2,-5-3-1,0 0 4,0-7-1,-3 3 1,-2 7 1,1-1-2,2 7 4,1 5 2,-3-3 1,2 4 1,1 0-1,-1 3-3,2 2 0,0-2-2,0 2-1,0-1 3,0-4-4,3-2-1,9-1 1,-2 1-4,6 4 4,2 3 1,0 1-3,4 8 1,-5 6-1,-1 3 1,-6 6 0,0 0 2,-6 3-2,-1 0 3,-1-1-1,-2-8 2,1-3 9,1-5-8,-2-5 8,1 2-8,-1-7 1,0 0 0,0 0-9,2 0 8,2 0-9,1-12 5,3-5 0,-1-8 1,-1 0 0,1-4 1,0-1-2,1-4-1,-1 1 1,2 1 0,1 6 0,-3 9 0,-3 5-1,-1 9-1,2 3-3,4 0 2,3 10 2,3 5 0,-1 6 0,-1 3 1,3 0-2,-1-2 2,2-2-1,1-6 1,-4-4-1,0-5-1,2-3 2,1-2-1,2-5 1,0-9 0,-2-3-2,-1-5-1,-3-5 2,-1-1 0,-4-4 2,-2-4 1,0 2 1,0-5-2,-2 2 2,0-3-1,2-2 2,-1-2-11,1 0 0,0 2 0,-1 3 0,-1 5 13,-1 12 3,-1 9 0,-1 8 4,-1 5-8,0-1-2,0 2 0,0 14-1,0 10 2,2 17 12,2 8-3,0 8 1,5 10 2,0 9-12,2 8 4,3 6-1,0 2 0,-2 0 7,-1 0-7,-5-4 2,-2-3-2,-4-2-7,0-9 3,0-4-3,-1-9 2,-2-9 1,0-8 1,1-7 4,1-7-7,-1-9 5,2-4-6,-1-5 1,1-9 1,0 3 0,0-7 0,-2 0 1,2 0 1,0 1 1,-1-1-2,1 0-1,-5 0-3,-3-7-6,-2-7 4,-2-3-8,1-2 2,1-2-6,1-1-5,-1-4-5,3-5-11,2-2-20,1-3-41,1-7-86,3 3-129</inkml:trace>
  <inkml:trace contextRef="#ctx0" brushRef="#br0" timeOffset="2916.1668">16578 2394 668,'0'0'30,"0"0"-5,0 0-9,0 0-5,0 0-8,0 0-4,0 0-1,88-60-4,-46 43-4,4-3-9,3-3-12,-1 1-13,-3-3-8,-4 4-4,-8 1 5,-10 6 8,-8 2 16,-6 7 13,-6 2 20,2-1 13,-5 4 8,0-1 6,0 1 5,0 0 0,0 0-4,-6 5-1,-5 10-4,0 9-2,4 5-5,-1 1-3,2 3-5,0 1-1,1 0-3,3-3-1,2-4-3,0-1 1,0-5-3,4-6 0,3-2-3,2-3-1,-1-3-1,-2-3 1,5-3 1,3-1-1,3-5 2,6-8-1,-2-4 1,-5-1-3,1-3 3,-2-2-2,-3-2 2,0-3-1,-3 1 2,-1 3-1,-3 6 0,-3 1 1,1 6 0,-3 5 1,2 1 0,-2 5-1,0-1 0,0 1-3,0 0-1,1 0 2,1 1-2,1 11 2,0 8-1,2 5 0,0-4 0,0-1 0,0-6-1,-1 1 2,-1-8-2,2 0 1,-2 1 0,-1-5 0,2 4 1,-1-3-1,0-1 0,0 0 1,-3-3 0,0 0 1,0 0-1,2 0 1,3 0 0,5-2-2,1-9 0,3-5 0,-1-4 1,-1-2 0,0 2 1,0-1-3,0 3 1,1 1 0,-4 6 0,-2 4 0,1 3-2,-3 4 0,5 0 1,3 4 0,-2 6 0,1 7 1,-2 1-2,-3-1 1,-1 3 0,0 1 1,-2-3 1,0-3-2,1-3 0,-4-3 1,1-4-3,-1 0 2,-1-5-2,0 0-1,0 0-3,0 1-3,0 0-7,0 1-9,0-2-26,0 1-40,-3-1-53,-1 0-84</inkml:trace>
  <inkml:trace contextRef="#ctx0" brushRef="#br0" timeOffset="3063.1752">17548 2223 573,'0'0'45,"0"0"-11,0 0-4,0 0-9,0 0-2,0 0-9,0 0-6,0 0-6,3 79-4,0-62-19,1-5-18,-2-5-34,3 3-55,-3-3-74</inkml:trace>
  <inkml:trace contextRef="#ctx0" brushRef="#br0" timeOffset="3588.2052">17579 2162 484,'0'0'16,"0"0"-9,0 0-5,0 0-4,0 0-7,0 0-12,72 79-24,-62-68-24,-4-6-17,0 3-9,-3-5 21,-3-3 23,0 0 29,0 0 36,1 0 30,0 2 17,1-2 11,-2 0 3,0 6-10,-2 5 9,-8 7-7,-3 8-9,-3 1-13,2 3-12,1 1-8,3-3 0,4 1 4,4-2-10,2-3-1,0-9-10,6-1-6,0-7 1,3-7-2,5 0-1,-1-9-6,4-8 4,-3-5-4,-3-2 6,-2 2 0,-2-5 0,-1 4 2,-3-4-1,0 10 2,1-2-3,-3 7 2,-1 6-1,2-1 0,-2 7-2,0 0-1,0 0 1,4 0 0,2 3 2,1 11-1,6 1 0,-1 2-1,-1-3 1,-1-3-1,1-4 2,-4-2 0,3-3-2,0-1 0,-1-1-1,5-5 0,-7-1 2,4-4 0,-4 3 0,-5 4 2,1 1-1,-3 2 1,0-2 0,0 2 1,2 0 1,-1 3-3,1 9 1,1 5-3,0-7-1,3 7-7,5-5-16,-4-4-26,8-3-59,3-5-92,1-8-92</inkml:trace>
  <inkml:trace contextRef="#ctx0" brushRef="#br0" timeOffset="3847.22">17803 1789 615,'0'0'39,"0"0"-2,0 0-6,91 22-9,-41 0-10,8 4 6,3 7-3,1 5 0,0 5 1,-2 5-13,-6 5 2,-6 3-2,-10 5 0,-11 1-1,-11-1 2,-11 2-3,-5-2 5,-15 2 0,-13 0-3,-11 1 3,-10-3-8,-4 0-3,-3-9-5,5-8-10,5-10-7,8-14-19,13-11-50,8-9-174,9-2-37</inkml:trace>
  <inkml:trace contextRef="#ctx0" brushRef="#br0" timeOffset="4348.2487">17214 1725 641,'0'0'16,"0"0"6,0 0 1,0 0-2,0 0-7,0 0-4,0 0-7,0 0-1,0 0-3,-33-59-3,33 59 2,0 0-2,0 0 2,6 10 1,3 10 1,3 4 0,0-1-2,-1-2 3,-3-8-2,-4-3 1,2-5 2,-3-1-2,0-1 1,7-3 0,-1-7 0,4-12-1,4-8 1,-1-5 0,-5-2 2,-2-7-1,-3 4-1,-5-1 2,-1 5-1,-4 6-1,-6 7 3,-6 4-4,4 8 0,-4 8 2,-4 0-1,-1 5 1,-7 12 1,6 6 1,5 4-1,5 5 0,5-2-1,7-1-2,0-3-2,12-2-1,2-9-2,5-1-5,-4-5-10,2-4-19,-4-4-50,-2-1-92,1 0-111</inkml:trace>
  <inkml:trace contextRef="#ctx0" brushRef="#br0" timeOffset="9792.5601">20597 1869 413,'0'0'58,"0"0"-3,0 0-11,0 0-10,0 0-7,0 0-15,0 0 5,0 0-13,6-7 9,-6 7-1,0-2-1,1 1 2,-1-6-4,-1-5-2,-9-2-2,-5-3-2,-5 2-2,-6 8 1,-4 5-2,-6 2 0,-3 17-1,-3 7 6,-2 10 1,4 4 0,1 3 1,10 1-9,4 1 0,8-4-1,8-2 1,8-4 1,1-2 3,12-4-3,5-5 1,6 0-1,2-4-2,5-1 2,2 0 1,0 1 0,1 1 0,-7 1 1,-2 4-1,-3 0 2,-8 4 1,-6-1 1,-7 3 1,-4-1 8,-11 2-6,-8-2 9,-4-4-4,-5-2-3,-4-6 2,-1-7-1,3-3-1,2-3-1,4-4-1,4 0-2,7 0-2,3-6-2,6 3-1,2 0 0,3 1 1,3 2-2,-3-4-3,0 1-1,0 0-5,1 0-4,2 3-7,0-5-14,0 2-25,4-5-45,9 0-78,-2-2-110</inkml:trace>
  <inkml:trace contextRef="#ctx0" brushRef="#br0" timeOffset="10547.6033">20589 2373 632,'0'0'40,"0"0"1,0 0-12,4 96-3,0-72-1,0-2-14,1 2 3,2-4-9,4-3-3,1-2-1,1-5-1,0-3 1,2-4-1,2-3-2,2 0 2,7-9-3,-1-5 2,-1-3-2,-1-8-7,-2-3 6,-1-2-5,-3-3 6,-1 1 4,-3 1-1,0 2 2,-6 9 1,-1 1-2,-1 9 0,-3 6 1,1 0-3,-3 4 2,1 0 1,4 11-2,1 6 2,1 9-2,0-1-1,2-1 0,1-2 1,3-3 0,1-2 0,5-3 0,-1-1-1,2-4 7,-7-2-7,3-2 8,-6-2-6,1-3-3,-1 2 1,-1-2-9,4-5 5,-6 0-7,4-9 4,-5-1 3,0-4-2,2-8 3,-4-3 2,-1-3 1,0-5 1,0-2 1,0-2-2,0-4 2,1 4 1,-3 1 1,2 9 0,-1 9 2,-2 9 0,1 9 2,-1 5 2,0-1-2,0 1-2,0-2-3,2 2-2,-1 2 1,2 15 1,1 10-1,4 12 1,2 6-3,-2 2 3,4 1-3,-1-2 2,0-3-2,-1-4 0,0-6 0,-1-6 0,-2-9 8,0-2-7,-4-8 8,-2-3-8,2-1 0,-3-4 1,0 0-8,2 0 10,2-5-9,2-11 7,3-7 1,2-5-3,-1-3 3,3 4 0,0-2 0,0 7-1,2 2 0,-5 8-2,4 3 0,-1 8 1,4 1-3,3 5 2,-2 9-3,1 4 1,-2 4-2,-1 2 1,-1 1-1,-3 1 1,-3 2 1,-3-1-4,-4 2 10,-2-2-6,-5-4 7,-7-4-7,-3-5 0,3-6-4,-4-5-1,-3-3-4,1 0-8,-7-6-17,10 0-25,6 2-46,4-5-102,5 1-68</inkml:trace>
  <inkml:trace contextRef="#ctx0" brushRef="#br0" timeOffset="10846.6204">21755 2235 632,'0'0'34,"0"0"-4,0 0-11,0 0-7,0 0-7,0 0-3,0 0-2,0 0 1,-15 91-1,36-76 1,4-3-1,3-2-1,1-1 0,2-1 1,-2 4 1,-3 1 1,-3 2-1,-3 0 3,-7 2 1,-3 2 3,-5 3 9,-5 0-6,0 2 7,-10-4-9,-1-1-7,4-7-1,1-4-8,3-5-16,-2-3-36,2-7-69,-1-8-131,4-8-41</inkml:trace>
  <inkml:trace contextRef="#ctx0" brushRef="#br0" timeOffset="11187.6399">22057 1995 645,'0'0'25,"0"0"3,0 0 5,18 91-5,-8-54-7,0 0-9,3 4-5,4 0-5,0-1-2,1-3-1,1-1 1,-5-4-2,-1-7 0,-5-6 0,-4-9 0,-1-5-4,-3-5-1,0 0-4,0 0-8,-2 0-7,-8 0-4,-4 0 5,-1-5 7,1-9 11,4-1 4,4 3 5,3-4 1,3-1 3,1 1 3,11-6 3,4 3 1,4 4 1,5 2 0,2 4-1,4 1-5,-1 3-1,-1 4-3,0 1-2,-2 0-2,-1 8-1,-5 2 0,-1 5 0,-5 3-2,-4 3 0,-4 3-1,-4 1 0,-1-8 1,-2 1 2,0 1-1,0-4 0,-3 0-7,-3-3-11,1-4-55,-4-4-81,0 1-138</inkml:trace>
  <inkml:trace contextRef="#ctx0" brushRef="#br0" timeOffset="11332.6482">22468 2084 578,'0'0'12,"0"0"2,0 0-3,0 0-12,0 0-18,0 0-53,0 0-103,82 27-91</inkml:trace>
  <inkml:trace contextRef="#ctx0" brushRef="#br0" timeOffset="11609.664">22639 2065 509,'0'0'52,"0"0"-4,0 0-6,0 0-14,0 0-9,57 77-4,-49-45-1,-4 3-1,2 4 3,0 2-3,1 1 0,0-3-3,0-3-4,5-3-5,-2-5 0,3-7 5,3-3-8,-1-4 5,-3-7-9,3-4-5,-1-3-10,1 0-4,-1-5-14,-4-7-17,-4 4-3,-4-6-20,-1 2-25,-1-1-36,-7-4-77</inkml:trace>
  <inkml:trace contextRef="#ctx0" brushRef="#br0" timeOffset="12087.6913">22672 2334 517,'0'0'59,"0"0"-8,0 0-18,0 0-16,0 0-7,0 0-6,0 0-2,0 0-2,0 0-7,103-29-1,-71 19-3,-2 3-9,-1-2-7,0-2-10,-3 0-1,-3 1 4,-7 4 11,-5 1 12,-6 4 14,-5 1 6,2 0 9,4 1 11,-1 10 3,-1 5 6,-4 8-6,-1 1-2,-5 2-9,-2 2-4,6-2-6,0 1-2,2-2-5,4-4 0,8-2 9,4-3-10,1-5 8,4-2-9,-1-6-2,-1-4-2,-1 0-3,0-8 1,-7-3-9,1-3 9,-2-3-5,-3 0 5,-1 3 2,-3-2 2,-2 5 2,-1-4 0,2 1 1,-2 6 1,0 3 0,0 5-2,0-2 0,0 2 0,1-2 0,-1 2 2,2 0 1,-2 0 0,5 0-2,0 7-1,-1 1-1,2 4-1,-2-2 0,-2-6-2,1 7-3,-2-6 0,1-1-3,2 1-4,-4-5-8,0 0-13,0 0-7,5 0-8,0 0 3,2 0-2,1-5 4,-3-4-5,-1-6 0,-2 3-10,-1-9-21,-1-3-29</inkml:trace>
  <inkml:trace contextRef="#ctx0" brushRef="#br0" timeOffset="12268.7017">23262 1988 477,'0'0'86,"0"0"-15,0 0-22,0 0-17,0 0-14,0 0-2,0 0 0,0 0-1,0 0-2,29 110-6,-16-63-4,0 1-2,3-2-2,-2-3-2,3-3-2,-1-4-1,3-6-4,-1-4-4,-1-5-8,-4-7-16,-5-7-31,0-1-39,-4-4-82,-1 0-91</inkml:trace>
  <inkml:trace contextRef="#ctx0" brushRef="#br0" timeOffset="12472.7134">23378 2307 446,'0'0'64,"0"0"-11,0 0-10,82-59-16,-59 47-8,-1 2-6,1 4-6,-2 3-3,-1 3-1,-2 3-1,-2 12 0,-4 5 0,-2 4 1,-2 2-1,-2 0 1,-2 3-3,-1-7 0,0-5 0,2-2-3,-1-3-1,2-4-12,-4-1-38,1-2-76,-3-5-150</inkml:trace>
  <inkml:trace contextRef="#ctx0" brushRef="#br0" timeOffset="12600.7207">23580 2150 511,'0'0'1,"0"0"-7,0 0-10,0 0-47,0 0-175</inkml:trace>
  <inkml:trace contextRef="#ctx0" brushRef="#br0" timeOffset="13052.7465">23834 2351 530,'0'0'28,"0"0"0,0 0-8,-13 76-6,19-61 2,1-1-10,5-3-2,-5-7 0,3-4-7,-1 2 7,2-2 1,-2 0 2,0-7-3,1-4 1,-4 2 0,0-6 0,-5-1 2,-1 5 0,2-8 0,0 2 0,0 5-2,5-1-1,-1 4-1,2 9 1,6-3-3,1 3 0,4 5-1,-3 5 0,0 2 0,-3 0 0,-3-2-1,0-2 2,-4-2-2,-3-3 0,0 2-1,-3-5 1,0 0 2,0 0 1,1 0 1,4 0 1,3-2 1,-1-9 0,5-2 3,-1-3 0,0-1 2,2-2-1,3 2-3,-2 2 2,3 3-6,-5 5-1,2 2-1,0 5-3,0 0 3,2 8-3,1 4 1,-2 2 1,0 1-1,-1 2 0,1 0-3,-6-5-5,0 0-11,-5-5-16,-1-4-32,-3 1-71,-7-4-145</inkml:trace>
  <inkml:trace contextRef="#ctx0" brushRef="#br0" timeOffset="13819.7904">24868 2217 529,'0'0'22,"0"0"6,8 100 1,-8-66-5,0-5-10,0-7-6,-3-4 1,0-7 2,1-7 4,1 2 2,1-6-1,-8 0-3,-3-6-3,-8-10 2,-3-11 2,2-5 1,1-11 1,2-1-6,1-4 0,3-5-5,3 0 1,6 0-1,4 1 0,0 1-9,10 4-2,7 6 0,5 8-1,3 9 9,3 7-1,6 8 1,3 6-4,2 3 1,2 0 0,0 12-2,-4 0-1,-6 3-2,-8 2 8,-6 1-4,-10 2 1,-7 1-1,-6-1-10,-14 0 0,-9-5 1,-7 2 4,-5-5 1,-1-2 4,0-3 2,8-2 2,9-1 2,11-4 0,8 3-1,6-3-2,-2 0-1,2 2-3,3 8 4,10 2 0,10 3-1,9 2 3,4-1-3,2 1 0,4 0-2,-5 2 1,-2-2-1,-4 1 2,-8-1 0,-5-2 0,-7-3 0,-9 2-1,-2 3 2,-7 1 3,-11 4-1,-7 0 1,-2-2 1,-2 1 0,-2-3 2,5-3-2,0 1-3,3-3-2,7-3-3,5-2-1,3-2-18,5-5-32,0 3-61,3-3-162,14 1-24</inkml:trace>
  <inkml:trace contextRef="#ctx0" brushRef="#br0" timeOffset="14079.8053">25355 2358 603,'0'0'45,"0"0"-8,0 0-5,0 0-13,0 0-8,0 0-7,16 84-2,-1-73-1,6-6-2,4-5-2,5-2-1,1-7-2,-3-3-1,-3-3 3,-6 0 2,-5-3 4,-6 4 1,-5-4 3,-3-1 1,-6 0-1,-9-1 2,-4 3-5,-4 5 0,-4 3 1,-3 6-3,-2 3 2,0 0 0,4 4-3,8 1-2,6 4-7,6-3-16,7 3-55,1 7-112,1-7-110</inkml:trace>
  <inkml:trace contextRef="#ctx0" brushRef="#br0" timeOffset="14293.8175">25647 2201 711,'0'0'11,"0"0"3,0 0 3,0 0-1,0 0-6,0 0-4,103 69-4,-73-51-2,4-4-1,-1 1 0,1-1-3,-3-4-2,-2 0-6,-10-3-6,-2-2-6,-7-1-11,-5-3-7,0 3-17,-5-4-22,0 0-40,0 0-54</inkml:trace>
  <inkml:trace contextRef="#ctx0" brushRef="#br0" timeOffset="14454.8267">25847 2116 539,'0'0'64,"0"0"-1,-46 109-14,28-67-11,5-2-14,-1-1-7,4 0-11,1-3-4,2-2 5,-2-5-10,3 2 4,0-7-16,2-4-46,1-8-85,2-9-161</inkml:trace>
  <inkml:trace contextRef="#ctx0" brushRef="#br0" timeOffset="14620.8362">26317 2346 746,'0'0'17,"0"0"-4,0 0-3,0 0-4,0 0-11,0 0-2,0 0-12,0 0-38,0 0-100,-75 26-143</inkml:trace>
  <inkml:trace contextRef="#ctx0" brushRef="#br0" timeOffset="15751.9009">20606 3057 544,'0'0'14,"0"0"4,0 0 6,0 0 4,0 0-3,0 0 0,0 0-5,0 0-2,0 0-2,0 0-3,-55-32-2,54 30-2,-1 2-3,2 0-1,-1 0-2,1 0 0,0 0 1,0 0 3,6 0-1,9 7 1,12 1 1,8 1-1,7-4 1,12-2-2,5 1-1,8-4 0,7 0-1,5 0 1,5 0-1,2 0-1,4 0 0,3-2-2,1 0 0,4-3-1,2 2-1,2-2 1,3 1 0,1-1-1,2 0 1,0 0 0,-2 3-2,-1-1 2,-5 1-1,-5 0 2,-5 2 0,-6 0-1,-8 0 0,1 0 0,-5 0 0,-2 0 1,0 0 0,-2-2 0,1-4-1,0 2 0,-1-4 0,0 0 1,1 0-1,0-1 1,1 2-2,-4-1 2,2-1-1,2 1 1,-2 1-1,3 1 2,4-1-3,-2 0 1,2-1-1,-2 1 1,-5 0 0,-3 0 0,-6 1 0,-4 0 0,-3 1 0,-7 3-1,-2-1 2,-2-1-2,-3 0 1,0 0 1,1-1-2,1 2 2,3-1-1,2 1 0,2-2 0,0 3 0,-1-3 0,-1 0 0,-2 3 1,-2-1 0,-4 0 0,-2 1-1,-3-1 0,-2 0-2,1 2 2,-4-1 1,2 1-1,-2-1-1,1 1 1,1-1 0,3-1 1,2-2-1,4 1 0,5-2 0,2 1 0,6 1 1,-1 2-1,-1 1 0,0 1 1,-2 0-3,-4 0 2,-2 1 0,-4 4-1,-3-1 2,-1 1 0,-7-2-2,-4 0 1,-4 0 1,-6-2-1,1-1 1,-2 2 0,-6-2 0,1 1 1,-6-1-2,0 0 2,0 0 0,1 0-1,6 0 1,-1 2 0,0-2-2,0 2 3,-6-2-1,0 0 0,0 0 0,1 0 0,1 0-1,3 1 0,2 1 0,-1-2-1,0 1-2,-6-1 2,0 0-1,0 0 1,1 0 1,1 0-1,-1 0-2,1 0 2,-1 0-2,1 0-4,-1 0-6,1 0-21,3 0-70,0 0-206,-5-8-25</inkml:trace>
  <inkml:trace contextRef="#ctx0" brushRef="#br0" timeOffset="18156.0384">27232 1993 342,'0'0'60,"0"0"0,0 0-8,-15-79 4,15 67-20,0 6-15,0-1 3,0 1-15,0 6 5,0-2-4,0 2-8,0 0-2,0 2 11,0 17 4,3 13 4,2 15-2,-2 8-10,-2 4-3,-1 3-1,1-1-1,-1-5 3,0-9-4,2-8 3,-1-14-3,-1-10-1,2-9 2,-2-6 0,0 0 2,0 0 3,0 1 1,1 1 3,-1 0-2,0-2-1,0 1-2,-1-1-3,-6-7 0,-5-6 0,-2-11 0,3-6-2,3-6 0,4-9-1,2-4 1,2-7-1,0 2 2,6 2-2,4 4 3,-3 6-13,2 5 2,-5 13 0,2 10-1,-5 3 11,1 8-1,-1-2-2,1 0 0,-2 5-4,3 0 1,2 6 13,7 11-2,4 10 2,4 5 0,0 5-10,4 1 0,0 1 1,0 3-1,2 1 0,-1 3 0,0-2 3,-1 4-3,2-3 3,-3-3-4,-1 0 1,-2-5 0,-1-2 1,-4-2 8,-1-4-3,-1-4 4,-4-6-6,1-6-1,-4-6-1,-3-4 2,5-1 1,1-2 0,0-9 2,4-7-11,-3-8 5,-2-9-7,-2-5 5,-1-6 2,-2-6-1,-3-5 1,0-2-3,0-5 4,0 2-2,0 6 2,0 4-1,0 8 2,0 16-2,0 4 1,0 8-2,0 8 1,1 2-3,-1 4 0,0-1 0,0 1-5,0 0 1,2 0-2,-2 0-4,5 11-4,-1 10-12,-1 8-28,0 3-61,0-6-180,3-2-4</inkml:trace>
  <inkml:trace contextRef="#ctx0" brushRef="#br0" timeOffset="18748.0723">28033 2164 594,'0'0'12,"0"0"2,0 0 4,0 0 2,0 0-2,-61 96-1,60-61-7,1 4 1,0 0-5,4 0 0,3-1 7,1-4-5,2-5 4,3-5-9,-5-10-5,1-4-2,-1-5 2,-3-4 2,4-1 2,-2 0-2,4-11 6,1-3-6,-5-6-6,0-4 9,-4-1-12,-3-4 11,0-3 2,0 0-1,0 0 3,0 3-1,-1 8 1,1 3-2,0 6-1,0 3-2,1-2-3,7 7-1,3-2 1,6 6 0,5 1 2,-1 12 0,2 3-1,-2 3 0,0 1 0,0 0 0,-2 1 0,-3-1 0,-2-3-1,-5-5 2,-2 0-2,-1-6 1,-3-2 2,0 0 0,-3-4 3,0 0 1,0 0 1,1 1 3,-1-1-2,2 0 0,1 0-2,1-7-2,2-6 0,1-7-2,3-1 0,0-4-1,0-3-1,6 0 0,-1-2 0,3 1-1,1 2 2,-3 5-2,-2 7 2,0 6-1,-4 4 0,1 5-1,5 0 1,1 7-1,4 8 2,-4 4 0,0 4-1,-2 1 1,-1 0-1,-2-1 0,-3-1-1,-1 0 2,-3-5-2,-3-7-1,0 2-5,-1-7-6,-1 2-16,2 5-31,-2-5-60,1 4-177</inkml:trace>
  <inkml:trace contextRef="#ctx0" brushRef="#br0" timeOffset="19252.1011">29012 1746 515,'0'0'46,"0"0"-1,0 0-6,0 0-5,0 0-11,0 0-7,0 0-8,0 0-4,0 0-1,-12 3 2,21 32 3,-2 12 11,-3 8 1,-4 8 0,0 5-2,-7 6-12,-6-1 0,1-2-2,1-6 0,1-10-5,4-8 3,5-12-2,1-6 0,0-9 1,5-5-1,7-6 0,1-1-1,4-3 8,5 2-9,1-7-1,2 0 0,1 0-9,-2-3 8,-2-1 2,0-2-3,-8 2 1,1-1 0,-2-2 2,0 2 0,1-7 3,-1 2-1,-4 3 1,-2-5 1,-1-2 0,-1 4 1,1-7 1,-3 7-2,-1-2 1,1 2 0,-3 5-1,1 1 1,-1 4 0,0-1-1,0 1-1,0-2 0,2 2-1,-2 0 0,0 0 0,1 0 2,0 10-2,2 4 1,-1 1-1,1-1 0,-2-3 0,3-1-1,-1 2-3,0-2 0,0-2-5,-2-3-8,2 2-13,0-2-29,0 0-39,0 0-94,-3-5-99</inkml:trace>
  <inkml:trace contextRef="#ctx0" brushRef="#br0" timeOffset="19402.1097">29322 2094 571,'0'0'11,"0"0"5,0 0-5,0 0-9,0 0-15,0 0-23,0 0-40,22 85-60,-15-68-119</inkml:trace>
  <inkml:trace contextRef="#ctx0" brushRef="#br0" timeOffset="19800.1325">29579 2363 536,'0'0'50,"0"0"-1,0 0-9,0 0-9,0 0-13,0 0-5,-17 78-5,17-72-1,0 0 2,0-6 0,0 0 1,0 0 2,0 2 0,0-1 2,0 1 1,0-1-4,0 1 0,0-2-3,2 0-3,-2 1 0,1-1-3,-1 0 0,2 0-1,-2 2 1,1-2-1,-1 0 0,3 0-1,3-8 0,4-4 0,3-5 0,6-3 1,1 1-2,3-4 2,2-1-2,-1 0 1,-2-1-1,1 4 0,-3 2 0,-5 6 0,-5 6-1,-1 3 0,0 4-2,2 7 0,1 6 2,-4 7 0,-1 2 0,-1 2 0,-2 3 2,2-3-5,0-2 0,4-3-8,-4-6-6,3-3-11,-2-4-16,-3-3-33,8-3-58,-8 0-155</inkml:trace>
  <inkml:trace contextRef="#ctx0" brushRef="#br0" timeOffset="20096.1494">30080 2412 545,'0'0'33,"0"0"-2,0 0-11,94-32-9,-68 17-8,-3 1-1,-1-6 0,-3 3 0,-5-5 0,-1 0 0,-4-4 2,-5 0 5,-1 6 2,-3 3 5,0-2-4,-3 9 1,-6-4-3,4 7-3,-10 6-1,-5 1 1,-3 10-1,-6 9-1,3 6 1,1 4-3,5 3 0,1 2-2,8-4 0,2-8-3,6-2-1,3-1-8,6-4-8,8 2-9,8-4-19,4-7-29,9 0-39,2-6-75,7 0-76</inkml:trace>
  <inkml:trace contextRef="#ctx0" brushRef="#br0" timeOffset="20449.1696">30616 2220 541,'0'0'57,"0"0"-11,0 0-12,0 0-14,0 0-1,0 0-4,0 0 3,0 0-2,-86 53-1,68-28-2,2 3-2,1-1-5,1 0-1,0-2-2,5-1-2,2-7 0,4-1-1,3-1-3,0-4 1,3 2-2,7-6-2,7-5 2,4-2 0,1 0 1,1-9 0,1-8 1,-2 2-1,0-4 2,-1-2-2,-3 1 1,-3 0 0,-4 7 1,-5 4 1,-3 5 2,-3 4 0,0 0 0,0 0-1,0 0 0,0-3 2,5 3-2,4 3 2,3 6-4,5 1 1,0 2-7,3-2-4,2-3-17,2 1-36,-6-3-55,2 0-172</inkml:trace>
  <inkml:trace contextRef="#ctx0" brushRef="#br0" timeOffset="20839.1919">30874 2300 567,'0'0'32,"0"0"10,0 0-3,0 0-10,0 0-15,79 26-6,-64-21-5,-1 3-2,-5-3-2,-3 2 0,1-2 0,-4-1 1,1-1 3,-4-3 1,0 0 4,0 0 1,0 0 2,1 0 2,-1 2 0,0-2-1,2 0-2,-2 2-2,1-2-1,-1 0 0,2 1-2,-2-1-1,1 0-2,4 0-1,1-10-1,5-5 0,1-7 1,1-1-1,1-1 0,2-3-1,3-2 1,-1 2-1,1 3 2,-1 4-3,-5 8 0,1 4-1,-1 7 2,3 1 2,3 9-1,-3 8 1,-3 3-5,-2 6-1,-3 1 0,-4 0 1,-1-3-2,-2-6-3,1 0-5,-1-6-5,-1 0-6,0 0-4,0-7-11,0 2-26,-1-4-34,-8-1-84,-8-2-86</inkml:trace>
  <inkml:trace contextRef="#ctx0" brushRef="#br0" timeOffset="20980.2">31082 2022 480,'0'0'34,"0"0"-15,0 0-21,0 0-22,0 0-37,0 0-80,0 0-103</inkml:trace>
  <inkml:trace contextRef="#ctx0" brushRef="#br0" timeOffset="21201.2126">31457 1647 502,'0'0'51,"0"0"5,0 0-5,0 0-10,63 98-8,-54-63-12,-4 4 9,0 2-4,-2 0-5,-2 0 0,2 2-20,0 3 1,2 0-4,0 3-1,2-1-1,-1-4-3,1-5-7,0-11-8,-2-6-16,-2-7-14,-2-8-25,-1 3-29,0-5-39,-4-3-40,-8-2 18</inkml:trace>
  <inkml:trace contextRef="#ctx0" brushRef="#br0" timeOffset="21618.2365">31514 2282 99,'0'0'136,"0"0"-4,0 0-23,0 0-17,0 0-28,0 0-20,0 0-16,0 0-8,0 0-8,0 0-3,-45-62-4,56 55-3,7-5-1,7-3-3,8-2 0,2 3 0,1-6 0,-3 6-1,-2-1 3,-7 1 0,-6 5 1,-7 3 0,-7 5 2,-4 1 0,0-2 1,0 2 2,5 0 2,-1 9 0,1 6 0,1 5 0,-1 0-6,1 1 0,1-3-2,6-1-1,3-6-1,6-6-1,2-5-1,2 0 4,5-9 1,-1-6-1,1-4 3,-4 2-6,-1-2 2,-5 4 1,-7 3 3,-6 6 0,-4 3-1,-4 3 2,2 0 2,1 11 4,0 13 1,-3 15 5,0 13 2,0 12 4,-2 11-4,1 6 0,-1 8-3,-2-2-8,-2 1 0,-4-3-10,0-6-5,0-9 1,-2-11-3,5-14 2,3-14-2,1-16 2,3-8 2,0-7 3,0 0 3,-5 0 0,-1-4 2,-3-9-4,-2-9-4,3-7-7,2-5-16,2-1-47,-2-3-120,-1 2-130</inkml:trace>
  <inkml:trace contextRef="#ctx0" brushRef="#br0" timeOffset="22027.2599">30975 1482 427,'0'0'52,"0"0"-3,0 0-9,0 0-12,0 0-3,0 0-5,0 0-1,0 0-4,0 0-2,0 0-3,-62 66-6,72-44-5,2-4-3,3-1-2,3-4 0,2-1 0,1-7 0,-1-1 1,0-4 3,-3 0 4,-3-9 2,-3-4 3,-5 2 3,-5-5 1,-1-4 1,0-1-1,-9-4-3,-4 6-3,-4 6-2,-5 5-2,-1 4 0,-6 4 0,2 9-2,-1 8-2,7 9-3,4 8-10,6 5-21,10 5-71,1 0-165,14 1-25</inkml:trace>
  <inkml:trace contextRef="#ctx0" brushRef="#br0" timeOffset="22636.2947">28023 3146 646,'0'0'20,"0"0"5,0 0 7,-84-16 2,78 14-5,2 1-5,4 1-9,-2 0-5,2 0-6,2 0-1,15 0-2,13 0 2,17 3-1,11-2-1,11-1 0,12 0 0,10-6-1,6-1 0,8-2 1,7-2-2,6-3 2,8-3-2,7 0 2,6-2-1,8 1 0,8 3-2,8 1 1,5 4 1,6 3-1,0 6 2,-1-1 0,-4 2-2,-7 0 1,-7 0 0,-14 0-2,-12 0 5,-15 0-1,-14-4 2,-15-2-1,-15-2-2,-11 1 2,-12-1 1,-10-1 2,-7 1 0,-4 3 0,-9 1 0,-2-1-3,-5 2 1,0-1-2,0 3 1,-5-1-1,0 2 0,-5 0 0,0-2 0,0 2-1,2 0-2,-1 0 1,2 0-1,-2 0 0,1 0-1,-1 0-4,1 0-4,-1 0-8,5 0-8,7-3-20,12 3-39,9-1-81,11 0-144</inkml:trace>
  <inkml:trace contextRef="#ctx0" brushRef="#br0" timeOffset="22816.305">32552 2787 772,'0'0'7,"0"0"6,0 0 3,0 0 7,0 0 2,0 0-4,0 0-3,0 0-9,0 0-6,0 0-7,0 5-11,0-5-20,0 0-58,0-2-224,-5-11-26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2:19:16.676"/>
    </inkml:context>
    <inkml:brush xml:id="br0">
      <inkml:brushProperty name="width" value="0.05292" units="cm"/>
      <inkml:brushProperty name="height" value="0.05292" units="cm"/>
      <inkml:brushProperty name="color" value="#FF0000"/>
    </inkml:brush>
  </inkml:definitions>
  <inkml:trace contextRef="#ctx0" brushRef="#br0">4191 2164 515,'0'0'49,"0"0"3,0 0-11,0 0-14,0 0-15,0 0-8,0 0-4,0 0 2,0 0 2,24 81 1,-10-9-3,-2 6 1,0 4 7,1 4-2,-4-3 2,-1-3-3,1-6-6,-2-6 1,-1-11 0,-2-11 3,-1-16-1,2-10 0,-4-7 1,1-9-2,-1 1 3,-1-5 0,0 0 0,0 0 1,0 2 0,2-2-1,-2 0 0,1 2-1,-1-2-3,1 0 0,5 0-2,-2 0 0,7-2 0,4-3-1,3 3 0,5-2-1,1 3 1,2-1-2,0 1 1,1-1 0,2 0 0,-1 1-2,0-1 1,-7 2 0,0 0-2,-10 0 4,-5 0-4,1 0 0,-1 0-5,0 0-4,0 0-6,0 0-20,-6 0-41,0 0-87,0 0-116</inkml:trace>
  <inkml:trace contextRef="#ctx0" brushRef="#br0" timeOffset="185.0106">4771 2795 594,'0'0'28,"0"0"1,0 76-8,7-50-7,1-2-7,3-3-5,-1-1-4,0-7-9,-2-1-26,-2-5-46,-3-5-82,0 1-112</inkml:trace>
  <inkml:trace contextRef="#ctx0" brushRef="#br0" timeOffset="340.0194">4763 2459 511,'0'0'1,"0"0"0,0 0 0,0 0-2,0 0-7,0 0-17,0 0-39,0 0-95,0 0-75</inkml:trace>
  <inkml:trace contextRef="#ctx0" brushRef="#br0" timeOffset="677.0387">4977 2994 491,'0'0'53,"0"0"-8,0 0-13,0 0-6,0 0-10,19 78-2,-19-78 2,0 0 5,0 0 4,1 0-1,2 0-2,0-5-6,2-12-4,-1-5-4,-1-4-1,1-2-3,3-4-2,1-3 0,2 1-3,4 3 0,1 3-1,3 4-2,1 4 1,3 7 0,1 6 0,2 7-1,-3 0-2,2 10 0,-2 7 0,-2 5 2,-6 6 3,0 4-1,-3 4-1,-4 0 5,-1 0-5,-2-2 0,0-5-6,-1-9-12,-1-10-31,-1-3-68,-1-7-166,0 0-9</inkml:trace>
  <inkml:trace contextRef="#ctx0" brushRef="#br0" timeOffset="964.0551">5434 2998 683,'0'0'8,"0"0"-3,0 0-4,0 0-2,0 0-5,91-86-2,-66 57-1,-2-2 0,-4 4-2,-5 0 4,-5 1-1,-3 9 5,-6 0 3,0 0 5,-5 7 3,-5-2 0,0 5 3,-3 7 0,-6 0 1,0 10 1,-5 9 2,4 3-4,2 8-1,4 4-4,4 1 0,2 3-3,4-4-2,4-2-5,6-3-3,7-5-9,9-4-8,6-5-20,10-2-36,4-8-92,7-5-107</inkml:trace>
  <inkml:trace contextRef="#ctx0" brushRef="#br0" timeOffset="1341.0767">5907 2785 678,'0'0'33,"0"0"-1,-86 67-6,66-46-8,7 1-8,3-7-5,5 2-5,3 1 0,2 0 0,0 6-1,0-2 0,6 0 0,5-3-1,1 0-1,2-1-2,1-7 0,-3-1 0,2-5 3,0-2 1,4-3 1,3 0 1,-3-12 0,0-3 0,-3-7-1,1-2 0,-3-6-1,0-3 2,-2-2-1,0-1 3,-1 2-3,-3 5 2,-3 8-1,-1 9 1,-1 7 1,-2 5-1,0-1-2,0 1 1,1 0 0,2 8 0,4 9 2,0 3-3,1 1 1,-1-1-1,1-3-2,3-2-3,-4-3-6,6-4-17,-4-2-21,-5-5-28,8 1-22,-3-2-27,0-3-30,3-6-5</inkml:trace>
  <inkml:trace contextRef="#ctx0" brushRef="#br0" timeOffset="1628.0931">6203 2864 67,'0'0'114,"0"0"-14,0 0-17,32-84-7,-22 71-5,0 6-10,-1 2-14,2 5-17,6 0-13,-2 8-10,4 4-5,-1 3 0,-4 2-1,0-1 0,0 3 0,-2-2 0,2 4-1,-3-3 0,1-2-1,-5-3 2,-3-8 0,2 2 2,-3-4 2,0 0 4,0 0 6,-3-3 2,1 0-1,2-9-2,1-6-3,2-7-4,1 0-2,0-3-3,1 2-1,1 1-2,3 2-1,0 2-1,2 3 1,2 4-1,5 7-1,-2 2 0,2 2 0,1 2 1,-1 6 1,-2 2 2,1 0-2,-3 2 1,-3 2 0,-4-5-4,-3 1-7,0-2-15,-5-4-42,-2 3-84,0-4-133</inkml:trace>
  <inkml:trace contextRef="#ctx0" brushRef="#br0" timeOffset="1785.1021">6571 2449 433,'0'0'4,"0"0"-12,0 0-54,0 0-163</inkml:trace>
  <inkml:trace contextRef="#ctx0" brushRef="#br0" timeOffset="1961.1122">6980 2530 645,'0'0'67,"-3"84"-24,3-42-25,7-2-8,5-1-7,2-1-2,1-3-4,0-4-4,-3-4-14,-2-9-25,-6-9-44,-1-2-53,-3-7-97</inkml:trace>
  <inkml:trace contextRef="#ctx0" brushRef="#br0" timeOffset="2354.1346">6923 2875 616,'0'0'44,"0"0"-16,0 0-10,0 0-6,0 0-4,0 0-2,0 0-4,0 0-7,109-62-5,-78 41-7,1-2-2,-4 2 3,-3-1 1,-4 5 9,-5 7 5,-7 3 4,-5 4 3,-4 3 5,1 0 1,4 5 5,-1 7 2,2 8-2,-5 4 0,2-1-5,0 3-4,3-3-3,3-3-2,5-6-2,-4-2 0,7-9-6,4-3 0,2-7-6,7-6-5,-4-6-1,0 0-2,-3-1 9,-4 0 5,-3 2 7,-4 6 3,-6 7 4,-3 1 4,-3 4 3,3 0 5,2 11 1,1 11 6,1 18-2,-1 12 1,1 14-5,-1 13-2,-2 6-5,2 3-5,-2-2-2,-1-8-6,0-9-3,-3-8-2,0-8-4,-1-10-3,-5-8-5,0-13-6,-1-8-10,1-4-12,-5-10-40,-1 0-88,-1-15-134</inkml:trace>
  <inkml:trace contextRef="#ctx0" brushRef="#br0" timeOffset="2988.1709">8701 2563 544,'0'0'26,"0"0"12,-27 82-3,19-52-1,2 0-13,1-2-3,4-3-7,1-8-2,0-4-3,1-5-2,10-6-4,4-2-2,4-3-3,3-11-3,-2-4 1,-1-5 2,-5 1 4,-2-2 1,-4 2 2,-3 3-1,-4 1 1,-1-1 1,-1-1 4,-4 2-2,-4 3-3,3 7 8,-3 5-1,-7 2 1,7 1 5,-4 3-6,6 2-7,4 5 0,3 2-4,7-3-1,11 0-2,9-7 0,8-4-5,7-16-10,4-8-11,3-6-3,-2-5-2,-4 0 9,-8 0 6,-8 2 9,-9 1 7,-9-2 9,-7 5 15,-2 0 8,-7 6 7,-5 3 4,2 10-6,-4 7-4,-2 8-7,-3 16-6,-3 13-3,3 15-1,4 15-4,2 13 3,4 14 2,2 14-3,2 9 2,4 7-6,1-1 0,0-6-3,1-9 1,7-12-3,-1-13 0,0-9 0,-1-14 0,-3-7 0,-2-18 0,-1-6-2,0-10-1,0-9-3,0 2-10,0-7-26,0-1-70,0-19-196,-1-9-19</inkml:trace>
  <inkml:trace contextRef="#ctx0" brushRef="#br0" timeOffset="3141.1797">8911 3081 826,'0'0'4,"0"0"1,0 0-2,0 0-2,0 0-2,0 0-5,100-58-7,-52 34-27,5-3-71,2 0-191,-3-1-11</inkml:trace>
  <inkml:trace contextRef="#ctx0" brushRef="#br0" timeOffset="3608.2064">10350 2605 547,'0'0'27,"0"0"15,0 0 2,-6-83 1,4 76-14,2 2-12,-8 5-9,-4 3-4,-8 14 8,-5 12-3,1 5 3,2 7-7,2 0-4,4 5-2,3-4-1,4-3 0,6-4-2,3-8 0,2-6-1,5-6 0,9-10-1,6-5-4,2-12-7,12-8-6,-1-6-3,-3-1-1,-2 0 1,-5 1 7,-6 1 5,-4 2 9,-6 8 13,-4 3 10,-2 9 10,-3 3 2,0 0-5,0 0-6,0 0-9,0-2-4,0 2-1,0 0-2,5 7-2,5 8-2,3 4-3,8-2-4,6-1-8,6-2-28,5-5-95,3 0-166,-1-4-13</inkml:trace>
  <inkml:trace contextRef="#ctx0" brushRef="#br0" timeOffset="6000.3432">12150 2469 118,'0'0'42,"0"0"1,0 0 8,0 0 0,0 0 1,0 0-9,0 0-5,0 0-11,0 0-6,0 0-4,17-2-2,-17 2 0,1 0 2,-1 0 0,2 0 2,-2 0-1,1 0 2,-1 0-1,2 0 2,-1 0-4,1 0-1,-1 0-1,1 0-5,-1 0-3,-1 0-1,2 0-2,-2 0 0,1 0 0,-1 0-1,2 0 0,-2 0 0,1 0-3,-1 0 3,0 0-1,0-1-1,0-12 0,-1-5-2,-7-8 0,-4 1-1,-3-3-1,-1 3 1,-1 4 2,-1 5-1,4 5 2,-2 8-2,-3 3-1,0 12 1,-4 10-3,1 10 4,4 7-2,3 7 4,5 0 7,7 4-5,3-3 4,10-1-5,8-6-3,5-4 0,6-6 2,4-4-2,3-5 1,0-4 1,4-7-2,0-5 0,-1-5-1,0 0-1,0-7 0,-3-6 0,-3 1-1,-2-4 0,-5-3 2,-3-1 0,-7-2 3,-2-1 1,-4 1 3,-4 5-1,-2 2 1,0 4 1,-2 6-2,-1 1 5,-1 4 0,0-1-3,0 1-2,0 0-5,0 0-1,0 1 2,3 13 0,2 7 0,2 5 1,3-2-2,3-2 0,2-2-1,2-3-3,-4-5-4,3-3-9,-4-4-21,-6-4-39,2-1-68,-5-4-148</inkml:trace>
  <inkml:trace contextRef="#ctx0" brushRef="#br0" timeOffset="6141.3513">12602 2252 591,'0'0'6,"0"0"3,0 0-2,0 0-2,0 0-9,0 0-18,-3 84-52,15-50-128,2-5-61</inkml:trace>
  <inkml:trace contextRef="#ctx0" brushRef="#br0" timeOffset="6582.3765">12904 2554 642,'0'0'34,"0"97"0,2-44 2,2 1-7,3 3-6,1 3-10,0 2-5,1-1-5,-1-4 0,1-6-1,-3-7-3,-1-9 4,-2-10-4,-3-11 1,1-8 2,-1-6 2,0 0 0,0 0 1,0 1-1,-3-1-1,-7 0-1,-6-10 1,-3-11 0,2-6-8,4-8 10,-2-12-7,5-10 5,1-10 4,2-7-5,7-6 2,0-5-6,10 0-6,8 5 5,5 8-2,3 12 9,0 14 1,-3 14 0,0 13-3,2 12-1,1 7-1,3 9-1,1 13-1,0 5 1,-1 5-2,-4 3 0,-2 1 5,-7 3-6,-4 0 1,-7-3-6,-5 0-6,-7-2-2,-10-2-6,-9-3-5,-6-4 0,-3-3 5,-1-9 7,-1-6 6,0-3 3,4-4-12,3-5-17,4-4-25,7-6-50,6-2-70,10-6-65</inkml:trace>
  <inkml:trace contextRef="#ctx0" brushRef="#br0" timeOffset="6916.3956">13283 2044 709,'0'0'13,"0"0"-2,0 0 5,0 0 1,16 103 2,-11-37-5,-1 10-3,1 2-7,0 1 4,1-2 2,1-1-5,0-7 4,2-4-8,-1-10-3,0-11 2,-4-14-1,2-14 2,-5-9 1,-1-7 3,0 0 3,0 0 0,0 0 0,2-2-4,-2-18 0,0-9-2,0-9 1,0 2-1,1-1 1,3 3-3,4 1 0,1 6-1,3 4-1,2 8-1,-3 7 0,5 4 0,5 4 2,3 8-2,6 7-1,-4 3 0,-1 5-2,-2-3 1,-5 4-1,-3-2-5,-2-1-5,-4-5-8,-3-2-26,-4-4-39,-2 0-107,0 3-105</inkml:trace>
  <inkml:trace contextRef="#ctx0" brushRef="#br0" timeOffset="7383.4223">13858 2767 717,'0'0'10,"0"0"0,0 0-1,0-82 0,3 62-2,2 6-3,-1-1 1,-1 7-2,-1 3 2,-1 1 1,-1 4 2,0 0 1,0 1 0,0 17 3,-4 9-1,-4 13 0,0 1-5,1 1-1,4 0-3,1-4-2,2-6-4,2-7 1,6-5-2,1-8-4,4-5-3,4-7-7,1-1-3,6-10-1,-1-4 4,-1-8 1,-2 1 5,-1-6 2,-1 1 6,-1-3 3,0 1 6,1 1 4,0 4 6,0 3 2,3 5 1,-5 7-2,0 6-5,1 3-4,-3 5-3,3 9 0,-4 6-2,-3 2 1,0 6-2,-4 1 0,0-1 0,-2 0-2,-1-8 1,2-3-1,-3-7 5,-1-6 0,1 3 3,-1-7 1,4-9 1,2-6 1,0-6 1,2-4 0,-2-1 0,0-2-2,4-2-1,1 0-6,5-3-1,4 1-5,4 1-6,4 3-17,-2 0-29,2 7-60,-3 3-188,-3 9-10</inkml:trace>
  <inkml:trace contextRef="#ctx0" brushRef="#br0" timeOffset="7904.4521">12385 3291 517,'0'0'27,"0"0"9,0 0 4,0 0-4,0 0-10,0 0-8,0 0-3,0 0-1,0 0 0,0 0-2,107-14-4,-54 14-2,9 0-3,10 1 1,8 6-1,9 0 0,12 1 0,5-1-1,9-1 0,4-1-1,5-2 1,1 0-2,-1-3 1,-1 0-1,-6 0 0,-4 0-1,-6 0 2,-6 0 0,-9 0-1,-8 1 1,-7 1 0,-12 1-1,-10-1 3,-13-1 0,-15 1 3,-11 0 1,-10-1 3,-6-1 1,0 0 1,0 0-1,1 0-3,1 1-4,-1-1-3,1 0-2,-1 0-1,1 0-1,-2 0-1,0 2-4,1-2-8,-1 0-8,0 1-23,0-1-37,-3 0-115,-3 0-103</inkml:trace>
  <inkml:trace contextRef="#ctx0" brushRef="#br0" timeOffset="10281.5881">15822 2441 411,'0'0'52,"0"0"7,0 0-8,0 0-3,0 0-11,0 0-6,0 0-7,0 0-5,0 0-6,0-15-6,0 15-3,0 0-1,0 5-3,-3 19 4,-1 14 9,-2 13-4,-2 7 5,0 0-7,2-2-4,5-5 1,1-5-2,0-10 0,9-7 1,3-10-2,6-11-2,5-8-1,6-10-7,3-12-2,1-7-3,-1-2-4,-2-4 1,-5 2 1,-5 1 2,-7-1 4,-6 5 5,-4 2 4,0 8 9,-3 1-1,0 7 6,-4 3-5,2 4-1,-2 3 2,-3 10-5,-2 12 3,-1 10-3,7 6 0,3 3-3,6 2 0,11-2-2,6-2 3,6-5-2,4-5 1,4-8 0,0-10-3,2-6 0,-3-5 0,-3-6-2,-5-8 3,-6-5 2,-5-3-1,-7-3 4,-4-3 1,-6-2 1,0 0 2,-6-2 2,-2-3-1,-4-1 0,-2-3-3,0 1-7,3 2 4,1 4-5,4 13 6,3 7-2,3 7-4,0 5-2,-1-2-4,1 2-3,2-1-6,10 1-20,4 3-33,-1 7-52,3 7-117,-6-3-44</inkml:trace>
  <inkml:trace contextRef="#ctx0" brushRef="#br0" timeOffset="10627.6079">16608 2467 590,'0'0'31,"0"0"0,0 0-1,60 104-7,-49-70 4,2-1-10,-2 1-5,-2-1-6,-1-3-6,-1-1-2,-4-9 0,0-8 1,-2-6 2,-1-6 5,0 0 8,0 0 4,0 0 1,0 0-1,0-9-5,-4-9-1,1-7-2,3-4-5,0-5-1,7-5-4,10-3-9,3-5 5,7-2-7,5-5 3,5 2 3,1-1-3,1 8 0,-3 9 1,-4 8 2,-9 12 2,-3 10 2,-4 6-1,1 10 2,2 15 1,-4 7 2,-4 8 3,-1 5 0,-4 3 4,-1 1 8,-3 4-5,0-1 3,-1-1-9,2-6-7,3-2-3,0-6-6,-1-9-5,3-2-15,3-5-32,-2-9-78,-2-3-173,-2-4-1</inkml:trace>
  <inkml:trace contextRef="#ctx0" brushRef="#br0" timeOffset="10788.6171">17074 2702 795,'0'0'8,"0"0"0,0 0 0,0 0-2,82-46-3,-42 38-4,7-4-5,8 2-5,6 0-13,1 0-19,2 3-27,-4 2-26,-5-1-23,-8 6-31,-9 0-82</inkml:trace>
  <inkml:trace contextRef="#ctx0" brushRef="#br0" timeOffset="10986.6284">17788 2767 730,'0'0'37,"0"0"-5,0 0-5,0 0-10,0 0-8,0 0-9,0 0-11,0 0-25,0 0-78,-9 17-193,8-17-21</inkml:trace>
  <inkml:trace contextRef="#ctx0" brushRef="#br0" timeOffset="18320.0478">19016 2651 350,'0'0'64,"0"0"-6,0 0-5,0 0-9,0 0-4,0 0-5,0 0-5,18-84-8,-18 61-7,-5-8 0,-4 2-10,-4 1 7,-2-1-2,-2 2-1,1 3-1,-3 3-1,2 2 0,6 9-1,3 1-2,-3 9-2,1 0-2,-8 2 0,-2 13 1,0 7-2,1 9 0,-1 5 1,1 5 5,3 3-3,0-1 4,4-3-4,5-5-4,3-5 1,4-6-1,0-2 1,9-5-1,2-3 0,5-4 0,2-3 1,2-2 0,3-3 0,2-2 0,1-2 0,1-8 1,0-2 2,-1-5-1,0-3-3,-3-1 4,-2-1-2,-2-3 1,-5-4-1,-1-3-7,-4-1 6,-2 0-7,-1 1 10,-1 4 0,-2 8 0,-1 8 0,-1 8-1,-1 4 1,0-1-1,0 1-2,0-2 1,0 2-5,0 2 4,0 13 0,0 8 2,-1 12 9,-1 1-7,1 3 5,1-3-6,0-3-2,3-3 0,4-6-2,3-7 3,3 0-2,-4-10 2,7-2-1,1-1-1,3-4 0,9 0 0,0-2 0,0-7 0,0-3 0,1-3-1,-2-2 0,-3-1 1,-1 0 1,-2-3-1,-5-1 2,-1 2-4,-4-2-5,-1 0 7,-5 8-3,-2 4 6,-2 8 0,-2-5 2,0 2-4,0 0 1,-3-3 1,0 5-2,-6 1 0,-5 2 0,1 0-3,-6 10 4,3 5 8,0 2-9,2 5 10,-1-1-8,4 4-3,-1-4 3,5 0-2,1-6 1,3-5-2,3 2 1,0-7-1,0 2 0,0 3 0,0-5 0,0 0-1,3 0-1,0-1 2,0-1 0,7-2 1,2-1 1,4-4-2,2-8 1,-1-5 0,-2-7 0,-3-4 2,-1-5-4,-2-7-5,-2-6 5,0-3-9,-1-8 11,-2-7 2,-1 0-3,0-2 5,0 7-4,-1 11 1,-1 14 2,-1 16-1,2 12-2,-2 6 2,0-2-4,0 2-3,0 4 3,0 15 0,0 18 2,0 12-1,1 11 2,2 2-2,4 0 2,-1-4 1,4-4-1,1-5 9,4-7-6,1-3 3,3-10-3,1-6-2,3-4-1,-3-7-1,4-4 0,-1-3-2,-2-3 2,1-2 0,1-4 0,-1-4 2,-2-4-2,0-3-1,-1-2 2,-4-6-1,-1-1-2,-5-5-2,-2-3 2,-3 0-6,-1-1 8,-3 2-1,0 4 2,0 7-2,-6 6 1,2 7-1,-6 4 0,-7 3 0,-1 10 1,-9 9-1,1 10 2,-3 8-1,1 3 3,2 2 7,5 0-7,6-4 5,6-3-8,5-8-4,1-7 4,3-6 0,9-2 0,3-4 2,5 4-2,-6-7 0,7-1 1,-1-4-1,5 0 0,5-5 2,-2-6-3,-2-4 1,2-2-1,-2-5 1,-2-6 0,-2-3-7,-2-6 5,-2-4-4,-4-5 4,-2-4 3,-1-2 0,-4-6 1,-3-2 0,-1 4 1,0 3-1,-3 8 3,-1 10-3,0 13 1,1 10-1,1 9-2,2 3 2,-1-2-2,1 2-2,-3 2 0,1 13 1,-1 16 0,3 15 1,0 10 0,0 4 0,0 3-1,5-2 2,1-5 6,1-6-4,0-6 5,3-6-6,0-8-1,1-8-2,0-4 1,-4-5-1,4-6 0,3-3 1,1-4 0,9 0 0,2-11 0,1-7 0,2-5 0,0-4-2,-1-4-6,-5 1 6,-3 1-7,-1 3 9,-9 10 2,-3 6-1,-4 7 1,-3 3-1,0-1-1,0 1 3,0 3 0,-1 13 2,-8 11 6,-1 8-5,1-2 4,4-1-5,2-5-3,3-3-2,0-5-3,4-7 1,4 0-1,0-4-2,1-3-2,-1 2-8,-2-7-12,3 0-28,-6 0-52,-1 0-74,0-8-115</inkml:trace>
  <inkml:trace contextRef="#ctx0" brushRef="#br0" timeOffset="18440.0547">20261 2309 616,'0'0'21,"0"0"-11,0 0-4,0 0-4,0 0-3,0 0-5,0 0-10,0 0-48,0 0-125,0 0-84</inkml:trace>
  <inkml:trace contextRef="#ctx0" brushRef="#br0" timeOffset="18860.0787">20435 1951 531,'0'0'57,"0"0"3,0 0-9,35 78-20,-26-47-11,-4 5-11,1 3-3,-3 5-3,2 0-2,-2 1-2,0-3 2,2-1-2,-1-5 1,1-4-2,-2-12 0,0-1 0,-2-8 0,-1-7-3,2 2-1,-2-6 4,0 5-15,0-1 4,0 4-11,-3 2 4,1-6 5,1 1 8,1-5 6,0 0 5,0 0 6,0 0-2,-2 0 3,2-2-9,0-15 8,6-8-5,8-9 8,5-6 0,6-1-3,2-1-2,2 4-3,0 3 0,-1 7-3,-3 11 1,-1 9-3,-1 8 0,-1 8 0,-5 14 0,-1 7 0,-3 3 0,-3 3 0,-3 4 0,1 0 0,-3 3-2,2-2 6,-2 1 4,1-2-7,-2-9 2,-1-9-16,-2-9-16,1-8-33,-2-4-61,0 0-138,0 0-23</inkml:trace>
  <inkml:trace contextRef="#ctx0" brushRef="#br0" timeOffset="18981.0856">20907 2232 462,'0'0'5,"0"0"-6,0 0-10,0 0-39,0 0-118,63 85-60</inkml:trace>
  <inkml:trace contextRef="#ctx0" brushRef="#br0" timeOffset="19377.1083">21116 2455 623,'0'0'51,"0"0"-5,-29 91-16,25-59-18,1-4-2,3-2-10,4-3 0,2-8-2,4-8 1,6-4 1,-1-3-2,6-12 2,-3-4-1,-1-7 2,-2-1-2,-1-3 3,-2-2-3,-2 0-7,-3 2 9,-3 7-6,-1 8 7,-1 7 0,-2 5-1,0-1-2,0 1 1,4 0 0,4 6 0,1 6 0,5 6 0,-2 1 6,0 1-5,2-3 4,-1-3-7,-2-4-8,4-8-6,3-2-6,2-12-4,8-10 3,-3-4 11,-2-3 5,-2-2 10,-4 1 4,-4 4 0,-4 6 6,-5 10 3,-1 6 2,-3 4-2,0-3-7,2 3-3,2 10-5,0 7 0,5 5-3,1 1-3,3-2-17,7-3-54,5-5-127,4-1-104</inkml:trace>
  <inkml:trace contextRef="#ctx0" brushRef="#br0" timeOffset="19548.1181">22005 2477 792,'0'0'26,"0"0"-2,0 0-7,0 0-9,0 0-6,0 0-5,0 0-5,0 0-12,0 0-17,0 0-51,9-8-83,-21 3-138</inkml:trace>
  <inkml:trace contextRef="#ctx0" brushRef="#br0" timeOffset="19761.1303">20817 1656 739,'0'0'15,"0"0"-4,0 0-4,0 0-3,0 0-8,0 0-7,0 0-20,0 0-27,0 0-90,-6 5-151</inkml:trace>
  <inkml:trace contextRef="#ctx0" brushRef="#br0" timeOffset="22330.2772">6550 5121 218,'0'0'37,"0"0"6,0 0-1,0 0-1,0 0-1,0 0 2,0 0 1,0 0-3,0 0-6,0 0-5,13-7-4,-11 6-2,-2 1 0,1 0-2,-1-2-1,2 2-6,-2-1-1,3-3-4,1-1-1,0-3 1,-1 1-4,1-1 0,-1 1 0,-1 2-2,2-2 0,-1 2-1,0-4 1,2 0 0,-3 5 1,-1-6-1,1 5 0,-2-8 0,1 2 0,-1-1 0,0-7 0,-6 4-2,-6-2 0,-1 0-1,-8 3-1,0 5 0,-4 4-2,-2 5 3,-4 0 0,2 11 1,-1 3-1,1 3 0,0 2-1,5 6 1,1 2 0,4 4 1,1 4-2,5 2 2,3 3 2,4-2-4,5 2 5,1-2-4,0-3 0,6-3 0,2-3 0,2-2 0,2-1-1,4-5 1,3-1 0,3-2 0,4-4 1,1 1 0,2-1 0,0-4-1,1 0 0,-1-1 1,0-1-1,-2-3 2,-2-1-2,0-1 1,-2-3-1,-2 0 0,-2 0 2,0-8-1,1 1 1,-2-3-1,-1 3 0,0-2 1,-4 2-1,-1 2 0,-3 2 0,-4 1-1,0 2 1,-5 0-1,0-3 0,0 3 0,1 0 1,1 0 0,-1 0-1,0 0 1,1 0-1,-1 0 0,1 0 1,-1 0-1,1-2-2,-2 2-2,0-2-15,4-1-31,-1 0-80,1 1-175,-4-6-11</inkml:trace>
  <inkml:trace contextRef="#ctx0" brushRef="#br0" timeOffset="23136.3233">7573 4620 473,'0'0'52,"0"0"-3,0 0-6,0 0-9,0 0-4,0 0-8,0 0-2,-48-81-9,40 76 2,0 0-8,-2 2 3,-1 1-3,-1 2-1,-6 0 3,-1 5-6,-4 5 5,3 6-4,-2 2-1,1 5-1,-4 9 1,2 1 2,-3 9-1,1 3 2,1 6-2,5 5 2,2 3-3,5 2 3,4-2-2,6 0 1,2-4 3,6-2-4,10-1 3,2-5-4,3-1 0,3-2-1,1-4 0,-1 1-1,0-3 1,0-2 1,2 0-1,2-5 3,-2 1-2,1-3-1,-1-3 0,-1-4 0,1 0 0,-2-4 1,2-1 0,-1-2 0,-2-2-1,-3-2-1,0-3 1,-6-1 1,-2-1 5,-3-2-5,0-1 5,1 1-6,-6-3-3,1 3 4,-5-4 1,0 0 1,0 0 0,1 0 0,1 0-5,-1 0 6,1 0-4,-1 0 0,0 0 0,1 0 0,-1 0 0,1 0 1,-1 0-2,1 0-5,0 0-10,3 0-42,-2 0-129,1-12-137</inkml:trace>
  <inkml:trace contextRef="#ctx0" brushRef="#br0" timeOffset="24937.4263">7937 4857 297,'0'0'52,"0"0"-5,0 0-1,0 0 1,0 0-3,0 0-7,0 0-9,0 0-9,0 0-4,-10-58-6,10 56-2,0 1-1,0 1-2,0 0 3,0 0 0,0 15 3,1 12 3,5 15 1,2 8 0,3 8-4,-1 5 3,1 4 1,-1-1-5,-1-2 3,1-5-3,-1-3-6,-2-9 3,1-4-3,0-5 2,-2-4-1,1-9-1,-2-8 0,-3-7-3,0-5 0,-2-5 1,0 0 1,0 0 1,0 2 1,1-1-1,-1-1 0,0 0 0,-1-11 0,-6-9-2,-4-9 1,-1-9-1,1-4 0,0-5 0,1-5 4,1-5-4,2-4-4,2 0 3,2 0-4,3 4 4,0 6 2,2 5-2,5 7 1,0 6-1,2 6-1,1 3 0,-3 11 0,4 2 0,-4 5 0,3 3-2,3 3 1,4 0 0,3 6 0,-2 6 1,-1 5 0,-4 5 0,1 3-1,-5 2 0,-1 2 1,-5 1-1,-3-1 1,0 2 1,-9-3-1,-3-2 2,-2 0-1,1-5 1,-3-1-1,3-5 2,1-5-5,2-1 3,4-4 6,3-3-6,0 1 6,3-3-7,-1 0-7,1 0-2,-3 0-7,3 2-13,-1-2-27,1 1-41,0-1-68,0 7-118</inkml:trace>
  <inkml:trace contextRef="#ctx0" brushRef="#br0" timeOffset="25316.448">8353 5329 660,'0'0'21,"0"0"3,0 0 1,0 0-5,0 0-7,0 0-6,0 0-3,0 0-2,0 0 1,0 0 1,11-2 3,-3 21-1,1 6-1,-2 6 1,0 2-4,-1 2 1,-2 3 0,-1 1-1,1-1 1,-1 0-2,0-2 0,0-3 4,1-4-1,-1-2 1,0-8 1,0-4-4,-2-4-1,-1-7 0,2 2-2,-2-6 2,0 0 4,0 0-4,0 2 1,1-1 0,-1 1-5,0 0 4,2-1 0,-2-1-2,0 0-1,0 0-10,0-15-16,-5-6-54,3-8-143,2-1-93</inkml:trace>
  <inkml:trace contextRef="#ctx0" brushRef="#br0" timeOffset="26388.5093">9985 4850 440,'0'0'60,"0"0"-12,0 0-10,0 0-17,0 0-5,0 0 0,0 0 1,0 0 3,0 0-2,9 87-2,0-53-3,-2 5-3,2 5 0,-2 3 2,3 5-3,-3 6 1,-1 2-3,0 3-2,-3-2 3,0 0-3,-3-4 3,1-9-3,-1-9 1,0-13 1,0-13 0,0-6 1,0-7 1,0 0 1,0 0-3,0-2 1,0-16-4,0-12-1,0-12-3,0-4 1,0-2-2,-1-2 3,-1 1-3,-1-5-3,2 0 3,-2-3-3,1-3 5,2-1 0,0 3-2,0 0 1,3 9-3,3 6 4,3 10-2,-5 11 1,0 10 0,-2 8-1,1 0-1,0 2 1,0-1-1,0-1-1,4 4 2,3 0-1,4 7 2,5 2 0,-6 3-1,-3-2 1,-3 0-3,-2 4 2,-1-4 1,-1 7-1,0 0 2,-3-4-1,0 5-1,0 1 0,-4-4-1,-2 6 0,0-1 2,0-2-1,0 1 1,-2 1-1,2 0-1,-1-1-2,2-6-6,1 1-9,0-6-16,2-3-42,-2 5-68,3-6-151</inkml:trace>
  <inkml:trace contextRef="#ctx0" brushRef="#br0" timeOffset="26816.5338">10392 5339 748,'0'0'7,"0"0"-1,0 0 7,-15-86 3,15 61-5,5 0 1,3 1-10,5 3 1,0 4-2,3 1-1,-1 4-1,-3 5 0,3 4 0,4 3-1,-2 0-1,6 6 1,-3 6 0,-5 5-1,-1 2 4,-5 6-5,-3 1 5,-3 1-4,-3 1-2,0 1 3,-6-1-3,-4 1 5,-6 0 0,0-4 5,-1-3-4,4-5 3,1-5 0,6-2 0,4-7 1,-1 1-1,3-4-1,-2 0-1,2 0-2,0 1-1,0 1 1,0 1 0,12 2 0,9-3 1,11-2-2,3 0-1,6-7 1,3-5-1,1-1-2,0-3 0,-5 3-2,-3-1-7,-8 3-12,-3 1-41,-9 4-61,-7 2-168</inkml:trace>
  <inkml:trace contextRef="#ctx0" brushRef="#br0" timeOffset="27176.5544">10661 4616 759,'0'0'12,"0"0"-1,0 0 1,0 0-5,0 0-4,0 0 1,101-10-1,-67 42 0,5 11 0,4 8-2,0 9-1,-4 6 2,-3 3-3,-6-1 2,-4 0 4,-7 0-8,-6-3 6,-5 1-2,-7-1-2,-1 3 4,-4-3-3,-10 3 2,-3-2-1,-3-4 3,-3-4 0,-2-6 2,1-7 2,2-6-5,0-5 2,5-8-5,5-9-2,6-9-1,0-1-5,3-4-7,-5-3-19,-1 0-51,1-17-163,-2-6-64</inkml:trace>
  <inkml:trace contextRef="#ctx0" brushRef="#br0" timeOffset="32707.8708">8838 5087 310,'0'0'57,"0"0"-1,0 0-3,0 0-3,0 0-9,0 0-2,0 0-9,0 0-5,0 0-3,-25-8-4,24 8 0,-1-1-3,2 1 1,-1 0-2,1 0-1,-2 0-1,2 0-2,-1 0-1,1 0-2,-2 0-1,2 0-1,-1 0 0,1 0-2,-2 0 0,2 0 1,0 0-2,0 0 0,0 0 0,11 0-1,4 1 1,6 3-1,2-4 0,3 1 1,0-1-1,1 2-2,4-1 3,-1 3-2,2-2 2,1 1 2,0 2-3,2 0 0,0-1 0,-2 2 0,1-1 1,-2-1 1,-1 0-2,-1-2 0,0 0 0,-1-2-3,2 0 4,-3 0 0,-1-7-1,-3 2 1,-6 2-1,-5-4 2,-3 5-1,-6 0 1,0 1 2,-4 1-2,0-2 3,0 2 1,2 0-1,-1 0 1,1 0-3,-1 0-3,1 0 2,-2 0-1,1 0-1,-1 0 3,2 0-4,-2 0 0,1 0-1,-1-1-2,0 1 1,2 0 0,-2 0-5,0-2-6,0-1-5,-5 0-10,-5-3-6,-6 0-15,0 0-23,-7-2-38,6 2-58,-2 0-97</inkml:trace>
  <inkml:trace contextRef="#ctx0" brushRef="#br0" timeOffset="33225.9004">9108 4726 462,'0'0'48,"0"0"0,0 0 2,0 0-9,0 0-11,0 0-7,0 0-5,0 0-5,0 0 0,-13-27-4,11 27-2,2-1-1,0 1-1,0-2 0,0 2-1,0 0 1,0 0 1,0 3 0,0 14 0,0 10 1,6 12-2,-2 5 1,1 8-1,-2 4 0,0 6-1,0 2-1,-2 2 3,1 0-4,-2-1 3,1-2 0,-1-8-4,3-3 2,-3-7 0,1-4 1,-1-2-3,0-6 3,1-10-2,-1-2 0,0-7 2,0-8-2,0 1-1,0-7 0,0 5 0,0 0 0,0 2 2,0-2-2,0-5 2,0 0 0,0 0-3,0 2 4,0 0 0,0-1-1,0-1 1,0 2-1,0-2 1,0 2-2,0-2-2,0 1 0,0-1-4,0 2 1,0-2-1,0 0-4,0 2-8,0-2-12,0-12-29,3-5-72,5-12-179,6-2-15</inkml:trace>
  <inkml:trace contextRef="#ctx0" brushRef="#br0" timeOffset="34347.9646">12082 4877 619,'0'0'42,"0"0"-4,0 0-7,0 0-8,0 0-6,0 0-7,0 0-1,0 0-5,0 0 0,0 0 0,4-5 1,19 5 0,8 0 1,5 3-2,3-1 0,4-1 0,2 1 1,3 0 0,-3 1 1,-1 2-2,-2 1-2,-4 2 0,-1-1-1,-2-1 0,-2-1 2,-2-2-2,-4-3 0,-5 2 0,-5-2 0,-3 0-1,-3 0 0,1 0 1,-8-2-2,3 1 0,-7 1 1,0-2-2,0 2 1,1 0-9,1-2-6,-2 2-14,1 0-25,-1-3-45,-3 2-76,-11-1-121</inkml:trace>
  <inkml:trace contextRef="#ctx0" brushRef="#br0" timeOffset="34715.9856">12225 5109 664,'0'0'7,"0"0"7,0 0 9,0 0-1,0 0-2,0 0-4,0 0-7,0 0-1,0 0 1,-5 4-3,26-4 0,12 0-1,15-2-1,4-2-1,1-2-1,5 1-1,2 0 1,-3-2-1,-2 1 0,-4 2 1,-8-1-2,-4 2 0,-13 1-2,-4 1 4,-10 1-2,-7 0 0,2 0 3,-7 0 0,0 0 2,0 0 0,2 0 3,-1 0 1,1 0-4,-1 0 1,-1 0-3,2 0-2,-2 0-1,1 0-1,-1 0-3,2 0-2,-2 0-3,1 0-7,-1 0-8,0 0-23,2 0-41,-2 0-77,0 0-141</inkml:trace>
  <inkml:trace contextRef="#ctx0" brushRef="#br0" timeOffset="35500.0305">14382 4679 553,'0'0'41,"0"0"4,0 0-2,0 0-8,0 0-12,0 0-9,0 0-6,0 0-3,0 0-2,85-58 1,-79 45 0,-2 5 0,-1-4 1,-1 1 1,-2 1-2,0-5 1,-5 4-2,-5-1 2,-3 4-1,3 4 0,-9 1 0,-4 3 0,0 7 1,-12 10-2,1 7 2,1 7-2,-1 6 1,2 7 1,2 0-3,4 2 3,6-1-4,2-4 2,8-9-2,4-3 0,6-6 0,0-5-2,9-1 1,4-3 0,4-2-1,6-3 1,2-1 0,4-3-2,3 0 2,4-2 0,-1 1 0,1-1 2,-1-3-2,1 0 1,-3 0-1,-1 0 0,-3 0 2,-2-3-2,-2-1 1,-8 1 0,-2-2-1,-7 3-1,-2 0 2,-2 1-1,-4 1-1,0-2 0,0 2-6,2-2-8,-1 1-16,-1-1-27,2-3-55,2-4-108,2-4-83</inkml:trace>
  <inkml:trace contextRef="#ctx0" brushRef="#br0" timeOffset="35836.0497">15074 4255 734,'0'0'18,"0"0"0,0 0 4,0 0-4,0 0-5,0 0-1,-91 0-5,74 17-2,0 7-1,4 5-1,-1 8-2,3 8 2,4 11 1,1 5-3,0 6 5,1 6-3,0 3-1,1 1 3,-2-4-3,3-4 2,0-6-2,3-7 2,0-8 0,2-4-3,5-3 3,5-7-4,3-4 0,2-5 0,4 0 0,2-4-1,0-4 0,-1-2-1,-2-3-2,-4-5-6,0 0-11,-6-2-13,2-5-34,1 0-56,-2-7-161,4-5-26</inkml:trace>
  <inkml:trace contextRef="#ctx0" brushRef="#br0" timeOffset="36265.0742">15362 4679 686,'0'0'17,"0"0"11,0 0 6,9 113 5,-9-72-9,0 3-6,0-1-11,0 3-4,0-2-6,0-5 1,1-2-4,5-7 1,-3-10 3,-2-8-5,1-6 5,-2-6-4,0 0 2,0 0 0,0 1 0,0 1-3,0-2 0,-10-2 4,0-12-6,-5-9 6,4-12-2,3-7-2,4-11 2,3-7-2,1-2 3,2-2-5,7 3 4,4 4-3,0 5 0,3 6 4,-1 6-4,0 6 4,-2 9-4,-4 8 2,-4 8-1,-1 6 0,-4 3 1,0-2-1,0 2 2,1 0-2,1-2 0,-1 2-1,5 0 1,-2 0-1,5 4 5,-1 6-4,-3 0 3,-2 8-4,-3 3 0,-3 1 0,-7 7 1,-3-1 1,0-4-4,-5 1-1,5-3-6,-2-1-12,4-6-23,3 0-51,5-5-128,3 0-92</inkml:trace>
  <inkml:trace contextRef="#ctx0" brushRef="#br0" timeOffset="36540.09">15751 4892 770,'0'0'7,"0"0"3,0 0 5,0 0 1,0 0 6,0 0-3,0 0-3,23 84 0,-17-55-5,1 2-4,-2 2-1,1 2-1,-3 2-1,0-1 5,0-2-5,-3-2 3,2-9-3,-2-4-5,0-7 2,0-9-3,1 4-2,-1-7 0,0 0-4,0 0-5,2 0-10,1-10-13,1-9-23,-1-9-51,1-6-112,-4-3-94</inkml:trace>
  <inkml:trace contextRef="#ctx0" brushRef="#br0" timeOffset="36876.1092">15849 4134 654,'0'0'37,"0"0"0,0 0-4,0 0-4,0 0-6,0 0-6,0 0-4,0 0-2,81 57-2,-44-15 1,0 9-2,3 10 2,0 4-2,-6 5-4,-2-1-2,-7 0-2,-8 1-1,-4-2 3,-9 1-2,-4-2 1,0-2-2,-8-2 2,-5 0 2,-3-3-2,-1-2 4,-3-3-3,0-7 0,0-3 2,3-3-3,0-4 1,0-5-2,3-4 1,1-7-2,5-5-1,2-7 1,4-5-7,2-5-6,-1 0-11,1-3-26,3-11-57,9-15-144,9-8-75</inkml:trace>
  <inkml:trace contextRef="#ctx0" brushRef="#br0" timeOffset="37119.1231">16577 4916 781,'0'0'3,"0"0"0,0 0 2,0 0 1,105-51-1,-69 41 0,3 5-4,5 0 0,3 3-2,1 2 0,0 0-2,-2 0 0,-4 2-2,-4 1-5,-5-1-4,-4 1-10,-9-3-15,-8 2-31,-1 0-39,-7-1-77,1-1-89</inkml:trace>
  <inkml:trace contextRef="#ctx0" brushRef="#br0" timeOffset="37344.136">16934 4591 684,'0'0'12,"0"0"4,0 0 3,0 0 5,0 0-2,0 0-3,-20 107-7,20-73-1,0 1-5,0 2-1,1 0-2,2 2-1,0-2-2,1-2 1,-1-3 0,1-3 0,-2-3-2,1-8 1,-3 2-4,0-4 0,0-3-8,-6 2-13,1-5-34,1-5-60,3 0-154,1-5-37</inkml:trace>
  <inkml:trace contextRef="#ctx0" brushRef="#br0" timeOffset="37668.1545">17745 4546 491,'0'0'26,"0"0"11,0 0 6,0 0 6,0 0-12,0 0-7,-87-71-11,70 71-4,2 8-2,-5 11-5,1 3 6,3 9-1,-2 5 0,0 5 1,-1 3-5,1 3 0,3 2-4,1-4-1,5-2-3,3-7-1,3-4-1,3-5 1,0-6-1,6-6 1,6-2-4,4-7-2,4-3-7,2-3-9,5 0-14,1-5-15,-1-3-27,0 1-73,-1-2-136</inkml:trace>
  <inkml:trace contextRef="#ctx0" brushRef="#br0" timeOffset="37988.1728">18235 4129 680,'0'0'11,"0"0"8,0 0 4,0 0 1,0 0-4,0 0-7,0 0-3,-87 42-1,68 5 1,2 9-1,-3 8 1,3 1-1,0 2-3,5 1 3,0-3-2,5 3-2,-1-4 3,3 1-5,2 1 3,3-2-4,0-3 2,3-3-3,8-4-2,2-3 4,3-4-5,3-5 5,3-5-4,1-7-2,0-6-3,2-5-15,2-6-15,-2-11-41,1-2-67,-3-5-171</inkml:trace>
  <inkml:trace contextRef="#ctx0" brushRef="#br0" timeOffset="38440.1986">18599 4720 772,'0'0'7,"0"0"3,-30 108 2,20-73 2,3-2 2,2 2-6,4 0-2,-1 2-6,1-1 0,1 0-2,-2 0 0,1-2 3,-2-2-4,-1-3 5,0-10-3,-1-2 1,2-6 0,-3-5 1,1 0 0,-5-6-2,-2 0 0,0-8 1,-2-10 0,4-8-4,2-8 4,3-7-4,5-6 3,0-8-1,1-7-1,8-5 2,0-4-3,1-2 3,4 1-3,-1 6 0,2 3 4,-4 8-4,1 11 3,-4 7 0,-2 13-2,0 5 1,-3 9 0,3 1 0,2-2 2,0 5-3,3-3-1,-1 4 0,0 4-2,1-3 2,0 4-2,2 2 1,-4 7 1,1 0-2,-7 5 4,-3 4-2,0 4 1,-5 5 0,-5-2 2,-3 1 1,-1 1-2,-2-3 1,0-3-7,5 1-8,-1 0-20,-1 2-57,4 2-120,0-1-108</inkml:trace>
  <inkml:trace contextRef="#ctx0" brushRef="#br0" timeOffset="38804.2195">18695 5044 715,'0'0'26,"0"0"-1,0 0 7,0 0-4,0 0-4,0 0-7,-3-90-6,19 63-5,7 0-2,4 2-3,4 3 1,2 7-2,0 3 0,-1 7 0,-3 5 0,-3 0 0,-5 10 0,-1 7 0,-6 5-3,-5 3 2,-5 4-1,-4 4 3,-2 1-3,-8-1 2,-5 0-1,-2-1 0,-1-3 4,0-4-3,0-3 6,4-8-8,3-4 4,4-3-2,2-7 1,2 3 1,3-3-2,-1 0 1,1 4-1,7 1-1,8-2 1,11 2-3,4-5-2,4 0-4,3-3-10,-2-6-12,-2-1-27,-3 0-31,-5-2-55,-5 0-155</inkml:trace>
  <inkml:trace contextRef="#ctx0" brushRef="#br0" timeOffset="39145.239">18849 4028 715,'0'0'23,"0"0"1,0 0-2,0 0 1,0 0-4,0 0-3,0 0 0,0 0-3,0 0-3,74 118 1,-38-66-5,2 8 0,2 5-3,3 1 0,-2 3 2,-2 0-3,-4 0 3,-5 1-2,-5-2 0,-5-2 0,-5-1-1,-3-2 2,-4 0-3,-4-5 0,-2-1 3,-2-6-5,0-4 4,-8-5-3,-2-3-1,-3-7-1,0-3-1,-3-7-5,6-8-7,-3-4-8,6-4-15,3-4-35,1 0-96,3-2-152</inkml:trace>
  <inkml:trace contextRef="#ctx0" brushRef="#br0" timeOffset="39324.2492">19886 5231 803,'0'0'34,"0"0"1,0 0-4,0 0-6,0 0-9,0 0-10,0 0-6,0 0-9,0 0-6,-38 10-15,31-23-31,-3-4-161,3-5-116</inkml:trace>
  <inkml:trace contextRef="#ctx0" brushRef="#br0" timeOffset="47000.6883">15306 4637 245,'0'0'46,"0"0"6,0 0 5,0 0-6,0 0-9,0 0-5,0 0-5,0 0-2,0 0-1,0 0-2,-12 9-3,12-8-5,0 1-4,0-1-2,0 6-4,0-3-2,0 6-2,2-2-2,5-1-1,-1 0-1,5-4 0,7 1-1,0-1 2,8-3-2,-1 0 3,-2-3-3,3-3 1,-1-2 0,-1 1-2,1-1 1,-3 1 2,-2 0-2,-6 0 1,1 2 0,-4-3 1,-2 3-1,1-6 2,-3 1 1,-2 0 0,3-3-1,-3-1 0,-3 4 1,1-7-4,-3-1 3,0 0-5,0-6 2,-1 3 0,-5-2 0,-2 4 1,-1 0-1,-3-1-1,1 0 1,-2 3 1,1 1-1,-1 2 2,3 5-2,-1 1 0,-3 0-1,6 4 0,-8-1 0,7 1 1,-5 4 0,-4 0-1,1 0 0,1 0 0,0 4 2,9 0-1,-2 0 1,1 0 0,3-4 0,-2 5 1,3-2 0,-1-1 3,2 1-2,-2-1 2,1 0-2,-1-2 0,1 3-2,4-3 0,-2 0 0,-1 1-2,-1 2 2,0-2-2,0 3 2,4-4 1,-3 3-2,0 1 1,-2 3 0,1 2-2,1 3 2,-1 5 2,1 1-1,0 4 1,0 3 1,3 0-3,0 4 1,0 2 3,0 8-3,0 3 3,0 5-4,0 6-1,0 0 2,4 2-2,-1-1 4,0-2 0,1-5 0,1-4-1,1-6 1,0-3-3,-1-4 2,1-5 2,-3-8-5,1-2 5,-2-6-5,-1-4 1,1 2 0,-2-7 0,0 0-2,0 0 2,0 1 0,0 1 0,0 0 1,1-2-1,-1 3 0,2-3-1,-2 2 1,0 0-1,1-2 1,-1 1-1,0-1 0,1 2-2,-1-2 2,0 0-2,0 2-4,0-2-13,2 0-40,-2-2-141,0-10-127</inkml:trace>
  <inkml:trace contextRef="#ctx0" brushRef="#br0" timeOffset="56240.2167">5577 8289 212,'0'0'23,"0"0"11,0 0 5,0 0 3,0 0-3,0 0-6,0 0-5,0 0-6,0 0-3,0 0 1,-16-25-2,15 25 0,1-1 3,-1 1-6,1-2 1,-2 2-3,2-1-4,-1 1-2,1 0-1,-2 0-3,2 0 0,0 1 0,-1 13-1,1 4 2,0 9 0,0-2 1,0 3 2,0-3-2,1 2 2,1-2-4,-1 0 2,1 1 1,0 4-7,3-1 8,2 5-4,0 2 1,0 2 2,2 4-2,1 6-1,-3 2 0,2 2 1,-1 6-2,-2 2 4,0 1-4,-3-1 2,0-1 4,-3-2-2,2 0 3,-2-4-2,1-3-2,1 1-2,2-2-1,3 1 0,-1 3-1,2-2 1,1 1-1,0 0 1,-1 1 2,0 2-4,-1 1 5,0 3-4,-1-1 1,0 0 0,-2-2-1,-1-3 2,0-3 0,-3-1 2,1-3-2,-1-1 1,0-1-4,0-2 2,0-1 3,0-2-4,0 1 4,0-3-4,0 1-1,0-3 1,0 0-1,4-1 2,-1-2-2,-1-3 2,1-7-2,-2-5 0,1-5 1,-2-1 0,1 1-2,-1-7 2,2 0 0,-2 0 0,1 1 4,-1 0-4,2 4 0,-1-5-1,-1 0-1,2 1 1,-2-3 2,1 2-3,0-2 1,2 4 0,0-4-1,6 1 2,-2 2-1,3-5 1,9 0-2,1-1 2,6 2-2,2-2 1,1 0 0,1 0 0,0 0 0,1 0 0,1 0 0,-1 0 0,4 0 2,-2 0-2,0 0 1,1 2 0,-1-2-1,0 0 0,1 0-1,0 0 1,-2 0 0,1 0 0,-2 0 0,-1 0 0,-2 0 1,0 0-1,0 3 0,1 2 1,1-1-3,1 2 3,-1 0-2,2-1 1,-2 0 0,0 1 1,-1-2-1,2-1 2,-2-1-3,-2-2 2,-1 2-1,-2-2-1,-7 3 2,0-3-1,-1 0 0,-3 2 1,3-1-1,-5 1 0,1 0 0,5-1 2,-7 0-1,6 2 0,-4 0-1,-2-3 1,0 0 0,-4 0 0,5 0 2,-5 0-3,6 0 2,-2 0-1,-6 0-3,6 0 3,-4 0 0,-2 0 0,4-6 2,-4 4-3,3-5 2,2 2 0,-3-3-1,2-4 1,-2-5-2,3-9 2,-5-3 0,-1-6-1,-3-7 1,0-7-2,0-5 0,-3-8-1,-5-6-1,2-5 3,0-4-1,2-1 1,2-3 0,2 3-2,0 8 2,0 2-2,0 7 3,0 4-2,-1 4-2,-2 3 2,-3 0-1,-1 0 3,0-1-1,-2-6 2,-4-2-1,1-4-3,1-1 3,-2-1-4,2-2 3,3 0 0,-1 1-3,6 4 2,2 5-3,1 2 1,0 6 2,0 7 0,1 4 0,1 4 1,1 5 0,-2 4-2,-1 1 2,0-1-1,0 0 0,0-4 2,0-2-2,0-3 0,-3-3 0,2-2 0,-1-2-3,2 0 4,0 2-3,0 0 2,0 6 2,0 3-3,0 4 2,0 7-1,-1 2 2,-2-3-4,0 5 4,-1-4-2,-1 4 0,-2 0 1,2 0-1,-3 1-1,1 1 1,-3-1 0,4 4 4,-3-3-4,5 5 1,-2 0-1,1 0-2,2 3 2,1 2 1,2 3 0,0 0 0,-3-4 0,-1 2-4,-3-3 3,-1 1 0,-2 1-1,2 0 2,-7 0-1,-4 1-1,-2 2 2,-7-1-1,1 1 1,-2 0 1,-1 0-2,-2 0-1,-4 0 1,-4 0-1,-4 1 0,-1 4 1,-6 0-2,0-1 1,-3 2 1,-3 0-1,0 0 1,-1 1-2,0 0 0,5-2 3,3 3-1,6-1 1,1-2 1,6-1-2,3-1 0,3-3-3,8 1 4,2-1-1,8 0 2,6 0-1,-4 0-1,6 0-1,-1 0 1,2 0-2,4 0 1,-1 0-2,1 0-1,-3 0-3,2 0-2,1 0-4,-2 0-6,2 9-7,2 6-12,9 6-16,2 9-26,3 0-29,3 5-66,-1 3-84</inkml:trace>
  <inkml:trace contextRef="#ctx0" brushRef="#br0" timeOffset="56664.241">6231 8599 392,'0'0'56,"0"0"7,8 111-4,-8-70-8,-5-2-8,-3-3-13,-2-2-3,-3-4-5,2-5-3,-5-5-2,6-6-2,-2-6-4,2-4-1,-2-4-2,-2 0-2,0-8-1,-3-5-2,3-5 1,4-1-3,2-7 0,2 2 0,3-1-1,1 0 0,2 1 1,0-1-1,2 2 0,2-1 0,3-5 1,0 2-2,1-2 1,2-1 0,1 0-4,1-1 6,2 2-5,-1 4 5,3 2-1,0 8-3,3 6 1,1 9-1,6 5 0,5 14 3,1 12 5,1 10-5,-3 10 2,-1 7-4,-6 5-2,-4 2 3,-5-10-3,-5-8 3,-3-16-2,-3-14 0,-2-10-4,-1-7-11,0-2-22,0-15-24,-6-12-37,-4-10-33,-1 0-65,-4-1-53</inkml:trace>
  <inkml:trace contextRef="#ctx0" brushRef="#br0" timeOffset="57064.2639">6178 8659 544,'0'0'45,"0"0"0,0 0-6,0 0-6,0 0-8,0 0-8,0 0-4,0 0-5,0 0-3,0 0-1,-14 5-1,13-5-2,1 1 1,-2-1 0,2 0-2,-1 0 3,1 0-2,-2 0 1,2 0 0,0 0-1,-1 0 1,-1 0-5,-2 3 3,-6 3-2,-1 5 0,-5 4 1,1 4-2,1-2 0,2 1 1,3-4 1,4-1 1,-1-4 2,5-6-2,-1 1 1,2-4 0,-1 0 1,1 0 1,0 2 1,-2-1 2,2-1 3,-1 1 1,1-1 1,0 2-2,0-2-2,0 0-3,0 2-1,0-2-1,1 0 2,15 0-4,6-4 1,11-3-2,2-5-3,4-2 0,1-3-6,2 2-8,-4-4-27,-5 5-52,-10 4-135,-10 5-75</inkml:trace>
  <inkml:trace contextRef="#ctx0" brushRef="#br0" timeOffset="57742.3027">6172 9370 524,'0'0'29,"0"0"13,0 0 5,59 98-7,-43-47-14,-3 6-8,0 3-10,-5 0 3,-2-6-2,-3-8-4,-1-14 7,-1-14-3,-1-11 6,0-7 0,0 0-4,-6-4-2,-4-12-8,-6-8 2,3-9-4,-3-7 4,2-5-1,-1-7 0,2-1-1,1-4-2,1 2 3,2 2-2,5 4 4,4 7-5,0 7 1,4 6-1,7 7-4,4 1 6,3 6-5,5 5 4,4 3-2,2 7 0,0 0 5,-1 7-6,-4 3 5,-5 4-5,-2 3 1,-6 0 1,-4 3 0,-2 0 2,-5 3-1,0 3 1,-8-1 2,-4 4-3,-3 3-1,-2-1 1,-3 0-3,-1-2 3,-1-2-1,0-2 0,2-6 0,7-5 1,4-6 0,6-4 0,3-4 0,-2 0 0,2 0-2,-2 3 1,1-3 0,1 0 0,-2 0 0,2 2 0,0 0-3,9 2 4,5 2 0,6 2 0,2 2 2,3 1-1,-2 1-2,1 0 1,-1 2-1,-2-1 2,-1-1 2,-7-2-3,-1-3 0,-5-2 0,-4-3-3,1 1 2,-4-3-2,0 0-5,0 0-17,2 2-28,-2 3-55,0 7-93,-3 5-87</inkml:trace>
  <inkml:trace contextRef="#ctx0" brushRef="#br0" timeOffset="58360.338">6286 10314 471,'0'0'27,"0"0"14,6 78 3,-5-51-3,-1-2-10,0-3-9,0-3-6,0-7 3,0-6 2,0 1-2,0-7-1,0 0-5,0 0-6,-1 0-3,-5 0-1,0 0-3,1 0 1,1 0-6,4 0 4,-1 0-7,1 0 5,0 0 3,0 0-2,0 0 1,1-3 0,5 3-2,0 0 3,0 0 4,-6 0-3,0 0 5,0 0-1,1 0-2,1-2 2,-1 2-5,2-5 3,-2-2-1,3-6 1,-2-7-1,1-3-2,0-6 2,4 1-2,5-3 0,4 1 0,4 0 0,3-1-1,3 6 1,0 2-2,0 5 0,-7 5-1,-3 8-1,-6 2 2,-5 1-1,4 2 2,-6 0-1,0 2 1,-3 5-1,0 4 1,-7 2-1,-7 4 1,-6-2 0,-1-1 2,-4-2 0,1 0 1,0-2-1,1 0 2,6-5-1,4 2-1,4-1 0,2 2 0,1 0 1,6 2-1,0 7-1,6 1 1,9 4-1,5-2 0,0-1 1,5-2-1,1 0 4,1-2-4,1 1 2,-3-3-2,0-1 0,-2-2 0,-5-5 0,-8 0 0,-1-3-1,-5-1-2,1 1-5,1-1-17,-3-1-45,0 0-100,3-11-135</inkml:trace>
  <inkml:trace contextRef="#ctx0" brushRef="#br0" timeOffset="60000.4318">8718 8076 440,'0'0'42,"0"0"7,0 0-2,0 0-5,0 0-11,0 0-10,0 0-8,0 0-2,0 0-1,0 0 2,-6 17 0,6 26-1,3 11-4,2 10-2,1 7 2,3 9-2,0 7-1,-1 10 1,4 12-1,-2 9 2,0 9 4,0 7 1,-4 2 0,-2 1-2,1-5-1,-1-4-3,0-12-3,3-4 1,-1-11-2,2-11-1,-1-6 1,1-8-2,0-9 2,-3-4-1,0-6 2,-2-3 3,-3-1-5,0-4 4,0-1-4,0-2 2,-2-3-2,-1 0 0,0-6 0,0-5 0,2-8 0,1-11 0,0-2 0,0-5 0,0-2 0,0 3 0,0-7 1,0 0-1,0 3 1,3-1 0,6 2-1,3 2 3,5-2-2,4 2-1,2 1 1,3-2-3,3 2 2,-1-1 0,5 1 0,2 1 1,2-4-1,4-1-1,6-3 1,3 0 0,5-6 1,5-7 2,6-4-3,6-2 1,1-2-1,4-2 0,-2 1 1,0 1 1,-2 4-1,-2 2 0,-2 3 0,-1 4-2,-3 2 3,0 5-2,-3-1 1,-1 2 0,-5-1 0,-2 1 1,-4-2-1,-6 1 0,-5-3-1,-4 1-3,-6 0 3,-5-1 1,-7 1 0,-4-2 2,-4 2-2,-3 2-2,-2 0 2,-4 1 1,0-2-1,0 2 5,1-2-5,1 2 1,-1-1 1,2-4-4,0-1 2,2-5 1,-1-7-2,0-2 1,0-7 0,-2-5-2,1-3 3,-3-5-4,0-10 3,0-7-4,-2-7 2,-5-14 2,-3-6-2,-2-11 3,0-6-3,0-6-1,2-4 2,-2 0-2,5 3 1,3 5 3,-1 8-3,4 6-1,-1 6 2,2 9-3,0 6 5,0 7-1,0 5-1,0 2 1,0 8-3,0-1 3,-1 2-1,-2 0 0,0-4 1,-1-2-3,1-3 3,0-2-3,-1 1 2,1-1 1,-2 4 1,3 3-1,-4 8-2,3 4 1,0 15-1,0 1 2,0 4 1,0 5-1,-2-5 0,-1 2-1,0 5-2,-1-6 2,1 1 0,-1 0 1,-2-4-2,4-2 2,-1 2-1,0-2 0,0-2 2,-1 1-3,3-2 2,1 8-3,-2-1 1,4 8-1,-4-3 2,2 4 1,2 4-1,0 1 2,-2-2-2,0 1 1,-4-4-1,1 2 0,2 0 0,-2-2 0,0 2 0,-4-5 0,4 5 0,-4-5 0,-3 3 0,-2-2 0,-5 1 0,-4-1 0,-5 5 0,-4 5 0,-7 0-1,-6 9-1,-3 6 0,-4 3 0,-4 2 1,-2 2 2,-2-4-1,-2-4 0,-1-2 0,0-5-2,1-4 3,0-3-1,4 0 0,4-5 2,5-4-2,6 1 0,4 1 1,4 0-1,4 1 0,6 6 2,0 0-3,3 0 0,3 0 0,3 8 0,5-3-1,0 2 1,2 1 1,1-1 0,2-3 0,4-1 0,3-3 0,-1 0 0,1 0 0,-2 0 0,1 0-2,-1 2 4,1-1-5,1 0 0,-2-1-1,2 3-4,0-3 0,0 0-7,0 8-7,0 6-9,6 6-21,1 7-23,2 5-62,3 3-149</inkml:trace>
  <inkml:trace contextRef="#ctx0" brushRef="#br0" timeOffset="60484.4595">9751 8831 627,'0'0'30,"0"0"-1,0 0-2,-48-78-6,24 64-4,-4-1-5,-3 6-5,0 4-2,1 5-1,2 0-2,5 12 1,4 5-2,2 8 0,4 7-1,3 5 3,4 4-5,3 3 2,3-2 0,0-3 0,2-6-1,7-5 1,3-6 0,3-5 1,4-5-1,4-4 2,0-5-2,5-3-2,-1 0 4,0 0-1,-1 0-1,-3 2 0,-3 5 0,-5 6 2,-6 9 2,-5 6 0,-4 10 5,-1 4-3,-11 2 2,-6-2 2,-4-3-4,-4-7 2,1-6-1,1-8-1,6-8 0,10-5-2,-4-5-2,1 0-1,-3-2-1,-1-4-1,7-5-1,4 3 1,1-2-2,2 0 0,1 3-2,0-3-9,0 5-5,0-5-16,5-4-31,4 2-51,4-8-176,0 5-3</inkml:trace>
  <inkml:trace contextRef="#ctx0" brushRef="#br0" timeOffset="61016.4899">9855 8976 482,'0'0'51,"0"0"3,41 82-1,-32-48-11,-1-1-8,-2 0-5,-2-1-11,-1-2-1,0-10-4,-3 1-1,0-11-1,0 0 0,-1-2-1,-2-5-1,1 1-3,-5-4 0,-6-3-1,-2-9-1,-6-8-1,5-6-4,2-8 3,2-4-4,2-5 6,6 0-2,4-3-2,0 3 2,5 5-3,7 3 1,1 9-1,6 1 0,1 6 0,5 5 1,1 3-1,-1 5-1,0 3 0,-1 3 0,-3 0 0,-2 7-1,-5 3 0,-2 5-3,-7 2 0,-5 5 1,0 4-2,-11 1-2,-8 3 1,-5-1-1,-5 1 5,-3-3 2,-3-5 2,2-3 0,2-6 1,4-2 1,7-7 1,10 0 0,5-3 0,5-1 0,-1 0-1,1 0 0,0 0-1,3 0 0,14 0 1,11 0-2,10 0 1,2 4 0,0 6-1,2-2 2,-1 6-1,-1 1 6,0 2-6,-2 1 5,-5 1-6,-2 0 0,-7 0 0,-6 2-1,-5-6 2,-5 0-2,-5-4 0,-1-7-4,-2 5-7,0-4-21,-2 0-43,-1-1-88,3-4-141</inkml:trace>
  <inkml:trace contextRef="#ctx0" brushRef="#br0" timeOffset="62363.567">12492 7775 503,'0'0'43,"0"0"5,0 0-3,0 0-6,0 0-8,0 0-11,0 0-6,0 0-6,0 0-2,0 0-1,-37 6-2,37 42 5,1 13-3,9 13 3,0 13 1,1 10-3,1 12 1,-3 7 1,-1 3-2,-4 6 1,-3 1 0,-1 0-4,0-5 4,-4-2 1,-3-8-2,-1-5 1,3-4-3,0-8-3,3-6 2,2-10-3,0-6 1,2-4 2,4-10-2,-2-5 3,2-7-2,-1-6-1,-2-5 1,0-6 0,-2-8-1,-1-3-1,1-6 2,-1 0-2,0 0 2,0-1-2,0 1 1,0-7-1,0 7 1,0-5-1,0 6 1,0 6-2,4-1 1,1 6-1,2-5 0,3 1 1,3-1-1,2-1 2,2 1 0,2-1-1,4-3 0,2-1-1,1-1 1,4-4 0,3 1 0,5-5 0,5-3 0,4 0 0,3-1 1,5-1-1,3 2 0,0 0 0,5-1 0,-1 1 0,5 0 1,1 1-1,1 1 0,6-1 0,1 2-1,0-1 5,1 4-4,2-1 3,-2 2-5,3 0 2,-1-2-2,1 3 2,1-4 0,-2-2 0,-1 1 0,-1-4-1,-6-1 1,-3 0-1,-5 0 1,-5 0-1,-4-3 1,-7-3 0,-5 0 0,-4-2 1,-5 1-1,-5-2 1,-4 0 2,-5-1-4,-8 0 4,0 0-3,-1-2 2,-3-5 0,0-7-1,-1-1-1,1-7-1,-3-5 2,-1-7-1,0-2 0,0-8-1,-1-3 1,-1-4-2,-1-5 2,0-5 1,0-9-1,-4-7 0,-1-9-3,-1-6 2,1-4 0,2-4 1,2 3 0,1 0 0,0 4-2,0 6 0,1 6 2,4 8-1,0 3 2,-2 10-1,0 2-1,-3 2 2,0 4-3,0-1 2,0 0 1,0-2-1,-2-3 2,-2 0-2,-1-1 1,2 1 1,0 1-4,0 3 3,0 6-2,0 10-1,-2 6 3,2 8 0,-1 12 0,-1 4-1,-1 2 1,1 4-1,-2-2 0,0 2 0,-3-2-1,1 2 1,0-1 1,-1-1-3,3-1 2,-3-6 0,1-1 0,-1 0 2,0 2 0,1-2-2,-4 1 1,0 3-2,-4 0 2,-2 1 1,-7 2-2,-4 1-1,-8 4 1,-2 1-5,-8 1 5,-9 3-1,-3 0 1,-9 1 2,-5 1-2,-4 0-2,1 0 2,-2 2-1,-1-1 2,-2 2 3,-5 0-4,-6 3 0,-2 5-2,-5 2 1,-1 4 1,-2 3-1,-1 3 1,0-1-1,1 3 0,2-1 2,7-2-1,9-4 1,10-1 0,8-6 0,9-3 1,11-2 0,6-3-1,8 0 0,10 0 0,10 0-3,1 0 2,8 0 0,-2 0-1,2 0 0,4 0-1,-2 0-5,2 0 4,0 0-1,0 0 1,0 0 1,0 2-5,5 5-5,5 6-9,4 1-11,-2 1-26,4 2-41,-3 2-74,4 6-125</inkml:trace>
  <inkml:trace contextRef="#ctx0" brushRef="#br0" timeOffset="63039.6056">13124 8707 488,'0'0'2,"0"0"9,0 0 13,-13 99 14,13-60 7,0 9-3,6 3-7,1 7-8,3 1-2,-1-1 0,0-3-6,-1-4-2,-1-8-7,-2-15-3,-2-6 1,0-9 2,-3-8-1,1 1 1,-1-6-2,0 0-1,-7-14-2,-5-10 1,-7-9-3,1-8-3,0-7 2,-2-5-6,2-6 5,0-4 0,4 0-1,5 5 1,6 3-2,3 10 1,0 10-2,6 11 1,1 9-1,6 8 0,0 5 1,6 2-2,5 4 1,1 11 1,-2 4 1,2 5-1,-4 5 3,1 5-2,-3 0 1,-2 2-1,-2-3 2,-4-3-1,-1-3 0,-2-4 1,-4-7 0,3 0-1,-4-6 1,-2-7 0,4 6 0,-4-5 0,1-1-1,-1 2 1,-1-5 1,0 0 0,0 0-1,2 0 0,-2 0-2,2 0 2,1-12 0,3-12-1,3-7-1,-2-6 1,3-3-4,4-2 4,0-2-1,3 2 0,0 2 0,2 6 1,1 3-2,-2 9 1,-4 5-2,1 12 1,-1 5 0,1 1 1,5 13-1,-4 8 0,2 7 1,-1 5 0,0 6 0,-3 2-1,1 4 2,-2-2-1,-2-2 1,-2-5-1,0-3 1,-2-6-2,-2-10 1,0-4-3,-2-5-1,-2-5-5,2 1-10,-3-5-18,0 0-37,0 0-57,2 0-122,4 0-48</inkml:trace>
  <inkml:trace contextRef="#ctx0" brushRef="#br0" timeOffset="63336.6226">14174 8693 590,'0'0'13,"0"0"12,0 0 10,0 0 6,0 0-4,0 0-10,0 0-8,0 0-8,-85-20-3,71 42-2,3 9 2,1 10-2,1 8 3,1 7-5,2 2 2,3-3-4,3-4 1,0-7-3,9-10 1,8-11 0,9-13 1,6-10 0,8-5 2,8-20-3,3-7-1,3-4 2,3-2-2,-2 2 1,-5 3-3,-5 6-2,-10 5-8,-12 6-17,-10 8-47,-7 6-121,-6 2-119</inkml:trace>
  <inkml:trace contextRef="#ctx0" brushRef="#br0" timeOffset="65527.748">10763 7127 507,'0'0'30,"-118"-29"-9,57 13-8,-3 1-2,-2-3-2,-1-2-1,-1 1 5,-3-1-1,-2 0 4,-1 3-1,-5 0 3,-5 5 0,-3 7 2,-10 2-2,-1 3-2,-6 1 0,-5 9-4,-2-1-1,-3 4-2,-4-2-3,0-1-3,-1-1 0,1-1-2,1-2 1,-3-3-1,1 0 0,-2 0-1,0-1 1,-2 1 0,-2 1-1,-2 1 0,-3 3 0,-3 2-2,-2 2 2,-2 4-1,0 3 1,-2 0 0,0 5 1,0 1 3,3 1-6,2 3 4,4 0-3,4 1-1,4 3 3,4 2-1,2 0 1,5 5-1,4 0 2,6 6-1,1 3 0,6 1-2,0 2 2,5 2-2,0 1 2,4 0 1,7 3-3,4 0 3,6 1-3,5 2 0,5 0 2,5 5-2,3-2 1,3 3-1,3 0 1,2 1 2,5-2-2,0 4 2,6 2-3,2 4-2,1 5 4,2 7-3,2 2 4,0 1 1,1 0-3,2-1 2,-1-2 0,3 1-2,2-5 1,2-1-1,4-2-1,4-4 4,4-1-2,3-3 1,0 0 1,7-1-3,4-1 2,3 1-1,1-2 2,1 1-1,4-1 1,4-2 3,-2 2-1,2-2 2,2-3-3,1-1-3,4-3 1,2-5-3,3-3 2,7-4-2,2-5 2,6-1-2,4-6 1,4-1 3,3 0-5,5 0 4,2 0-2,2-1 1,4 0 0,1 2-1,2-3 1,-2 2-1,1-3 1,1-1 0,-1-3 0,2-1 0,2-2 0,4-3-1,2-2 1,4-3 0,3 1 0,5-4 0,3 1 1,4 0-2,5 1 1,1 2 0,3 1 0,2 2-2,2 3-1,-1 0 4,1 2-4,-1 2 7,1-4-4,-1 1 0,1-2 1,0-3-2,1-2 2,0-4 1,1-2-2,0-2-1,2-3 0,0-1-1,1 1 2,1-2-2,-1-1 1,2 5 0,0 3 1,1 3-1,0 2 1,3 2 0,-1 1 1,3-2 1,0 3-1,3-3 1,1-2-1,1-5 0,2-2-1,1-8-1,2-2 0,2-7 1,1-10 0,1-2 3,2-6-4,0 0 0,0-4 0,1 1 0,-3 4 0,-3 2 2,0 3-2,-3 5 0,-2 1 1,-3 6-2,-1 0 1,-4-1 1,1 3-2,-2-3 1,-2 2 0,2-3 1,1-3 0,0-3 0,3-5-1,3-6-1,2-3 3,2-5-4,1 0 4,0-3-4,2-1 1,-2 4-1,-2-2 2,-2 3 0,-3 1-1,-7 3 2,-4 0-1,-6 2 0,-6 0-1,-5 1 2,-4-1-2,-6-2 3,-7-2-3,-4-4 2,-5-2-3,-3-7 0,-3-8 4,-1-5-4,-2-8 4,0-6 0,1-4-4,-2-3 3,-2 0-1,-3-1 1,-3 1 0,-3 4-2,-3 3 2,-4 2-3,-7 3 3,-1 1 0,-8-1 0,-3-1 1,-5-1-4,-3-4 0,0-1 2,-3-8-1,2-5 2,4-6 4,1-5-3,4-1 3,3-5 0,4 4-5,0 2 2,0 3-2,-1 6-1,-4 9 4,-6 8-3,-9 7 2,-4 10-2,-10 4 3,-6 5-2,-3 1-2,-13 4 2,-3-3-4,-7 1 4,-3-1-1,-3-3 0,-1-2 2,-2-7-2,1-2 1,-4-4-1,4 2 1,-4 0 1,2 1-2,-5 6 2,-2 5-2,-5 4 4,-3 6-3,-6 3 0,-6 4-1,-3 5-1,-6 1 0,-2 4 1,-4-1 1,-3 1-1,-1-1 1,-4-3-2,4-2 1,2 0 0,1-3 1,2-3 0,1 3 1,0-3-2,0 0 1,-2 2-1,3-1 1,-2 2 0,2 2-3,-3 1 4,1 3-4,-5 2 4,-2 1-2,-3 2 0,-3 2 0,-1-1-1,0 1 1,1-1-1,2 1 1,-1-2 0,1-1 1,-1-3 0,4 0 0,5-3-1,2 1-1,6 0 1,1 0 1,2 3-2,2 2 2,-1 2-2,-1 1 2,1 2 1,0 0-2,2 1 0,-4 1 0,2 0-1,0 0 1,0 0 0,-1 2 0,1-1 0,0 0 0,0 1-1,2-1 2,2-1-1,1 2 1,0-2-1,1 2 0,-1 1-2,-3 4 1,0 0 0,-3 3 0,-1 2 1,-1 0-1,-1 2 1,-2 5 0,-1 3 1,-2-1-1,-2-1 0,-2 2-1,-4-1 1,1 1 0,0-1 1,1 2-2,3-2 1,0-2 1,2 3-2,2-4 1,2 2 1,0-5-2,3 4 1,5-2 0,2-3-2,2 1 3,1 1-1,-1-3 0,0 1 1,-3 0-1,0 1 1,-2 2-1,2-1 0,0 1-1,1 2-3,2-2 3,3 2 1,3-2 0,1 0 2,4-2-2,3 1-1,2-1 0,1-1 1,1 1-1,2 2 4,-1-2-3,2 1 0,5 1-1,1 0-2,3 1 2,5 0-1,2 2-2,10-3-3,4-2-7,8 1-6,3-4-9,-1 0-26,1 0-78,0 0-179,7 0-15</inkml:trace>
  <inkml:trace contextRef="#ctx0" brushRef="#br0" timeOffset="66367.796">8099 12632 598,'0'0'38,"0"0"-2,0 0-3,0 0-2,0 0-8,0 0-8,0 0-4,-34 111-3,33-60-1,-1 6-1,1 5 6,-3 1-1,1-2 3,-3-4 1,0-1-6,-3-9 3,1-3-6,-1-5-2,2-3 2,0-3-3,0-3 3,2-1-1,1-2 0,1 0 0,2-10-2,-1 2-1,1-7 2,1-6-2,0 0 1,0-6 1,0 5-3,0-1 0,0 1-1,1 1-1,2-3 1,6-2 1,8 3-1,2-4 1,10 0-2,3 1 0,5 0 2,5 4-1,6 3 1,0 2-1,4 2 0,-2 3-1,-1 2 2,-1-2-2,-3 1 2,-2-4 0,-5-3-1,-2-5 0,-4-2 0,-3-2 0,-5-2 0,-1-6 0,-4-1-1,-4 1 1,-5 1-1,-3 3 1,-4 1-3,2 1-1,-5 2-3,0 0-4,0 0-3,2 0-6,-2 0-9,0-5-19,0-3-40,0-6-60,0-9-109,-7-3-37</inkml:trace>
  <inkml:trace contextRef="#ctx0" brushRef="#br0" timeOffset="66565.8073">8786 13244 601,'0'0'37,"0"0"2,0 0-4,0 0-6,0 0-6,0 0-7,23 97-2,-19-63-5,-1 1 0,1-3-5,-1-2 0,-3-9-3,0-3-1,0-6-1,0-7-5,0 1-9,-2-6-20,-10 0-36,-2-6-44,-6-7-81,4-6-89</inkml:trace>
  <inkml:trace contextRef="#ctx0" brushRef="#br0" timeOffset="66716.816">8745 12993 555,'0'0'6,"0"0"-3,0 0 0,0 0-5,0 0-11,0 0-27,0 0-49,0 0-87,0 0-67</inkml:trace>
  <inkml:trace contextRef="#ctx0" brushRef="#br0" timeOffset="67083.837">9034 13354 543,'0'0'47,"0"0"6,18 88-2,-16-68-10,1 2-9,-1-8-4,-2-8-3,1 1-2,-1-7 0,0 0-3,0 0-3,0 0-2,-8 0-3,-4-8-3,-1-6-5,4 1-2,6-4-3,3-2 0,0 0 0,6-8 0,7 5-1,2 1 0,3 1 0,1 1-1,3 4 0,1 1 1,0 4 0,-3 1 1,-2 3-2,-4 2 1,-1 4 1,-3 0-1,6 0 1,-6 4-1,3 9 1,-3 4 0,-4 9 0,0 6 0,-2 5 1,-1 3-2,-1 3 1,-2-4-4,0-4-4,0-4-8,0-10-11,0-9-37,-2-11-69,-4-6-157,-1-12-28</inkml:trace>
  <inkml:trace contextRef="#ctx0" brushRef="#br0" timeOffset="67425.8565">9514 13361 551,'0'0'11,"0"0"9,0 0 8,0 0 0,0 0-3,0 0-2,0 0 1,0 0 0,0 0-2,0 0-6,25-52-3,-22 23-3,-3-5-6,0-1 3,0 0-7,0 1 4,-2 3-1,-1 11 1,2 6 1,1 9 2,0 5 0,-2 0-1,2 0-1,-1 0-4,-4 0-1,-2 5-1,-3 10 1,0 7 1,3 4 1,1 1-4,0 3 5,4 2-6,0-2 1,1 1 0,1 0-3,1-3-3,9 2-7,2-3-9,2 0-25,9-1-39,3-4-76,6-2-131</inkml:trace>
  <inkml:trace contextRef="#ctx0" brushRef="#br0" timeOffset="67823.8793">10143 13256 589,'0'0'31,"0"0"12,0 0 3,-82-66-16,58 54-3,1 3-15,5 2-1,0 2-1,-1 5-2,3 0 5,-5 1-4,5 10-3,4 5-5,2 7 0,0 3-4,3 6 3,-2-1 2,2 4-2,0-1 2,1-1-3,2-2 2,2-7-1,1-11 0,1-1-1,0-8-1,0 1 1,0 0 1,1-5-1,9-9 2,8-8 0,1-8-2,-1-4 3,2-3 0,-4 3 1,2 3 2,-8 9-3,0 3-1,-3 6 1,-4 4-3,4 4 2,1 0 0,3 4-2,2 9 2,-1-1-1,-1 5-1,-1-2 1,-2-2 0,0-2-4,-2-4-3,0-1-8,1 0-18,-4-4-39,5-2-56,-5 0-167,0-10-2</inkml:trace>
  <inkml:trace contextRef="#ctx0" brushRef="#br0" timeOffset="68123.8965">10143 13256 655,'19'-22'6,"-19"17"8,1 1-2,8 4 1,4 9-4,3 6-6,1 7-3,-1 9 1,0 4 1,-2 4-1,1 1 2,-4-4-2,-2-4 0,-3-11 0,-2-6 3,-2-10 2,-2-5 10,0 0 3,0 0 3,0 0-2,0 0-4,-9-4-1,-1-9-2,0-4-4,0-8-4,4-3-2,4 0-3,2-4-1,0 0-3,6 2-3,4 1-7,2 3-9,0 4-20,0-3-33,3 2-50,1 1-143,3 0-22</inkml:trace>
  <inkml:trace contextRef="#ctx0" brushRef="#br0" timeOffset="68477.9167">10970 12564 701,'0'0'13,"0"0"1,0 0 2,113-19 0,-74 16-5,6 1-5,-2 2-4,2 2-2,-3 3-2,-2 5 1,-1 0-4,-7 3-2,-6-2-12,-8-2-14,-4 1-27,-4 1-30,-4-5-76,-3 6-106</inkml:trace>
  <inkml:trace contextRef="#ctx0" brushRef="#br0" timeOffset="68668.9276">11207 12714 567,'0'0'22,"0"0"5,23 109 8,-14-64-2,-2 4-6,0 2-12,-2 4-5,-2-3 0,-3 1-3,0-6 2,0-6-4,0-13-4,0-4 0,0-12-3,0-5-6,0-1-16,0-6-24,0 0-45,0 0-80,0-1-110</inkml:trace>
  <inkml:trace contextRef="#ctx0" brushRef="#br0" timeOffset="68967.9447">11423 13053 717,'0'0'0,"0"0"4,0 0 1,0 0-4,82 44 2,-59-23 0,-3 1-4,1 3 6,-4 0-1,-6-1 3,-2-9 1,-3-5 1,-3-5 1,-3 0 1,0 0 3,-3 4 2,-3-1 0,-3-8-1,-4 0-1,-1 0-4,-1-12-4,3-1-2,4-4-2,4-3-2,2-2 1,2-1-7,5-1 1,7 0-10,2-1-7,3 2-16,6 2-32,0 0-48,3 1-95,0-3-81</inkml:trace>
  <inkml:trace contextRef="#ctx0" brushRef="#br0" timeOffset="69735.9887">11875 13012 502,'0'0'61,"0"0"3,0 0-12,0 0-14,0 0-16,-84 96-7,73-71-4,0 1-6,2 6 3,1 2-6,4 0 0,-1 2 1,4-2-3,1-5 1,0-8 0,1-4-2,4-7-1,2-8 1,6-2 0,0-6 3,6-13 1,-2-9 0,-1-5-1,-1-4-1,-3 1 2,-3-2 4,-3 5-4,-3 2 6,-1 12-4,-1 5 1,-1 4 0,0 5-1,0-2-1,0 4-2,0 3-1,0 0-2,1 0 0,5 12 1,0 8 4,3 9-6,-1 0 3,2 0-3,0 0 0,1-2 2,1-4-1,-1-3-1,-2-6-2,2-4-3,-5-5-4,2-4-1,5-1-3,-2-3-4,0-9 2,1-1 0,-4-6 4,0 0 5,-3 6 2,1-1 1,-3 7 3,-2 2-1,2 0 3,-3 5 4,0-1-2,0 1 4,2 0-1,4 0-2,-2 0 4,6 0 1,-1 5 1,-2 3 1,0-1 1,0-2 0,-1 3 0,-3-4 2,0-1 1,-3-3-1,0 0 1,0 0-2,1 0-3,-1 2 2,0-2-3,2 0-2,-2 0 1,0 0-1,1 0-3,-1 0 2,0 0-3,0 0-1,0 0-2,2 0 0,-2 0-1,1 0 1,-1 0 0,2 0 1,2 0 0,3-7 0,-1 0 0,0-6 0,0-2 1,-3-2 1,2-5-3,-2 5 3,0 1-3,-2 4 0,1 0 3,-1 0-2,1 8 0,-1-1-1,-1 5-3,0-1 2,0 1-1,8 0 2,4 1 0,3 8 0,7 3 1,-5 1 0,2 2 3,-4 2-5,-1-2 2,-6-5-5,-2-2-3,-2-5-6,-2 0-9,-1 0-17,1 0-36,1 2-50,-3-5-157,0 0-16</inkml:trace>
  <inkml:trace contextRef="#ctx0" brushRef="#br0" timeOffset="70116.0104">12826 12944 376,'0'0'44,"0"0"8,0 0 4,0 0-8,-88-56-8,71 54-8,1 2-6,-4 2-7,1 6-4,6 4-2,-1 2-7,3 3 3,2 0-4,4-2 0,2 0 0,3 5-1,3-1 0,5 6-1,1-3 0,4-3 0,-1-1 1,1-2-3,1-1 4,-2 0-3,1 0 4,-5-5 1,-2 3 1,-1-6 2,-5 5 1,0 7-1,-3-1 0,-8 6-4,-6-2-2,0-1 0,-6-1-4,-3-2 2,0-3 0,-2-5-2,9-2-4,-2-5-5,6-2-13,4-1-11,-4-7-21,10-5-33,2-9-67,3-1-136</inkml:trace>
  <inkml:trace contextRef="#ctx0" brushRef="#br0" timeOffset="70569.0363">12949 12858 511,'0'0'48,"0"0"6,0 0-7,0 0-17,0 0-11,0 0-7,0 0 0,3-81-3,-2 47 1,-1-3-3,0 0-1,0 0-1,-3 1 1,-6-1 5,-2 3-4,0 4 4,-2 4-5,4 10-1,3 6 4,3 8-1,-4 2-1,-1 2-1,-4 13-3,-2 8-5,5 9 3,3 10-3,3 8 2,3 0 4,0 4-3,0 4 2,4-4-1,4-1 0,-1 0-1,4-1 2,0 1 2,-1 4-1,0 1 4,-3 6 0,-2 1 1,-4 5 2,-1 2-3,0 3 1,-3-2-5,-3-1 2,-4-9-4,3-5 0,-2-12 3,0-12-5,3-11 2,1-11-3,4-7-2,-5-5-2,-6-6-5,-5-9 0,-5-9-12,3-5-2,1-5-14,1-3-23,2 0-49,3-2-81,1 0-112</inkml:trace>
  <inkml:trace contextRef="#ctx0" brushRef="#br0" timeOffset="71089.066">12690 13204 693,'0'0'-2,"0"0"4,0 0 0,0 0-2,90-25-2,-61 11-15,1-4-4,2-4-11,3-4-2,0-1-4,-1-1-2,1 2 4,-5 2 10,-1 3 13,-6 2 8,-1 4 7,-9 6 3,-3 4 6,-6 2 3,-2 3 5,1 7 6,1 3 0,-1 7 4,-3 3-2,0 2-2,0 9-5,0-2-3,-1-3 1,1 3-4,0-2-2,0-3-6,0-8-1,0-5-1,0-2-1,1-4 1,1-1 1,-1 1 1,1-5 4,3-6 3,-2-3-4,1-6 6,-1-4-6,-3 6 3,0-9-2,0 3-2,0 5-1,0-4-2,0 6 1,0 5-1,0 2-2,0 5 0,0-2-3,2-1-1,7 1-1,5 2-1,-1 0 0,6 7-2,-3 6-3,-1 1 1,0 3-3,-2 0 0,-3 0 3,-4-5-1,-2 0 5,0-4-2,-4-3 5,2 0 0,-2-2 4,0 1 1,0 1 1,-2-1 3,-3-4-1,-1-2 0,-1-11-5,-1-6 2,8-5-6,0-5 0,6 0-1,5 1-5,3 1-8,-1 3-28,1-1-40,-1 5-58,-1 3-119</inkml:trace>
  <inkml:trace contextRef="#ctx0" brushRef="#br0" timeOffset="71616.0962">13468 12912 666,'0'0'32,"0"0"0,0 0-8,16 96-2,-13-66-9,2 2-3,-1-1-2,-2 1-5,3 0 5,-2-3-3,0-3 1,-2-7 1,1-9-3,-1-5-1,-1-5-2,0 0 1,0 0-1,0 2 1,0 0 0,0-2-1,0 0 1,0 0-1,0-4-1,-1-3-2,-1 3 1,2-2-1,0 1 0,0 0 0,3-2 0,2 6 0,-1-2 0,6-1 2,-6 3-1,1-1 2,-1 2 0,-4 0-1,3-2 3,1-1 1,3-4-2,-1 1 3,-3-3-6,1 2 2,-2-4-2,1 2-1,-2 4 4,1 1-2,-2 4 1,1-3 0,3 0-3,-1 0 0,4 3-2,4 3 2,3 12 2,4 9-4,0 2 5,-2 3-4,3-2 2,-2-3 0,-5-9-5,0-6-6,2-9-7,-1-7-8,4-12-8,-4-8-11,2-4-15,-5-4-8,0 0-1,0 1 10,-4 4 18,-2 11 15,-1 6 15,-1 9 17,-2 4 12,0-2 11,0 2 6,3 9 7,-2 1 10,2 7 7,4-2-1,-4-6-9,4 4-13,-3-6-14,5-2-11,1 0-6,0-5-6,8 0-4,-5-10-14,4-5-37,-7-2-91,-3 3-152</inkml:trace>
  <inkml:trace contextRef="#ctx0" brushRef="#br0" timeOffset="72508.1472">7791 14212 720,'0'0'-19,"0"0"1,0 0 12,0 0 12,0 0 12,0 0 0,0 0-5,0 0-3,0 0-5,0 0 1,-21-10 1,33 17 2,5 4 2,5 0 2,1-1-2,9-1-1,5-1-5,6-4 1,6 1-4,4-2 0,11-3 1,2 2-1,8-2 2,7 3-2,3-1 0,3 2 1,4-1-2,4 2 1,0-1-1,4-1 0,-1 0-1,1-1 2,2 1-1,-2-3 0,3 0 0,0 0 0,0-3 1,-1-4 1,3 2 1,-3-3 1,4 0 0,-2-1-1,0 0-1,1 1 0,-1 1 0,-1 1 0,-2-1-3,1 2 0,0-2 0,1 0 0,-4-1 0,0 1 0,2-3 0,-2 0 0,1-2 0,-1-2 0,2 1 1,-4-4 1,1 0 1,0 2-1,0 3 1,1 1 0,-1 4 0,0 2-1,0 3-1,3 2-1,-3 0 1,0 0-1,-1 4-1,3-1 0,0 0 1,-2-2 0,2-1 0,-2 0-1,1-4 1,0-4 0,0-3 0,2 0 0,-2 0 0,-1-2-2,-3 3 2,0 1 0,-3 2 0,-1 2 0,-2 2 0,-3-1-1,-3 4 1,-3 0-1,-2 0 0,-2 0-1,-3 0 2,0 0-2,-2 0 2,-5-5-1,-3-2 0,-3-3 0,-5-2 0,-6-2 1,-4 0 1,-5 1-1,-5-1 0,-7 4 0,-7 2 1,-7 2 0,-3 2-3,-7 2 4,2 0-1,-5 2 0,0-1 3,0 1-5,0 0-3,1-2-5,-1 2-12,0 0-18,-3-2-66,-11-1-181,-5-11-43</inkml:trace>
  <inkml:trace contextRef="#ctx0" brushRef="#br0" timeOffset="80043.5782">12770 7378 336,'0'0'37,"0"0"1,0 0-1,0 0-2,0 0-1,0 0-6,0 0-4,0 0-4,0 0-2,0 0-4,-68-40-1,65 38-4,3 2-3,-1-1-3,1 1-1,-2 0-2,1-2 0,1 2-1,-2-2-1,2 2 3,-1 0-1,1 0 0,-2 0 2,2 0-1,-1 0 4,0 0 1,-1 0-1,1 0 3,-1 0-1,1 0 0,-4 0 0,-2 0-1,3 0 1,-3 4-2,2-3 1,1 1-1,-6 2 1,6-3-1,-1 1 1,-2 3-1,2-4 0,-4 4-2,1-3 0,4 0-1,-3 3 0,4-2-1,-6 3-1,2 0 0,1 2 1,-4 2-1,1 4 1,-1 3-1,1 3 0,0-3 0,0 5 1,1-3 0,1 1 1,0-5-1,1 0 0,2-1-1,-2 2 1,0 4 0,2 1 0,0 1-1,1 2-1,0 5 1,0 3 1,2 8 2,-1 4-1,1 5 1,-1 3-2,2 5 1,0 1 1,0 4-2,0 1 3,0-1-2,0-3 2,0-3-1,0-3 0,0-5 1,0-1-2,3-4 2,1 1-4,1-1 1,2 1 1,-1 0 1,1 2-2,0-1-1,1 1 1,0 3-2,-1-5 3,1 1-1,-1-4 0,0 1 0,0-6 0,-1-1-1,-1 0 1,0 1 4,2 0-4,-1 1 4,0 5-3,0-2-2,0 3 2,1 1-2,-2 1 1,3 0-2,-2-2 1,-2 1 0,3-4 0,-1-3 1,-2-1 0,2-2-3,0-2 3,1-2 3,-1 0-5,-2-1 7,2 0-6,-2 0 0,1 1 0,0-1 0,-2 1 1,2 0-1,-2-1-1,-2 0 1,2 0 0,-2-1 0,1 0 2,-1-2-1,1-2-1,-1-6 0,-1 1 1,2-2-1,-2-5 2,0 7-1,0-7 0,0 2 0,0-1 0,0-1 0,0 2 0,1-2 0,2 1 1,-3-9-2,1 6 2,1-3-1,-1 3 0,1 0 0,-2-5-1,1 4 4,0-4-4,1 0 1,-1 0-2,-1-5-1,0 0 2,0 0 6,0 0-4,0 2 3,0 1-3,0-3 1,2 2 2,-1-1-5,1-1 6,-1 2-5,1-2 5,-1 0-3,5 2-1,1-1 3,3 0-5,-1 1 0,2-1-1,0 1-2,-1-2 2,8 1 2,1-1 1,3 0-2,3 0 2,1 0-1,2-1 0,4-2 0,3-1 1,3-3-1,3 2 0,3 0 0,3-2 0,0 3 0,2 0 0,-1 0-2,1 1 3,1 1-2,-2 2 0,1 0 2,-2 0-1,2 0 0,-3 0 0,-1-2 0,-3 2 0,1-1-1,-2-3 1,0 1 0,1 1 1,2-5 0,1 1-2,0-1 0,1 0-1,0 0 2,3 2 0,0-1 2,-1 0-1,1 1-1,-1 0-2,1 2 1,-1-1-2,-3 1 2,1 0 0,-4 2 2,0-2-2,-2 0 0,-1 0 0,-1 1 0,-2-1 0,0 0-2,-3 0 2,1 0 0,-4 2 2,-1-1-2,-2 2 0,-9-2 1,2 2-2,-1-1 1,-6-1 1,7-1-2,-4 1 2,-6-2-2,6 0 2,-7 1-1,2 0 1,-2 0 1,-5 1-2,7 1 0,-6-1 1,-1 1-2,1 1 2,-5 0 1,0-2-3,0 2 2,1 0 0,1-2-1,-1 2 3,4-2 1,-3-1 0,3-7 0,0-4-3,-2-3 0,0-10 0,0-2-1,-3-3 0,2-6 2,-2-5-3,1-4 1,0-2-1,1-1-3,-1-5 5,-1 1-7,0-1 6,2 2 1,-2 1-1,0-3 4,0 2-3,0 1 0,0 2-2,-2 0 1,2-1-1,0 0 3,0-2-2,0-6-2,2-2 1,1-3-2,0 1 3,-2-3 0,2 1 1,-3 2 0,0 5-1,0 0 0,0 5 0,-4 3-3,-4 3 5,1 4-4,-2 4 2,-2 4 0,1 3-2,-2 4 2,2 0 0,0 3 1,0-1-2,1-2 2,0 1-2,2 0 2,-1-2-1,0-1 0,1-1-1,1 1 2,-1 1-2,1 2 2,1-1-1,0 4 0,-1-1-1,2 3 1,-1 1 0,-1 1 0,1 7 1,1-4-4,-1 0 5,0 0-4,-1 1 2,0 0 0,0-1 1,1 0-1,-4-5-1,0 1 1,1 2-2,0-3 2,0 2 0,1-1 1,1-1 0,0 0 0,0 0-5,-1 2 4,3 3 0,1 0 0,-2 1 2,4 4-1,-2 2-1,1-2-1,1 7 1,0-7 0,-1-1 1,1 6 0,-1-2-1,2 2 0,-1-6 0,-2 1 0,2 7-1,-1-7 1,2 7 0,0-1 1,-1-6 0,1 6 0,0 0-2,-2-6 1,1 6-3,-1-1 4,1-2-1,-1 6 0,1-2 2,-3-5-2,2 5 0,-1 1 0,2 2-1,-2-4 1,-1 4 1,-2-5-2,0 2 1,-1 0 0,-1 0 0,-1 0 0,-6 0 0,-2 0 0,-4-2 0,-2 3 0,0-1 1,-3 2-2,-1 3 0,-4 0 1,0 0-2,-4 0 2,-1 0 1,-4 5-1,0-2-1,-2 0 1,-1 1-1,1-4 1,0 3 0,2-3 1,1 0-1,-1 0 0,4 0 0,-3 0-1,2 0 1,-2 0 0,-2 0 0,1 0 0,-2 1-1,-1 2-1,-1 2 0,-4 2 1,2 0 0,-5 3 1,2-3 0,2 3 0,-1-3 1,6 0-2,0-2 1,2 1 0,0-2 0,3-1-1,-2-2 2,0 0-1,0 1 0,0-1 1,-3-1-3,0 2 2,-4 1 0,1 0 0,-4 2 0,2-3-1,-2 3 0,3-2 1,-3 2-2,1-4 4,0 2-2,1-1 0,0-2 0,0 0-2,3 0 2,1 0 0,2 0-1,4-2 2,2 1-1,2-1-1,11 1 2,1 1-1,9-1 0,3 1 2,-2-2-2,5 2 0,0 0 0,-1 0 0,7 0 0,-1-2-3,1 2 2,-2 0 0,1 0 0,-1 0 1,1 0 0,-1 0 0,1 0 0,-1 0 0,1 0 0,-1 0 0,1 0-1,-1 0 0,1 0 1,1 0-1,-1 0 0,1 0 1,-2 0-1,2 0 1,-1 0 0,1 0-3,-3 0 3,3 0-2,-1 0 1,1 0 2,0 8-2,0 4-1,0 6 1,0 7 0,7 4 0,0 5 0,2 3 0,1 4 0,0 0 0,0 8-1,3-1 2,-1 2 1,1 3-4,1 0 5,-1 0-4,0 2 1,-1 1 2,-4 0-2,2 3 2,-4 0-4,0 0 5,-2-2-4,1-4 4,2-2-2,-3-3 0,2-2 4,0-2-3,0-3 2,1-1-3,0-3-1,0 0 0,2-1 0,-1-1 1,0 2 0,-1 0 0,-1-3 0,1 2-1,-3-3 1,-1-2 0,0-1 0,-1 2 4,-2-3-4,0-1 1,0-1-2,0 2 1,0 0 4,0 1-4,0-1 4,0 2-4,0-1-1,3-2 2,-1 3-1,3-2 1,2 1-2,-1 3 1,1 2 0,2 3 1,1 1-1,-2 2 0,3-1 0,-3 1 0,2-1 0,-1 3-1,0-5 5,-1 2-5,1-4 4,0 0-3,1 0-1,-2-3 2,0-1-2,1 0 2,-2 0-1,0-2 0,-3 0 0,2-1 1,-1 0-1,1-4 1,-1 3-2,1-3 1,0 2 0,-2-3 0,0-1-1,2-2 1,-3-8-1,1 2 1,-1-5 1,-1 2-1,0-2-1,0-5-1,-1-1-3,-1-4-7,0 0-7,0 0-11,0 0-24,0-17-59,-4-14-144,-6-17-66</inkml:trace>
  <inkml:trace contextRef="#ctx0" brushRef="#br0" timeOffset="85959.9166">19108 7256 272,'0'0'54,"0"0"-2,0 0-7,0 0-6,0 0-3,-17-87-3,17 74-2,-2-1-2,2 8-3,-1-6-1,1 5 0,0 2-2,0-1 0,0 6-3,-2-3-3,2 3-2,0 0-1,0-3-1,-1 2-2,1 0-2,0-1-2,-2 1 0,2-1-4,-1 0 0,1 1-1,-2-1-1,2 0 0,-2 2-3,2 0 0,0 0 0,0 17 1,0 12 4,7 10-3,0 4 3,1 5-3,-3 1-1,2 0 2,-4 3-1,0-3 2,0 0-2,-3-2 1,0-5-1,0-1 0,0-7 1,0 0 2,0-7-1,-1-6 2,1-2-2,-2-8 0,2-4 1,0-1 0,0-6-2,0 0 3,0 0-1,0 1 2,0 1 1,0-1 3,0 0 0,0-1 0,0 3-1,0-3-2,0-3 0,-3-11-3,2-10-1,-5-7-1,5-4-1,-2-3-1,2-3 2,-1-1-2,-1-1 3,2 2-1,-4 0 1,2 4 0,-1 0 0,-1 4-1,0-1 1,1 3-1,1 2-3,0 1 4,1 9-6,1 0 5,-1 7 1,2 6-2,0 1 1,0 5-1,0-1 0,0 1-1,0-2 2,0 2-2,0-2 0,0 0 1,0 1-1,0-1 1,0 0 0,0 2 0,0-3 1,0 3-1,0-3 0,0 2 0,0 0-2,0 1 1,0-2 2,0 2-1,0-1-1,0 1-1,0 0-2,0 0 3,0 0-1,6 8 3,6 9 2,4 6-4,1 2 2,0 2-3,2 4 1,-3 0 1,3 1 0,-3-2 0,0 0 0,-2-3-1,-1 0 1,-1-5 0,-2-3-1,-3-6 2,0-1-1,-2-5 0,-4-4 1,2 2 1,-3-5-3,0 0 2,0 0 1,2 2-1,-1-1 2,2 1-1,-2-1 0,0 1 1,1-2-1,-1 1 0,2-1 0,3-10-2,0-7 3,4-9-3,-1-2 0,1-3 2,0-3-2,3-2 0,0 2 2,3-2-4,-1 2 0,0 5 2,-2 1-2,2 6 3,-4 2 0,-3 8-1,0 2 0,-3 2 0,-4 4-1,3-3 1,-1 4 1,-1 0 0,2-5-1,-1 4 1,-1-1 2,3-3-3,-4 4 0,1 0 0,1 1-3,-3 3 5,0-2-2,0 2 0,1-2 0,1 2 0,-1-1 1,-1 1-1,2-2-1,-2 2 1,1-2 0,-1 2 0,0-1-2,2 1 2,-2 0-1,0 0 0,1 0 0,2 0 1,2 10 0,1 5 0,0 9 2,2 3-3,-3 5 5,4 3-6,-2 4 4,2 4-2,0 2 0,1-1 0,0 1 0,0 1 0,0-2-2,-1-7 4,0-2-2,-4-3 0,4-6 0,-3-2 0,-2-2 0,2-4 0,-3-4 1,1 1-1,0 1 0,-1-4 1,0 5-2,0-7 3,-2 2-1,1 0-3,-1 0 5,1 0-5,-2-5 5,1-1-2,-1-2 0,2 1-1,-2 0 1,1 0-1,-1-5 2,0 0 0,0 0 0,0 0 0,2 0 0,-2 2 0,0-2 1,1 0 0,-1 2 0,0-2-2,2 0 1,-2 0-2,0 0 0,0 0 1,1 0-2,-1 0-1,0 0-1,0 0-1,0 0-1,0 0-1,0 0-4,0 0-9,0 0-7,0 0-10,0 0-21,0-7-84,0-8-170,0-7-16</inkml:trace>
  <inkml:trace contextRef="#ctx0" brushRef="#br0" timeOffset="88220.0459">20359 6742 226,'0'0'49,"0"0"9,0 0 5,0 0 0,0 0-7,0 0-6,0 0-4,0 0-6,0 0-3,28-29-4,-26 27-7,-2 0-6,0 1-5,1-1-4,-1 1-3,0-1-1,-1 1-3,-3-1 0,-8 1-3,-2 1 1,-4 1-2,-5 10 1,1 3 0,-2 8 0,1 2-1,-2 8 3,1 3-3,0 5 1,1 3 0,0 6 0,3 0 2,3 1 3,0 1 2,3 1 0,4 0-1,2-2-5,5-1 0,3-1 0,0-2 0,11-2 1,2 2-2,4-4 1,2-2-2,3-1 1,3 2 0,-1-6 1,1 2-2,1-3 1,1 1 2,-1-4-3,2 0 4,-4-3-3,0-3 1,-1-3 0,0-2-1,-2-4 1,0-1 1,2-3-1,0-2 0,0-5-1,-1-2 0,2-2 0,-1-1 1,-1 0-1,-6 0 0,-7-2 0,2 0-2,-6 0 1,-1 1 1,2 1 0,-6 0 0,0-2-1,0 2 0,1 0-1,1 0 1,-1 0-1,2 0-5,-3-7-8,1 1-13,1-8-15,-2-5-34,1-2-54,-1-7-175,0 11 1</inkml:trace>
  <inkml:trace contextRef="#ctx0" brushRef="#br0" timeOffset="88648.0704">20638 7137 594,'0'0'51,"0"0"-2,0 0-5,0 0-10,0 0-4,0 0-9,0 0-5,0 0-5,0 0-6,0 0-1,-2-63 0,2 63-2,9 4 2,4 8-1,3 5-1,1 3 1,2 2-2,4 3 4,0-1-5,3 3 4,2-2-2,-2 0 0,4 2-2,-1-4 0,0 2 0,-1 0 0,-2 0 2,-2-1-1,-2-2 0,-5-2 1,-1-1-1,-6-7 0,-1-2 0,-5-3 0,0-4 2,-1 1-3,-3-4 0,0 0 1,0 0-1,2 1 1,-1-1 0,1 2-2,-1-2-3,1 0-4,-2 0-9,0 0-6,0-4-12,-3-13-32,-5-8-51,-4-7-143,3 3-45</inkml:trace>
  <inkml:trace contextRef="#ctx0" brushRef="#br0" timeOffset="89060.0939">21051 7024 570,'0'0'46,"0"0"-1,0 0-3,0 0-8,0 0-8,0 0-9,0 0-5,0 0-4,0 0-4,3-10 1,-11 13-1,-3 9 0,-4 4 1,-1 1 1,-2 3-1,1 1 1,-2-2 0,3 3-4,0 0 6,0 7-5,0 3 2,-1 3-1,0 6-1,0 4 1,-1 5-2,-1 1 4,2 3-2,0-4 1,2-4-2,2-5-2,3-10 3,4-9 1,2-11-1,3-4 3,1-7-2,-2 0-1,2 0 0,0 2 0,0-1 1,0 0-1,-1 1-2,1-1 0,0 1-3,-2-1 3,2 6-2,-1-2-4,-1 0 3,2 1-1,0-6-2,0 0 2,0 0-9,0 2-4,0-1-3,0 1-9,0-2-13,6-5-48,5-11-142,3-9-93</inkml:trace>
  <inkml:trace contextRef="#ctx0" brushRef="#br0" timeOffset="89584.1239">20960 6747 716,'0'0'36,"0"0"-2,0 0-2,0 0-5,0 0-4,0 0-6,-11-82-4,15 71-4,3 6-2,8-3-2,-1 5 0,9 1-4,2 2-1,2 3 2,2 8-2,3 4 1,1 4 0,1 3-2,0 5 0,0 2 0,-1 4 0,1 0 1,-3 2-1,-1 1 2,0 1 0,-3 4 0,-1-4-1,-2 0 1,-2-2 1,-6 3-4,-2-1 6,-7-2-4,-1 3 1,-4 2 1,-2 1-3,0 1 2,-3 1-2,-3 2 2,0 0 0,-3-5 1,-1 1-2,2-5 1,-3 0-1,2-5 2,0-5-2,0-2 3,2-7-1,0-5 1,2-2-1,1-5 1,-2 2 0,3-4-2,2 2 3,1-5-3,-4 2 1,1 1 0,0-1-1,0 3 1,3-5-2,-2 0 0,2 0 0,0 0 0,-1 0 1,1 0-3,0 0-1,0 0-1,0 0-5,-1 0-6,1 0-11,0 0-15,0 0-62,-3-5-214,-5-10-18</inkml:trace>
  <inkml:trace contextRef="#ctx0" brushRef="#br0" timeOffset="92889.313">19581 9070 632,'0'0'36,"0"0"-3,0 0-4,0 0-6,0 0-7,0 0-7,0 0-4,0 0-3,0 0-1,0 0 0,27 24 2,8 10-4,3 2 6,2 6-4,-2 1 4,-4 0-2,-3-1-1,-2-3 2,-3-1-2,-2-4 2,-3-2-3,-1-3 2,-2-3-2,-1-2 1,-2-2-2,-2-5 0,-2-5 0,-1-2-1,-5-5 0,-2-3-1,2 1-2,-2-3-7,5-1-11,-1-10-26,-1-7-40,-1-6-52,-5-9-130</inkml:trace>
  <inkml:trace contextRef="#ctx0" brushRef="#br0" timeOffset="93197.3306">19982 8997 495,'0'0'62,"0"0"-9,0 0-9,0 0-11,0 0-6,0 0-6,0 0-3,-31 83-6,8-39-3,-3 4 3,-6 0-3,-4 4 0,1-3-1,-1-2-5,1-1 1,2-3-1,3-2 1,2-3-1,4-3 1,4-3 0,4-3 2,4-7-2,3-5 1,5-7-2,3-6-4,1-4 2,-2 0 2,2 0-3,0 1 4,0 1-4,0-1 0,0 4-1,0 0-1,2-1-1,1 0-3,1-2-7,3 0-12,2-2-25,7-2-54,-2-10-148,9-4-60</inkml:trace>
  <inkml:trace contextRef="#ctx0" brushRef="#br0" timeOffset="93460.3456">20255 9426 689,'0'0'17,"0"0"4,0 0 2,0 0 0,30 80-4,-27-50-7,0 2 0,1 0-1,-3-2-2,-1-1 2,0-2-3,0-2 0,0-10-2,0 2-1,0-5-2,-1-7-2,1 0-1,0-5 0,-3 0-2,3 0 1,0 2-2,0 0-3,0-2-2,0 3-7,0-3-10,0 0-20,0 0-50,0 0-103,7-8-107</inkml:trace>
  <inkml:trace contextRef="#ctx0" brushRef="#br0" timeOffset="93876.3694">21261 8910 701,'0'0'25,"0"0"-2,0 0-3,0 0 0,0 0-5,0 0-3,95 22-5,-70 1 0,1 3-2,1 0 1,2 3 0,2 0-1,-2-5-1,1-3-1,-1-3-1,-2-2 0,-1 1 1,-4-2-4,-2-1 4,-1 2-6,-7-7 3,-2 1-2,-2-3-2,-5-4-4,0 6-2,-1-4-6,-1 0-7,-1 2-14,0-4-30,-9-1-41,-6-2-129,0-7-53</inkml:trace>
  <inkml:trace contextRef="#ctx0" brushRef="#br0" timeOffset="94078.381">21557 8835 601,'0'0'42,"0"0"0,0 0-1,0 0-10,0 0-11,-14 107-5,2-70-9,2 3 2,-3-1-3,0 0 1,1 0 0,1-3-4,1-2 1,1-1-4,1-4-1,3-9-1,1-2-7,2-8-8,1-4-29,1 0-42,0-6-81,0 0-131</inkml:trace>
  <inkml:trace contextRef="#ctx0" brushRef="#br0" timeOffset="94408.3998">21831 8967 697,'0'0'18,"0"0"0,0 0-3,92-21-4,-66 21-5,-3 1-4,0 7-1,-4 2 0,-2 4-2,-3 1 1,-7 5 1,-3 2 1,-4 7 1,-3 3 1,-7 3 4,-5 4-1,-3 0 7,-2 0-3,2-2 4,0-5 1,3-5-2,4-9 0,6-8-3,5-1-1,2-2-3,12 1-2,6-4-1,8-4-2,7-2-1,3-8 0,6-4 1,3-3-2,4-2 0,3-1 1,1 0-2,-4 2-1,-4 3 0,-9 1-7,-11 6-7,-11 1-12,-10 5-18,-6 2-22,0 0-32,-11 9-61,-9 8-135</inkml:trace>
  <inkml:trace contextRef="#ctx0" brushRef="#br0" timeOffset="95084.4385">19561 10118 588,'0'0'39,"0"0"0,0 0-2,0 0-4,0 0-8,0 0-8,0 0-5,0 0-2,0 0 2,0 0 1,-3 61-1,3-18 0,1 3-3,8 10-1,2 3 2,3 5-2,1 6 3,0-2-2,1 0-3,-2-2 0,-1-4-4,-3-4-2,-2-4 1,-1-7 0,-3-2 0,-2-7 2,-2-6-3,0-5 0,-3-10-4,-6-4 2,5-6-1,-8-3 0,-5-1-2,-5-3-2,-7-11-4,-3-5 0,-1-8 0,-3-7 2,-2-2 2,2-3-1,0-1 3,3 5 1,5 6 3,5 7 0,9 7 2,5 6-2,6 5 3,3 1 1,-1 0-1,1-3 1,0 3 1,-2 0 3,2 0 1,6 5 2,7 9 0,5 6-3,3 2-1,4 3-1,2 3-3,0 3 1,1 0-3,0 4 3,-1-3-4,1 1 2,-4-2 3,1-4-5,-5 0 5,0-8-5,-6-6 2,-2-2-1,-4-5 2,-6-4 0,8-1 1,1-1 0,2-8-2,7-5 2,0-6-6,-1 1 3,4-1-5,2 0 0,-1 5-4,-2-2-10,1 4-16,2 2-45,-2-2-133,4 2-114</inkml:trace>
  <inkml:trace contextRef="#ctx0" brushRef="#br0" timeOffset="95676.4724">21333 10060 589,'0'0'40,"0"0"5,0 0-8,0 0-8,0 0-8,0 0-9,0 0 0,0 0 1,0 0 1,12 26 2,-1 11 1,-1 11-4,-1 5 0,0 5-3,-1 3 0,-2-1 1,0-3-6,-2-4 0,-1-4-3,0-9-3,1-4 2,-2-14-1,-1-2 1,-1-8-1,0-7 0,2 1 0,-2-6 0,0 0-1,0 0 2,-5 0-1,-10 0-2,-7-9 4,-7-5-3,4-1 1,1-2-1,2 4 0,7 2 1,6 5 1,6 5-2,3 1 2,-2-3-1,2 3-4,-1 0 4,1 0 0,-2 0-1,2 0 4,0 0-2,6 3 1,7 3 0,2 4-2,0 0 1,1 0-2,0 1 2,0 1 0,1 1 0,0 2-1,0 0 1,-1 1-1,0-2 1,-2 1 2,-2-5-1,-2-3 3,-3-2-2,-1-3 0,4-2-1,0-2-1,7-10 0,2-8 1,-2-4-4,-3-2 0,-3-1-5,-4 7-10,-2 8-9,-4 7-23,-1 5-48,0-1-104,0 1-121</inkml:trace>
  <inkml:trace contextRef="#ctx0" brushRef="#br0" timeOffset="96367.5119">18757 12201 617,'0'0'27,"0"0"2,0 0 1,0 0 2,0 0-4,0 0-5,-10 90-2,4-50-7,2 0-1,2-1 0,2-1-1,0-3 4,0-3 0,3-4 0,-1-7-2,-1-11-3,1-4-2,-2-6 0,0 0 0,0 0 0,0 1 0,1 1 0,-1-2-3,0 1-2,-1-1-1,-7-8-2,-2-4 0,0-7-3,3-3 4,4 2-4,1-3 3,2 1-1,0 2-3,5 4 3,-1 1 0,0 5-1,-2 6 2,1-1-2,-3 5-1,0-1 0,0 1 1,5 0 0,6 0 2,4 8-2,3 7 1,-1 8 0,-1 2-5,0 6 6,-1-2-3,-1-2 4,-2-1-1,-4-9-2,1-4-1,-5-5 2,-1-5 0,0 2 1,0-5 2,3-4-1,4-8 1,0-8-2,-1-6 2,-1-6-4,-2-2 0,0-1 0,0 2 0,1 4 1,-3 8 1,0 5-1,1 7-2,2 2 2,0 1-2,5 4 2,5 2 0,3 2-2,6 6 2,-3 5-1,-2 1 0,-2 3 0,-5 0 2,-1 2-1,-4-7-1,-3 1-3,-2-5-6,-1-4-7,-2 1-8,-1 0-10,0-1-22,0 1-48,0-1-91,-7-4-124</inkml:trace>
  <inkml:trace contextRef="#ctx0" brushRef="#br0" timeOffset="96624.5266">19614 11944 713,'0'0'28,"0"0"1,0 0-1,0 0-5,-78 54-3,59-27-5,2-1-3,2 6-1,1 0-2,4 3-1,3 4-2,2 2 0,5 8-4,0 0 1,9 6-3,7 1-1,1 1 2,8-1-3,4-3 2,4-8-2,3-8-2,2-10-3,2-12-9,-2-11-11,-8-4-32,-5-12-77,-11-12-180,-4-7-8</inkml:trace>
  <inkml:trace contextRef="#ctx0" brushRef="#br0" timeOffset="96876.541">19769 12129 766,'0'0'16,"0"0"-2,0 0 2,0 0 0,0 0-1,0 0 0,0 0-4,82 89-4,-57-60 1,1 0-3,-1-1 0,1-4-1,-3-1-3,-2-3-1,-2-3 0,-2-1-2,-6-6 1,-1 2 0,-5-5-3,-2-4-5,0 2-6,-3-5-11,0 0-10,0 0-26,0 0-42,0 0-77,0-15-120</inkml:trace>
  <inkml:trace contextRef="#ctx0" brushRef="#br0" timeOffset="97087.5531">19962 12039 714,'0'0'39,"0"0"-5,0 0-10,0 0-7,0 0-5,0 0-6,0 0 0,-28 78 1,13-35-3,1 1 4,-1 4-3,1-1 0,-2 0-2,3-3 0,0-4-3,3-7-2,2-6 3,3-9-5,2-7 5,0-7-5,3-4-7,-1 0-9,1 0-30,0 0-53,4-8-133,7-6-85</inkml:trace>
  <inkml:trace contextRef="#ctx0" brushRef="#br0" timeOffset="97300.5653">20221 12328 736,'0'0'5,"0"0"6,0 0 5,6 118-1,-4-75 6,-2 3-10,1 0 0,-1-2 1,0-9-3,0-11 0,0-2 0,0-11-4,0-4-3,0-1-2,0-6-3,0 0-5,-6-4-10,-2-10-20,-7-6-45,4-1-75,0-3-153</inkml:trace>
  <inkml:trace contextRef="#ctx0" brushRef="#br0" timeOffset="97609.5829">20213 11754 696,'0'0'34,"0"0"-3,0 0-5,0 0-8,0 0-4,0 0-4,0 0 0,89 35-2,-58-3-2,-2 7 3,1 6-6,-3 5 3,1 5-2,-5 6-4,0-3 2,-1 2-2,-6-2 3,-3-1-1,-6-5 3,-3-1-1,-4-4-4,0-3 4,-2-5-6,-6-5 2,1-5-1,0-11-2,3-4 0,-1-6-5,4-4-8,-1 0-12,2-4-25,-6 0-53,0-9-94,-3-8-114</inkml:trace>
  <inkml:trace contextRef="#ctx0" brushRef="#br0" timeOffset="98248.6195">22069 11514 516,'0'0'58,"0"0"-5,0 0-7,-24 80-9,24-42-6,7 3-9,7 8-3,1-2-1,1-1-5,-3-1 3,1-8-4,-5-6 2,-2-12 0,-3-6 0,-1-9 2,-3-4-1,0 0-1,0 0-3,0-2-1,0-12-1,-4-8-1,-3-10-4,-1-4 1,0-5-5,-1 1 1,3 2 1,2 4-2,2 9-1,2 6 0,0 9-1,0 6-1,8-1 1,5 5 0,6 8-1,5 6 2,2 3-1,-1 3 1,-1-2 0,-3 2 1,-1-5-1,-7-4 0,-2-3-1,-3-4 2,-6-2 2,3 1 1,-4-3 0,1-8-1,1-9-2,-2-5 0,-1-3 1,0-1 0,0 2 0,-1 6-1,-1 6 0,2 1-2,0 5 2,0 0-2,0 2 1,0 4-1,12 4 0,5 10 0,6 5 0,0 5 2,0 0 0,-4 0 2,1-1-2,-3-4 0,-2-2-2,-6-5 1,-2-6 0,-3-3 0,-4-3-2,0 0-1,5 0-4,1 0-5,1-4-4,0-2-6,-3-5-7,-1-6-14,-3 0-36,0-2-55,-1 6-167</inkml:trace>
  <inkml:trace contextRef="#ctx0" brushRef="#br0" timeOffset="98487.6332">22854 11313 693,'0'0'45,"0"0"-6,0 0-8,0 0-9,-85 37-4,59-7-7,3 8-2,4 6-2,2 5-2,6 9-2,6 5 1,3 2 1,2 5-4,9-2 3,4-2-3,4-7-2,5-7 0,0-8-3,2-8-5,5-14-12,2-8-18,-1-13-61,0-4-110,-4-16-111</inkml:trace>
  <inkml:trace contextRef="#ctx0" brushRef="#br0" timeOffset="98709.6459">22996 11530 757,'0'0'20,"0"0"-1,0 0-2,0 0-2,0 0-4,0 0-4,0 0-3,76 67-1,-47-45-1,0 1-2,2-1 0,-4 0 1,-1 0-1,-5-4 2,-1-2-5,-9-4-1,-2-4-7,-6-3-9,-3-5-20,0 0-31,0 0-50,0 0-99,0 0-69</inkml:trace>
  <inkml:trace contextRef="#ctx0" brushRef="#br0" timeOffset="98924.6582">23149 11389 632,'0'0'40,"0"0"-2,0 0-6,0 0 0,0 0-9,0 0-5,12 104-6,-12-64-2,-2 2-4,-5 0 3,-2-2-5,1-4 1,-1 0-4,2-6 0,-2-3 3,2-2-5,1-6 3,2-3-4,-1-2 0,1-5-4,1 2-9,2 0-13,-1-5-34,2 1-50,0-7-150,0 2-45</inkml:trace>
  <inkml:trace contextRef="#ctx0" brushRef="#br0" timeOffset="99248.6767">23350 11679 765,'0'0'27,"0"0"-3,0 0-3,0 0-6,0 0-8,0 0-5,0 0-2,0 0-2,90-54 1,-78 58-3,2 7 1,-4 9-2,-5 6 3,-3 5-2,-2 3 1,-6 4 4,-2-1-4,-4 4 7,-2-7-3,2-2 2,3-14 2,1-1 1,3-7 0,4-6 1,-1 1-2,2-5 0,0 0-2,11-2-2,6-7-1,7-3 0,2-4-2,-1 1 0,3-2 0,1 2-2,-2 3-3,2-1-8,-5 2-19,-2 1-49,-9 2-88,-4-4-143</inkml:trace>
  <inkml:trace contextRef="#ctx0" brushRef="#br0" timeOffset="99499.691">23607 11209 774,'0'0'25,"0"0"-2,0 0-3,0 0-4,0 0-8,0 0-2,0 0-1,79 34-1,-51-2 2,1 7-4,-3 8 2,0 5-3,-4 7 0,-5 5-1,-4 4 3,-5 1-4,-8 2-1,0-3 1,-13-4-12,-3-7 0,-9-5-12,-1-10-20,-4-8-29,-2-12-48,2-9-74,-4-9-98</inkml:trace>
  <inkml:trace contextRef="#ctx0" brushRef="#br0" timeOffset="99956.7172">21109 12100 730,'0'0'37,"0"0"0,0 0-10,0 0-2,0 0-4,0 0-5,0 0 0,0 0-6,0 0-3,-68-20-2,68 18-2,2 2 0,16-2 2,11 2-1,13 0-1,6 0-2,1 2-1,2 0 0,-1 3-1,-2-2 1,-3 1-1,-5 0-1,-5 0 0,-6-1-3,-9 1-3,-8-3-3,-6 1-6,-6-2-2,0 0-3,0 0-6,1 0-14,-1-5-37,-1-6-48,-13-7-143,-7 0-27</inkml:trace>
  <inkml:trace contextRef="#ctx0" brushRef="#br0" timeOffset="100176.7298">21265 11882 726,'0'0'39,"0"0"1,0 0-9,0 0-6,0 0-4,0 0-11,0 0-1,0 0-3,0 0 1,0 0 1,9 105-2,-6-57 2,0 2-3,1-1-1,2-1-3,1-2-1,0-7-2,1-2 0,-1-5-4,0-12-3,-1-1-9,-2-7-12,-1-6-26,0 1-51,1-7-117,9-3-99</inkml:trace>
  <inkml:trace contextRef="#ctx0" brushRef="#br0" timeOffset="101943.8308">21148 11640 240,'0'0'84,"0"0"-1,0 0-1,0 0-12,0 0-13,0 0-9,0 0-13,0 0-6,0 0-8,0 0-5,-69 8-4,67-8-2,-2 0 1,-2 0-4,0 0 0,2 0 0,4 0 0,-2 0 0,2 0 3,-5 3-2,1 0 1,-4 2-1,-3 4-2,1 2 2,-3 3-2,-2-2 0,2 5 0,-3-2-2,3 2-2,-1-2 0,-1 4-1,4 2 1,-2 0 0,4 2-2,0 3 3,2-1-4,3 0 2,4 1-1,0 1 1,0 1-1,7 1 0,0 0 0,2 0-3,1 0 4,1 0-1,1 0 1,1-2 0,-1-1-1,1 1 1,1-2-1,-1-1 0,3 0 0,-1-1-1,0 0 1,2-4 0,0 0 2,1-1-2,1-2 0,1 1-2,2-2 0,-1 1 4,0-1-4,1-3 7,-2 1-4,3-2-1,0-1 1,-1-2-3,0-1 3,-1-3 2,1-1-5,-1-1 4,0-2-2,1 0 0,1-4 0,-3-4 2,2-4-1,-2 0 1,-1 0 0,1 0-1,-4-1 5,1-1-6,-1 0 5,-3 0-5,-1-1 1,1 3 0,-4-4 0,1 0 0,-2-1 0,1-2-1,-2-1 2,-1-2 2,0-3-1,-4-4 4,1-1-4,-1 0 1,-2-3-1,0 1 1,0 1-1,0 1 3,-6 2-3,-1 1 2,-2 1-2,1 2-2,-4 3 2,1-1 0,0 4-1,-3 1 1,2 0-2,0-2-1,0 2 3,0 0-4,-2 0 4,2 3-3,-2-2 1,1 0 1,-3 0-1,3 0 2,-4 2-3,2-2 0,-2 3 0,-1-2 0,0 1 0,-3 2 0,1 0 0,-2 4 0,1-1 0,-1 1 0,-1 3 0,6 4 0,-2-1 0,-2 2 0,1 0 0,3 0 0,-2 0 0,2 2 0,-1 4 0,-5 0 0,3 1 0,-2 3-4,-1-1-7,-3 4-13,-4 4-14,-3 4-30,-2 4-98,-4 1-162,1 4-14</inkml:trace>
  <inkml:trace contextRef="#ctx0" brushRef="#br0" timeOffset="104001.9486">24839 11132 748,'0'0'33,"0"0"-1,0 0-5,0 0-4,0 0-3,0 0-6,0 0-4,0 0-1,0 0-3,0 0 1,-19-18 0,28 11-1,14-3 0,12-5-2,8 0-3,11-2 3,5 2-4,0 2 1,1 2 1,-7 1-3,-8 6-1,-9 3 0,-11 1-2,-8 0-2,-7 0-2,-7 0-8,1 3-6,-4-3-8,0 2-13,-8 3-26,-10 2-45,-4 1-88,-4-3-102</inkml:trace>
  <inkml:trace contextRef="#ctx0" brushRef="#br0" timeOffset="104359.969">24936 11234 617,'0'0'37,"0"0"6,0 0-3,0 0-4,0 0-4,0 0-8,0 0-3,0 0-3,0 0-2,-62 45-1,62-45-1,-1 2-2,1-2-2,-2 2-2,2-2-2,3 0 2,16 0-5,10-2 2,8-3-1,5 0-1,1-2 1,1 3-1,-1-1-1,-2 2-1,-4 0 1,1 0 0,-6 1 2,-2-2-2,-3 1 1,-3-2 0,-7 2-2,-2 0 1,-6 0-1,-4 2 0,1 0-1,-6 1 0,0-2-2,0 2-1,1 0 0,1-2-4,-1 2-7,1 0-7,-1 0-10,1 0-17,-1 0-56,-1 0-210,0 0-22</inkml:trace>
  <inkml:trace contextRef="#ctx0" brushRef="#br0" timeOffset="105140.0137">26075 10533 677,'0'0'35,"0"0"-5,0 0-7,0 0-8,0 0-1,0 0-6,0 0 0,-13 102-1,13-38 1,0 4-1,-4 7 0,3-3 4,-2-1-2,0-6 2,1-8 4,-1-8-2,2-11 5,1-11-3,0-14-2,0-7 0,0-6-3,0 0-1,0 0 0,-3 0-1,0-9-2,-4-11-1,-2-9-6,1-5 1,-1-4-3,0-5 3,4-3 3,-1-6-2,1-2 1,2-2-2,2 2 1,1 8-1,0 6 1,3 15-2,0 10 1,0 5 0,0 8-2,-2-1 3,6 1-2,3 2-1,5 6 1,4 8 1,-2 4 0,3 4 4,-1 5-5,-2 7 1,4 2-1,-1 8 0,-1 1 0,1 2 1,0 1 0,-4-5 1,1-7-2,-4-4 0,-1-7 4,-2-11-3,-6-4 4,-1-5-2,2-5-4,3-8 5,7-10-5,3-10 3,-3-8 1,1-7-5,-2-8 4,2-3-1,-3-2-1,0 0 2,2-1 0,-4 7-3,2 4 4,-3 7-4,-4 14 1,-1 10 1,-1 11-2,-1 4 0,5 4-1,3 12 0,4 12 2,-1 10 2,-2 8-2,-3 1 2,-3 6-3,-2-2 0,-2-2 2,-1-6 1,-1-3 0,2-7 0,-2-11-1,1-10 0,-1-1-1,2-7 0,-2 1-4,2 1-7,-2-6-12,0 0-11,2-2-17,4-10-45,-1-9-138,6-4-94</inkml:trace>
  <inkml:trace contextRef="#ctx0" brushRef="#br0" timeOffset="105488.0336">27125 10111 682,'0'0'50,"0"0"-3,0 0-6,0 0-10,-81-25-7,58 25-8,-2 5-3,3 12-3,-1 7-2,0 11 0,3 12-1,3 14-2,-1 9 1,7 8 1,0 9-1,5 0 1,3 2-1,3-2-5,3-5 2,11-7-2,3-9 0,9-9-2,5-10 2,5-8 2,6-6-4,3-4 5,1-5-6,0-6 2,-1-3-1,-5-4 0,-5-4 0,-4 1-2,-11-6-2,-10 2-7,-3-2-5,-7-2-5,0 0-4,0 0-6,1 0-11,-1 0-30,0-8-52,-8-7-118,-2-8-59</inkml:trace>
  <inkml:trace contextRef="#ctx0" brushRef="#br0" timeOffset="106048.0656">27212 10548 760,'0'0'33,"0"0"-3,0 0-5,0 0-6,0 0-4,0 0-4,0 0-1,0 0-2,0 0 1,44 58 1,-18-29-2,5 1-2,1 2-3,2 0-1,3 0-3,-1 0 1,3 2 0,-5 0-1,1-2 1,-3-4 0,-3-1-3,-2-3 4,-2-2-1,-6-5 0,-5-5 1,-7-5-2,-4-5 0,-3-2 0,0 0-6,0 0-3,0 0-6,-3-10-6,-5-9-6,-8-7-6,1-4-11,-1-3-14,3-5-23,3 1-18,3-4-8,4 4 10,2 2 32,1 1 27,-2 6 25,2 7 17,0 2 14,-1 6 15,-1 1 20,1-1 10,-2 2 15,1-1 2,1 8-9,-1-1-5,2 5-14,-2-1-11,2 1-7,0-2-10,-1 1-6,-1 1-3,-2 0-4,-5 7-2,-3 11 2,-5 11-2,-3 10 0,1 4 2,-4 7-4,0 3 2,0 2-2,2 0-2,1-2-1,4-4 1,2-6-2,2-5 1,4-5 0,2-9-4,3-7 3,1-5-4,2-7 1,0 2-2,0-7-2,0 0-4,0 0-11,0 0-8,12-2-21,7-4-40,2-5-78,2 1-146</inkml:trace>
  <inkml:trace contextRef="#ctx0" brushRef="#br0" timeOffset="106318.081">27856 10832 680,'0'0'40,"0"0"1,14 78 0,-7-42-10,0 0-6,0 4-7,0-1 0,1-1-1,0 2-7,-1-3 3,2-1-7,-1 0-1,0-3 0,-2-1-3,-2-2-1,-2-2-1,-1-10 0,-1 0-1,0-6 0,0-6-2,0 2-5,0-8-8,0 0-9,0 0-16,0-12-25,0-9-53,0-11-103,3-6-90</inkml:trace>
  <inkml:trace contextRef="#ctx0" brushRef="#br0" timeOffset="106597.097">28287 10714 737,'0'0'35,"0"0"0,0 0-5,0 0-5,0 0-5,0 0-9,0 0-1,0 0-3,0 0-2,94-69-1,-50 59-4,6-1 0,5 4-1,3 0 0,3 3 1,-2 2-1,0 2 0,-5 0-1,-2 0-1,-9 0-1,-7 0-3,-11 3-5,-11-3-5,-8 2-8,-6-2-11,0 0-19,0 0-27,0 0-33,-7-5-46,-10-5-103</inkml:trace>
  <inkml:trace contextRef="#ctx0" brushRef="#br0" timeOffset="106810.1092">28770 10403 674,'0'0'46,"0"0"-12,0 0-7,0 0-3,0 0-4,0 0-3,36 95 0,-24-57-4,-2 5 1,-1 1-3,-5 0-4,-1-2-2,-2-2-2,-1-3-2,0-5-1,0-8-2,-1-5-3,0-7-2,-1-6-8,2 0-11,0-6-28,-3 0-61,-1-9-144,-1-8-60</inkml:trace>
  <inkml:trace contextRef="#ctx0" brushRef="#br0" timeOffset="107304.1374">28909 10210 679,'0'0'38,"0"0"-4,0 0-8,-98-70-5,72 65-7,-2 5-5,2 0-1,0 5-1,0 9 0,2 4-1,-1 4 1,2 6-3,2 6 0,1 0 0,0 4 1,4 3-2,-1 1 3,4 4 1,-1 2-3,5 4 3,1 1-4,5 2-1,3-1 1,0 1-2,9-2 2,4-2-3,5-6 1,2-4-2,2-6 2,1-6-1,3-7 0,0-3 0,1-8 0,-1-4-1,1-4 1,-2-3-1,1-2 0,0-7 1,-3-1-1,0-4 1,-2-3-1,-1 0 1,-4-5-1,0-2 1,-3-4-1,0-2 2,-3-4-1,0-1 0,-3-3 1,-2-1 0,-5 0 0,0-4 3,-2 1-2,-5-1-1,-3 4 1,0 4-4,-1 8 4,3 9-3,2 9-1,-3 7-1,-6 2-1,-3 6 5,-6 7-6,4 4-1,8-6-10,5-4-11,0 1-18,5-5-52,-1 0-82,2 2-136</inkml:trace>
  <inkml:trace contextRef="#ctx0" brushRef="#br0" timeOffset="107560.1521">29377 10289 685,'0'0'36,"0"0"-3,0 0-3,0 0-6,0 0-4,0 0-3,0 0-3,76 94 2,-55-67-2,4 0-2,2 2 3,4-2-7,0 1 0,0-2-5,-2-4-3,-3-1-1,-4-1 0,-5-4-2,-3 1-1,-4-8-2,-2 1-5,-4-4-4,-1-2-8,0-2-9,-3-2-25,3 0-43,0-9-84,2-8-121</inkml:trace>
  <inkml:trace contextRef="#ctx0" brushRef="#br0" timeOffset="107760.1635">29619 10178 613,'0'0'70,"0"0"-14,0 0-18,-22 100-7,12-62-13,-4 3-2,0 3-4,0 2-2,3 0 1,-1 1-5,1-1 1,3-4-4,4-1-3,1-4-3,1-4-4,2-11-7,0-7-19,0-1-47,0-7-154,2 1-88</inkml:trace>
  <inkml:trace contextRef="#ctx0" brushRef="#br0" timeOffset="108096.1827">30001 10519 666,'0'0'18,"0"0"3,0 0-3,0 0-3,0 0-6,80-65-6,-66 60-4,1 3-3,0 2-3,-5 0-2,3 2 0,-6 10-5,-1 7 2,-3 6-3,-3 2 3,0 0 2,-7 1 6,0 2 7,1-7 1,1-3 5,2-11 2,0 2 4,3-5 6,0 0 1,0 1 0,0-7-3,0 0-2,0 0-7,2 0-4,11-2-5,7-8-4,5-1-2,-3-3-5,2 0-10,1-1-11,-2 1-23,-1-3-46,-2 4-88,-3-5-100</inkml:trace>
  <inkml:trace contextRef="#ctx0" brushRef="#br0" timeOffset="108325.1958">30158 10099 522,'0'0'53,"0"0"-6,38 77-8,-27-43-9,4-1-5,-2 2-5,-1 1-3,-1-2-3,-2 2-2,-5 3 1,-4 2-8,-1 2 1,-13 3-4,-6-2-3,-7-2 0,-4-1-7,-3-3-27,-5-7-56,-2-4-123,-1-10-97</inkml:trace>
  <inkml:trace contextRef="#ctx0" brushRef="#br0" timeOffset="109596.2685">22987 8922 528,'0'0'64,"0"0"-9,0 0-14,0 0-12,0 0-10,0 0-5,0 0-1,0 0-2,0 0 1,-1-4-2,19-3-1,7-1-3,4-1-1,3 4-2,4 0-1,3 3-1,2 1-1,3 1 1,1 0-1,0 0 2,-2 1-1,1 3-1,-5-4-1,-3 0 1,-3-2 0,-4-6 0,0-4 0,-3-4-2,-2 0 0,1-3-4,-6-1-3,-2 0-7,-7 6-10,-4 6-16,-2 4-26,-4 1-22,-11 0-35,-7 1-43,-8 2-74</inkml:trace>
  <inkml:trace contextRef="#ctx0" brushRef="#br0" timeOffset="109910.2865">23083 9072 619,'0'0'37,"0"0"-2,0 0-4,0 0-5,0 0-6,0 0-3,0 0 1,0 0-3,0 0 1,0 0-3,108 25-1,-69-29-2,9-7-2,5-6-5,4 1 0,2-2-1,-1 1-2,-3 3 1,-5 4-2,-9 2-2,-12 4-1,-6 2-1,-10 2-4,-7 0-2,1 0-9,-7 0-6,0 0-12,0 0-13,0 0-32,0-4-37,-2-7-67,-9-4-84</inkml:trace>
  <inkml:trace contextRef="#ctx0" brushRef="#br0" timeOffset="110256.3063">23380 8673 622,'0'0'55,"0"0"-9,0 0-9,0 0-11,0 0-9,0 0-7,0 0-4,0 0 2,0 0 0,84-2-1,-48 17 1,2 2-2,2 2-1,0-5-2,-1 1 0,-1-3-2,2-7 1,-4-2-1,-3-3 0,-1 0 0,-5-4 0,-8-2 0,-3 1-1,-5 2 0,-6 1 0,-1 2-2,-4 0 1,0 0-1,0 19 0,0 10 1,-7 12 1,-7 8-1,-3 4 5,-3 2-5,0 1 4,0 0 1,1-5-4,3-5 4,2-8-5,5-13 1,5-10-1,2-9-2,2-6-1,0 0-4,0 0-9,0 0-14,6-9-30,3-8-62,1-5-124,0-7-59</inkml:trace>
  <inkml:trace contextRef="#ctx0" brushRef="#br0" timeOffset="110956.3463">24650 8288 627,'0'0'47,"0"0"-5,0 0-10,0 0-7,0 0-8,0 0-5,0 0-3,0 0 0,0 0-3,107 27 2,-67-3-2,4 1-1,5 1-1,1-1 0,1 0-1,0-2 1,-2-1 1,-4-1-5,-5-1 4,-4-1-5,-6-4 1,-8-3 1,-6-2-2,-7-4 1,-3 0-3,-3-3-4,-2 0-1,3 1-4,-4-4-5,0 0-5,-11 0-10,-4-10-9,-4-8-17,5-6-19,0-10-19,3-2-5,1-4 0,3 1 22,-2 1 31,1 1 19,-4 2 24,1 3 15,0 5 11,-1 7 18,3 5 17,-3 5 10,7 3 6,2 4 3,0 2-5,3 1-5,-2 0-11,2-1-16,-1 1-9,-1 0-9,-2 0-4,-2 12-2,-4 10 2,0 10-2,0 5-3,-3 3 0,0 4-3,-4 0 1,-1 1 1,-2 1-5,0 0 5,-1-5-7,1-1 0,1-5 1,5-3-3,1-3 1,6-12-2,1 2 0,4-9-1,1-4 0,1 5-1,0-6-1,3 2-5,3-1-9,5-6-15,5 0-35,1 0-65,5-9-173,-5-2-5</inkml:trace>
  <inkml:trace contextRef="#ctx0" brushRef="#br0" timeOffset="111197.3601">25529 8415 660,'0'0'20,"0"0"-2,0 0 4,0 0 2,0 0 0,33 106-6,-26-65 2,2 1-6,0-4-1,-2-2-2,2-4-3,1-6-2,-5-8-5,3-4 0,-4-4-2,-2-7-2,1 1-4,-3-4-11,3 0-16,3-2-35,2-10-65,1-5-167,-5-3 8</inkml:trace>
  <inkml:trace contextRef="#ctx0" brushRef="#br0" timeOffset="111469.3757">26028 8280 790,'0'0'25,"0"0"-3,0 0-5,0 0-7,0 0-5,0 0-2,0 0-2,0 0-1,0 0 2,111-59-2,-61 54 0,8 0-1,6 5 0,-1 0 0,1 0-3,-6 0 1,-9 0-3,-6-4-5,-8 3-4,-13-1-10,-10 2-14,-7 0-24,-5 0-33,0-5-39,-3-4-75,-10-2-50</inkml:trace>
  <inkml:trace contextRef="#ctx0" brushRef="#br0" timeOffset="111697.3887">26454 7982 645,'0'0'56,"0"0"-11,0 0-13,0 0-10,0 0-7,0 0-5,0 0 0,0 0-3,-20 78 0,20-39-2,3 6-1,5 6-3,1-1 1,1-2-4,-3-1 3,-1-4-2,-1-6 1,-1-6 3,-1-10-7,-2-3 1,-1-6-12,0-6-11,2 1-24,-2-7-53,0 0-110,0-4-96</inkml:trace>
  <inkml:trace contextRef="#ctx0" brushRef="#br0" timeOffset="112216.4184">26494 7914 621,'0'0'39,"0"0"-4,-80-29-7,52 26-6,-1 3-6,0 0-2,1 3 1,3 7-1,0 0-1,4 5-3,2 3-3,3 4-1,2 4-3,0 6 2,4 4 0,0 3 0,3 4-2,3 3 0,-1-2-4,4 2 2,1-3-1,0-2 2,3-4-2,5-2 1,5-1 4,2-1-5,6 0 5,4-4-5,3-1 0,2-2 0,3-4-1,-3-4 2,-2-1-3,-2-4 3,-1-6-3,-8 0 2,-3-7 1,4 0 0,-4-5 3,8-7-3,-2-2-1,1-8 0,2-3-1,1-3 0,2-4-5,-3-2 5,0-4-3,-1-2 4,-3 0 2,-6-4-2,-3 1 2,-4-3 0,-6 0 0,0-2-1,-10 2 0,-5 3 0,-4 3 1,-2 6-3,-1 9 3,-1 5-4,-3 10 1,1 4 0,-1 6-1,1 8 1,0 9-2,-1 2 1,1 1-1,2-1 1,7 1-4,3-8-6,6 1-12,2-3-19,4-6-42,1 1-67,0-5-152</inkml:trace>
  <inkml:trace contextRef="#ctx0" brushRef="#br0" timeOffset="112549.4374">27300 7807 713,'0'0'44,"0"0"-7,0 0-11,0 0-9,0 0-8,0 0-2,0 0-2,0 0-1,0 0 4,88 57-5,-55-22 2,2 1-4,1 3-1,-3-3 1,1-1-2,-3-4 2,0-3-2,-4-1 0,-5-5-2,-8-7 0,-5-8-6,-4-3-6,-5-4-10,0 3-17,-6-3-38,-7 0-46,-6-9-150,-3-8-19</inkml:trace>
  <inkml:trace contextRef="#ctx0" brushRef="#br0" timeOffset="112778.4505">27580 7736 616,'0'0'56,"0"0"-8,0 0-11,0 0-8,0 0-8,0 0-6,-63 100-1,54-66-5,0 4 4,1 4-5,-2 4-2,1 3-1,0 1-4,-1-1 1,0 1-2,1-4 1,-1-5-1,2-4 0,2-6-1,0-9-1,3-10-5,3-5-4,0-7-14,0 3-18,9-3-56,5-3-107,6-13-104</inkml:trace>
  <inkml:trace contextRef="#ctx0" brushRef="#br0" timeOffset="113108.4694">27900 8010 727,'0'0'34,"0"0"-5,0 0-8,0 0-7,0 0-5,91-46-3,-72 46-4,-3 6-1,-2 3-1,-5-2 0,-2 5 0,-1 1-1,-2 4 1,-4 6 0,0 2 0,-11 3 2,-4 0-1,-4 1 3,2-1 2,0-1 2,1-4 0,6-6 1,2-2-4,5-6 1,2-6-1,1 5 1,0-4-1,9-1-1,9-1-1,4-2-1,12-10 0,1-5-3,3-6 1,3-2-3,0 0 2,0 1-2,-3 1 0,-5 7-2,-10 3-6,-10 7-6,-6 1-15,-7 3-17,0 0-30,0 0-43,-16 13-110,-7 6-61</inkml:trace>
  <inkml:trace contextRef="#ctx0" brushRef="#br0" timeOffset="113544.4944">26103 9160 677,'0'0'37,"0"0"-9,0 0-10,0 0-6,0 0 2,0 0-3,0 0 5,20 89-4,-6-46-2,5 5 2,-1 2-1,2 3 1,0 4-3,-2 0 0,-1 1-4,-3-1 3,2-3-2,-1 1 2,-1-4 2,-4-1-6,-1-1 2,-1-4-4,-3-4-1,-2-6 2,0-10 0,-3-4-2,1-8-1,-1-6-1,0-2-2,0-5 1,0 0-4,0 0-8,0 0-10,0-1-18,-12-15-43,-3-4-74,-8-9-158</inkml:trace>
  <inkml:trace contextRef="#ctx0" brushRef="#br0" timeOffset="113789.5084">25963 9831 734,'0'0'29,"0"0"0,0 0-5,0 0-3,0 0-5,0 0 1,0 0-10,92 62 4,-73-36-5,-1 6-2,-1-2 2,1 0-2,0-1-2,-1-4-1,1-1-1,-3-3-2,0-4 2,-5-5-2,0-4 1,-4-1-3,-3-6-5,2 3-10,0-4-12,2-10-37,5-7-65,0-9-176,0-6-8</inkml:trace>
  <inkml:trace contextRef="#ctx0" brushRef="#br0" timeOffset="113980.5193">26520 9685 634,'0'0'65,"0"0"-15,5 80-10,-8-46-10,-8-1-9,-3 0-1,-3 0-8,-2 0-3,-2-3-1,-1-4-3,2-3-2,-1-4-2,6-6-1,3-5-3,3-1-3,5-7-8,0 4-12,-1-4-31,1 0-72,3-11-182,1-2-10</inkml:trace>
  <inkml:trace contextRef="#ctx0" brushRef="#br0" timeOffset="114528.5506">26879 9365 628,'0'0'32,"0"0"1,3 97 0,0-58-7,0 4-2,0-2-5,1-2-1,0-2-3,1-6 1,-2-9-2,-2-10 1,2-5-4,-3-2 0,1 0 0,1-1 0,-1 1 2,-1-5-1,0-4-2,0-11-3,-3-9 0,-4-8-2,1-3 0,1-2-1,0-4 0,1 1-3,-2 4 1,5 10-2,1 7-1,0 7 1,0 5-1,0 2 0,0 5 0,1 0-1,9 7 0,2 7 1,4 4 0,-3 4 1,0 1-1,-2-2 1,1-1 0,1-3-1,-4-2 0,-1-5 2,1-3-1,-6-3 2,1 1-1,0-5 1,7 0 0,2-9-1,1-3 1,-3-8-2,0-4 2,-4-4-2,2-3 1,1-2-1,-1-1 2,-1 5-2,4 3 0,-5 8-3,3 4 1,-3 8 0,3 6-1,5 0 1,1 15 0,4 8 1,-4 3 0,0 6 1,-3 2-1,-1 1 2,0-3-2,-1-3 1,-4-2-1,0-8 1,-3-9-2,-2-5-2,-2-5-9,0 0-13,0 0-24,0-8-73,-6-11-197,-1-5-22</inkml:trace>
  <inkml:trace contextRef="#ctx0" brushRef="#br0" timeOffset="116176.6449">19627 13445 291,'0'0'9,"0"0"10,-101 38 12,65-25 7,0-4 4,-2 1 4,-2-3 4,2-2 3,3-2 3,2-3-6,3 0-9,8 0-7,2 0-7,8 0-4,-1-2-4,0 1-5,7 1-3,-4 0-4,6 0-3,-2 0-2,2 0-1,4 0-2,-2 0 2,2 0 1,0 0 0,0 0 4,0 0-1,0 0 1,13 0 1,5-2 0,8-5 0,1-3-1,5-2 0,1 4-2,2-1 0,3 1-2,1-1 0,1 1 0,5 1 0,1 2-1,5-2 0,1 2 3,3 0-2,4-2 1,0-3 1,5-2-4,1 0 4,4-3-2,2 0 0,6-2 1,1-1-1,4-1-2,3-1 3,0-2-1,3 3 1,0-1 4,2 0-7,1 1 4,1 3-5,1-1 2,-2 3 0,0 2 1,0-3 0,2 1-2,-1-1 1,5-2 0,0-2 0,0-2 0,2-3 1,5-4-2,1-1 1,1 0 0,2-1-1,1 3-1,-3 1 2,-2 3-2,-3 3 2,-1 1-2,0 0 1,-2 4 0,0-2 1,1 1-1,5 0 1,-2-2-1,7-2 1,-1 1 0,5-1 1,0-4 1,-2 0 0,0-3 3,2 2-4,-4 3 4,-2-1-6,-6 4 0,-3 0 0,-4 2 0,-4 2 0,-2 1 0,-1 2 0,-2 2 0,-3 0 0,0 2 0,-2-3 0,3 2 0,-2-3 0,4-1 0,5-2 0,-1-2 0,4-5 0,-1-2 0,1-2 0,0-3 0,-1 1 0,-1 1 0,0 0 0,-1 2 0,-3 1 0,-4 2 0,0 0 0,-5 3 0,3 2 0,-3 0 0,1 1 0,1-1 0,-2 0 0,1-3 0,1-1 0,0 0 0,0-1 0,0-3 0,0 0 0,0-2 0,-3-2 0,1 3 0,-3-2 0,-1 1 0,-2 1 0,-2 1 0,-1 2 0,-4 2 0,-3 4 0,-1 5 0,-5 0 0,1 4 0,-5-2 0,3 1 0,0 2 0,3-1 0,1 0 0,3 0 0,5-2 0,4 1 0,4-1 0,1-3 0,4 1 0,3 2 0,0-2 0,2 1 0,-1 1 0,1 0 0,-1 3 0,-4 0 0,1 2 0,-3 0 0,0 2 0,-3-2 0,-1 1 0,-3-2 0,-2 0 0,-4 0 0,-1-4 0,-2 2 0,-3-3 0,-1 0 0,-2-1 0,-2 0 0,-1-3 0,-1 1 0,-2-1 0,-3 0 0,-2 1 0,0 1 0,-6-1 0,-3 2 0,0-1 0,-6 1 0,-3 1 0,-4-1 0,-2 0 0,-4 0 0,-6 5 0,-1-3 0,-2 5 0,-2-2 0,2-1 0,-2 3 0,-1-4 0,-2 7 0,0-1 0,1 0 0,-1 0 0,0-1 0,0 4 0,-3 0 0,0-2 0,0 2 0,2 0 0,-2-2 0,1 1 0,0-1 0,1 1 0,-1-6-12,-1 0-17,0-3-15,0-8-38,-10-4-213,-11-15-52</inkml:trace>
  <inkml:trace contextRef="#ctx0" brushRef="#br0" timeOffset="117468.7188">29807 9757 397,'0'0'62,"0"0"3,0 0-1,0 0-6,0 0-9,0 0-9,0 0-9,0 0-2,0 0-5,-29-41-2,27 36-2,1 1-5,-1 0 0,2 4-3,-1-2-1,1 2-3,0-2-4,0 2-1,0-2-3,0 1 1,0-3 0,4 1 0,7 2 0,7 1 0,0 0-2,8 1 2,0 9 1,0 2-1,3 3 3,1 4-1,2 5-1,3 1 1,-1 2-1,4 5 4,-2 1-4,2 3 2,-1 0-4,0 0-1,-2 2 1,-1-1 0,-4 0 0,-1 1-1,-4 0 2,-2 1-2,-3-4 2,-2 3-1,-3-2 0,-2-3-1,2 0 2,-5 1-1,1 0 0,-1 0 5,-1 3-5,1-3 4,-1 3-3,-3-3-2,-2 0 2,-1 1 0,-3 0 1,0-1-2,0 2 1,-6 1 1,-3-2 1,-2 0-1,-1-1 2,-1 0-1,-1-5-1,2-1 1,-1-4-1,3-2-1,3-7 1,1 0 1,1-6-3,3-5 0,-1 7-1,2-6 1,-1-1 1,2 2 2,0-6-3,0 0 0,0 0 1,0 2 0,-1-1-1,1 0 1,0 2-1,0-3 1,0 3 1,0-2-4,0 0 3,0 1 1,0-1-1,0 1 2,0 0-2,0-2-1,0 0 0,0 0-4,0 0 2,0 0-6,0-12-2,0-8-8,0-3-12,0-2-15,0 0-31,-3 0-102,-2 0-149,-6-1 7</inkml:trace>
  <inkml:trace contextRef="#ctx0" brushRef="#br0" timeOffset="125012.1503">7549 12129 355,'0'0'21,"0"0"-1,0 0 4,0 0 3,0 0 2,0 0 1,0 0-4,0 0 1,0 0-4,0 0-1,-24-33-1,24 33-3,-2-2-3,2 2-3,-1 0-3,-1 0-2,1 0 0,-2 0-3,-3 8 2,2 7 0,0 8-1,2 6-1,2 3 0,0 7 0,0 3 1,0 5-3,0 4 3,2 3 0,1 4-5,2 2 6,2 5-5,2-2 1,0 3 5,1 4-7,1-3 3,1 1-4,2 1 2,1 0 3,-1-1-3,-2 0 4,-2 0-3,0-2-2,-1 1 4,-2 0-2,0-3 2,-2 0-2,-1-5 4,-1-3-1,1-3-2,-1-5 4,0-5-5,-1-5-1,1-6 1,1-5-1,-3-7 1,0-4 0,1-6-1,-2-5 1,1 5-1,1-5 0,-1-1 0,1 1 1,-2-5-2,0 0 1,0 0 1,1 1-1,-1 1 0,2-1-1,-2 1 1,1-1 0,-1 1-1,0-1 0,2 1 0,-2-1 1,1 1 0,-1-1-1,3 6 0,-1-3 0,2 7 1,3 1-1,-3-4 0,2 4 0,1 0-1,-2-4 1,3 4 0,-3-5 0,-4-4 1,2-1-1,0 0 1,0 1 0,0 1 0,0-1 1,1-3 0,3 2-1,5-2-1,6 3 1,0-1-1,8 1 1,0 2 0,3-1 0,1 3 0,3 1-1,2 0 1,3-1 1,1 0 1,3-4 1,2-1-3,3-2 3,3 0-1,3 0 1,2-8-1,-1 0 0,1-1 0,0 0-1,1 1-1,1 3-1,1 1 1,0 3-1,0 1 0,1 0 1,1 6-1,0 1 0,-1 1 1,-1-1-1,1 1 1,-1-4 0,0-2 0,1-2 2,3 0-1,0-6-1,3-3 2,1 0-1,-1-1-1,0 2 1,0 1-1,0 0 0,-2 2 0,1 5 0,0 0-1,-1 2 1,2 4-2,0 1 1,2 3 0,1-1-1,0 1 3,0-3-1,1-3 0,3-2 0,1-2-1,3 0 1,2-6 1,2-5-1,2-2 1,-2-2-1,2-1 0,-1 1 1,0-2-1,2 3 0,0 1-1,-1 1-1,0 6 1,-3 1 0,-2 5 0,-1 0 0,0 0 1,0 1-1,1 4 0,1-2 2,0-1-2,3-2 0,-2 0-2,1-3 2,0-5-1,-1-1 2,-1 0 1,3 0-2,-3 0 1,0 1-1,-1 0-1,-6 4 1,-2 1 0,-1 3 2,0 0 2,-3 0-3,0 2-1,0 2 0,0 0-1,-1-4 2,1 2-1,-2-2 0,1 0 0,-2-2 0,0-5 1,1 2 0,-1-3 0,-1 1 0,-1 1 0,-1 0 0,-2 1 0,-5 0 1,0 3-2,-1-1 1,-3-1-2,-2 1 0,-1 1 1,1 0 0,-3-1 1,0 0-1,1-4-1,0 2 2,-1-2-1,-1-1 1,-2 2 1,-4 0-2,-3-1 0,-1 2 0,-4 0 0,-4 2 1,-6 0 1,-1 0-2,-7 0 1,1 2 0,0-3-4,-7 3 5,2 1 0,-6 0 0,0 0 2,3-4-2,0 0 3,2-5-6,0-6 3,-4-4-4,1-8 2,-2 0 1,0-2-2,-5-3 1,-1-1-1,-3-3 2,0-5-3,-3 2 2,-1-3-1,-1-1 1,-2-3 3,1-2-2,-2 0-2,-2-3-2,3-1 3,-2-2-1,0-2 2,-1-2 0,3-5-2,1-2 2,1-2-2,2-1 1,1-1-1,4 1 3,2 2 0,2-1-3,0 2 2,3 2-2,0 7 0,0 5 2,0 6-1,0 5 1,0 5-1,-3 8-1,1 7 2,-1 2 0,0 1-1,2 6 1,-3-5-1,2 6-2,-1-2 2,-2-3-1,2 4 1,-2-5 0,3 5-1,-1-1 0,-2-4 0,4 3 3,-2-3-2,-2 0-2,1 7 2,0-7 0,0 2-2,-1 5 6,-2-5-2,-3 4-5,3 2 4,-4-2-5,-3 1 3,1 4 1,-7-3-1,-1 2 1,-2 3-1,-1 0-1,-2 0 2,-3 3 0,-1-2 0,-2 2 0,-4-1 1,-2-1-2,-5 0 1,-2-2 0,-6 0 1,-1-1 0,-3 1-1,-3-1 1,-1 0-3,-2 3 3,-2-1-1,-1 1 0,-4 1 1,-1 1-1,-2 0 0,-6 0 1,2 3-1,-3 0 0,1 1 0,1-1-1,1 0 0,-2 0 2,2-1-1,-3 1 0,1-3 0,-1 1-1,2-1 1,2 0 0,0 0 1,-1 0 0,1 0-1,-2 0 0,-1 0 0,-3 0 0,1 0 0,2 3 0,1 0 0,2 1 0,0-2-1,2 3 2,-2-2-1,0-1 1,1 1-1,-1 0 0,2 0 0,2-1 0,1 2 0,1-1 0,1 1 2,-1 1-4,-4 0 1,1 2 0,0 1 0,-2 0 4,3 1-3,4 1 2,1-1-2,1-2 0,-1 0 0,3-3 1,0 1-1,0-3 0,0 0 0,1-2 0,3 3 0,3-3 2,0 0-2,3 0 0,0 0-1,3 0-1,-2 0 2,2 0 0,0 0 0,-3 0 0,0 0 0,1 0 0,-1 0 0,0-3 0,3 3 0,0-2 0,1 2 0,3-2 0,-1 1 0,1 1 0,-1-2 0,1 2-2,0-2 2,2 2 0,-2-1 0,0 1 0,3-2 0,-1 1 0,2 1 0,4-1 0,-1 1 0,4-3 2,-1 3-2,2 0 0,-1 0-2,0 0 1,0 0 1,1 0-2,0 0 2,-2 0-1,2 0 2,0 3 0,-1-1-1,3 1 0,-3 1-1,3-1 1,0 2 0,1-5 0,1 2 0,3 0 0,0 1 0,1-2-2,8-1 2,-3 1 1,2-1 0,4 0-1,-8 0 0,9 0-1,0 0 1,-1 0 0,1 0 0,-2 0 0,4 0 1,-2-1-2,0 0 0,1-1 2,-1 2-2,1-1 1,7 1 0,-8-2 0,7 2-1,-6-2 3,-1 2-2,2-3 0,-1 3 0,-1-2 0,1 2 0,-2 0 1,2 0-1,-2-2 0,1 2 0,-1 0-2,2-1 2,6 1 0,-5-2 1,5 2-1,0 0 0,2 0-1,4 0 0,-6-2 1,-1 2 2,1 0-1,0 0-1,6 0 0,-6 0-2,1 0 2,-2 0 0,2 0 1,5 0-1,-1-1 0,1 1 0,-2 0 0,1 0 0,-1 0-1,1 0 1,0 0-2,-1 0 1,1 0-1,-1 0-5,1 0-7,-1 0-8,1 0-13,-1 0-11,-5 0-43,3 1-57,1 6-158</inkml:trace>
  <inkml:trace contextRef="#ctx0" brushRef="#br0" timeOffset="125780.1942">13172 14679 702,'0'0'28,"0"0"-1,0 0-1,0 0-3,0 0-4,0 0-9,0 0-3,0 0-5,0 0-1,0 0 1,-14 10 1,34 9 2,4 10 0,4 3 1,-1 3-2,0 2 3,1 5-3,-2-1 1,2 1 0,1 3 0,1-2-2,0 1 1,1 1 2,1-1-3,-1-2 4,1-2-2,0-1-2,-3-3 1,0 0 1,-3-1 1,-3-4 0,-3-4 1,-4-4-2,-2-6-1,-5-4-3,-5-6 1,-1-2-2,-3-5 0,0 0-1,0 0 0,2 2 0,-1-1 0,1-1-1,-2 0-2,0 0-8,0-1-5,-6-9-10,-7-7-12,-4-5-26,0 1-46,-1-3-97,1 3-100</inkml:trace>
  <inkml:trace contextRef="#ctx0" brushRef="#br0" timeOffset="126184.2173">13162 15483 633,'0'0'37,"0"0"1,0 0-1,0 0-7,0 0-8,0 0-7,0 0-4,0 0-1,0 0 2,0 0 1,37-34-2,-12 2 0,4-9-3,4-9-2,6-6-1,5-3-1,5-7-2,3 1 2,4 0-4,3 3 2,-1 5-1,-1 4 0,-4 7 2,-5 8-2,-9 6 1,-6 8-1,-7 5 0,-10 7 2,-6 6-1,-6 4 0,-4 2 3,0-2-1,0 2 3,2 0-1,-1 0-2,1 0-1,-1-3-3,1 3-3,-1 0-1,-1 0-3,2 0-5,-2 0-4,0 0-7,1 0-8,-1 0-13,0 3-34,0 6-60,0 6-157,0 0-10</inkml:trace>
  <inkml:trace contextRef="#ctx0" brushRef="#br0" timeOffset="126604.2413">14209 14727 613,'0'0'31,"0"0"3,0 0 1,0 0-5,-89 65-6,76-38-10,2 2-1,1 2-6,2 2 0,1 3-1,3 2 1,1 3-3,3 1 0,0 1 2,3 3-5,5 0 5,3 4-7,0-4 0,4 0 0,-1-5 0,3-8 1,0-7 1,0-9-1,-6-8 1,5-6-1,-1-3 2,0-9 0,6-11 1,-5-6-1,-1-7 2,-1-3 1,-4-4 2,0 1 0,-6 0 1,-2 0 1,-2 3-6,-3 0 6,-9 0-4,1 1 2,-3 4 2,-3-1-2,1 7-3,0 1-1,2 1-2,0 6 0,3 2 1,5 6-4,4 6 1,2 3-3,-6 0-4,-1 0-5,-5 10-7,-2 5-8,5 4-11,3 3-26,3-6-44,3 3-101,0-9-92</inkml:trace>
  <inkml:trace contextRef="#ctx0" brushRef="#br0" timeOffset="127413.2876">14781 14766 515,'0'0'-18,"0"0"10,24 118 16,-18-69 14,-1 1 14,-2-3 3,0-4 5,-2-5-3,-1-6-1,0-5-4,-1-6 1,-7-3-7,2-6-3,-5-3-6,5-2-8,-4-4 1,0 2-2,3-5-4,2 0 1,0 0-4,0 0-3,-1 0 1,2 0-1,4 0-2,-3 0 2,3-5-4,0-9 2,3-5 1,3-8-7,3 2 6,-1-4-5,4-2 4,-2-2 2,-1-2-1,2-4 1,-1 4-3,2 0 2,1 4-1,-2 6 1,4 6-2,-6 8 3,2 3-2,-1 3-1,0 5-1,9 0-4,-3 7 3,6 6-3,-6 3 0,-1 1 1,-1 3 1,-2 0 0,-3 0 4,-1 1 0,-4 0 2,-2 0 2,-2 0-2,0 0 0,-6 0 0,-6-1-1,-2-1 3,-3 2 2,-3-1-4,-2 1 4,-2-1-6,-2 1 1,1-2 1,2-5 0,3-2 0,6-3 0,5-5 1,6 0 2,3-4-2,-2 0-2,2 0-1,-1 0-2,0 0 3,-1 0 0,1-3 0,1-2 0,-3 1 0,3-8-2,0 3 2,4-1 0,3-2 0,-2 4-3,2 1 4,6-1-2,-4 4 2,5-1 5,2 2-7,-4-1-3,6 1 3,-1 2 2,-3 1-1,4 0 3,-1 1-3,0 6-1,2 8 1,-1 2-1,-1 2 1,0 5 0,0 4 2,0-1-1,2 2 1,-1-3-3,2-3 1,0-3 0,-1-3 0,1-2 2,0-6-1,-1-4 1,-3-2 1,1-3-1,2 0 0,-7 0 1,6 0-2,-7 0 1,-5 0-2,5 0 0,-5 0 0,-2 0 0,2 0 1,-6 0 0,0 0 0,0 0 0,1 0 0,1 0 0,0 0 0,0 0-1,-1 0-2,1 0 4,-1-1-7,-1-1-5,0-3-9,0-3-20,0-3-26,-10-4-51,5 6-75,-7-6-118</inkml:trace>
  <inkml:trace contextRef="#ctx0" brushRef="#br0" timeOffset="127808.3102">14788 14839 595,'0'0'28,"0"0"2,0 0-3,0 0-7,0 0-2,0 0-8,0 0-1,-4 79-2,8-46 2,2 4-1,1 4 2,-1 3 3,1 1-5,1 4 5,0 0-6,-1 5 0,-2-1 5,-1-1-4,-2-2 5,-1-5-3,-1-4-2,0-7-1,0-12-2,-3-2-2,2-9 1,-1-6-1,2 0-1,0-5-1,-1 0-1,1 0 0,0 0-1,0 0 1,0 0-2,0 0-1,0 0-2,0 0-7,0-5-10,0-7-23,1 3-40,1-4-66,2-6-153</inkml:trace>
  <inkml:trace contextRef="#ctx0" brushRef="#br0" timeOffset="128532.3516">16196 14861 631,'0'0'53,"0"0"-10,0 0-9,0 0-8,0 0-8,-79-45-5,60 45-3,9 0-4,-3 6 0,0 6-3,4 5 0,-2 9 0,5 5-1,5 4 0,1 2 1,0 3-1,3 2-2,5 1 5,1-1-4,1-2 3,3-4-4,-2-2-2,3-4 0,1-6-2,-1-3-1,3-7-5,-6-6-3,7-5-9,0-3-12,3-13-14,6-5-26,-2-6-21,1-2-11,-3 0 6,-1-4 29,-2 1 34,-4 0 25,0 4 11,-6 0 7,-2 8 1,-2 2 14,-3 5 20,-2 6 18,2-1 13,-3 5 2,0-2-12,0 2-11,0 0-16,0 0-10,2 0-6,1 14-2,1 6 4,1 9-4,-1-1-1,-2 1-6,3-1-3,-2-5-5,0-6-1,1 1 0,-1-8-1,1-1 1,2 0-1,-5-6 1,2 1 0,0-4 1,2 0 1,1-4 2,1-8 1,-2 2 2,0-7-1,-4 5 0,-1 0-2,0-2-2,0-1-1,0 3 1,0 7-2,0-2-2,0 7 2,0-1-3,0 1-2,0-4-7,-3 1-16,0-1-23,-5-3-42,4 4-57,-4-6-148</inkml:trace>
  <inkml:trace contextRef="#ctx0" brushRef="#br0" timeOffset="129104.3843">16689 14882 438,'0'0'14,"0"0"14,0 0 10,0 0 0,34 91-3,-24-66-3,0 6 2,0-1 7,-3 4-5,1-4-2,-1-1-10,-5-9-9,0-2-1,-1-7-5,-1-4 2,2-2-1,-2-5 0,0 0 0,0 0 0,0 0 0,0 3-3,0-3 1,0 0-1,0-4-3,0-4 0,0-4-6,0-1 4,0 1-5,1-2 1,2 2 1,2-3 0,-2 4 1,2-2 1,2 6-2,-1-1-2,3-3 2,-3 5-1,5-3 2,-3 6 2,-4 2-2,5-2-1,-4 0-1,0 2 0,3 1 1,0 1 0,-2 6 0,2 5 1,-2 1-1,-5-1-1,2 2 8,-1-3-5,-2-6 6,1 0-4,-1-5-2,0 0 2,0 0-1,0 0 1,2 0-4,-2-1 1,0-13-5,0-6 5,0-6 0,0 3-1,0 7 1,3 1-1,-1 5 0,5 2 0,-1-1 0,-3 6 1,7 0-2,5 3 1,2 3-1,6 5 0,-1 4 1,-2 3 2,-1 2-2,-2 0 1,-2-2-1,-5-5-1,0-1-3,-3-4-1,-4-3-6,0 1-9,-3-3-7,0 0-19,0-11-44,0-6-73,-3-7-141</inkml:trace>
  <inkml:trace contextRef="#ctx0" brushRef="#br0" timeOffset="129404.4015">17285 14662 650,'0'0'29,"0"0"1,0 0-5,0 0-4,-20 98-7,20-61-2,0 3-3,0 3 0,0 3-2,0-2 1,0-2-2,3 0 1,3-1 1,-1-1-3,1 0 1,3 1-4,-2 5-1,0 0-1,1 4 0,-2 4 1,0 0-3,-3 0 3,-1 0-4,-2-5 3,0-7-5,0-9-2,-2-11-8,1-9-17,1-8-21,0-5-33,-3-4-48,-2-18-94,-3-13-42</inkml:trace>
  <inkml:trace contextRef="#ctx0" brushRef="#br0" timeOffset="129716.4193">17441 14872 544,'0'0'42,"0"0"3,0 0-11,0 0-8,0 0-2,0 0-5,0 0-2,0 0-3,0 0-5,58-53 0,-45 58 1,-3 5-4,0 4 1,-3 6-3,-1 2-2,-4 1 0,-2 5 0,0 1-1,-6 1 1,-1 2-1,-5-1 0,1 1 5,-2-2-5,1-6 4,3-8-4,-1-2-2,6-6-3,1-5-6,0-1-19,-1-2-35,-1-2-58,-1-11-136,0 3-43</inkml:trace>
  <inkml:trace contextRef="#ctx0" brushRef="#br0" timeOffset="130141.4437">17775 14819 448,'0'0'64,"0"0"-4,0 0-11,0 0-12,0 0-10,0 0-6,0 0-3,0 0-6,0 0-2,0 0-3,19 80-3,-12-63 1,3 0 0,-1 0-2,1 3 0,2 1 0,-1 1-1,2 2 2,-3 0-1,2-5 4,-2-4 0,-1-5-4,-2-6 1,2-4 0,2 0-3,-1-9 5,3-8 0,-3-7-2,-1-3 1,0 0-2,-1-4 0,-2 2 0,2 2-1,-3 1 0,1 9 0,-3 4-1,0 4 0,-2 4-1,1 0 0,-1 3 1,-1 2-1,0 0 0,0 0 0,2 0 1,-1 0 0,1 0 1,-2 0 0,1 0 0,2 0-1,1 12 0,1 5 0,2 4-1,0 4 0,2 4-1,2 3 1,2 2 0,3-1-2,-3 1 2,2-3-2,-2-3-16,-5-8-31,0-5-92,-3-7-174,1-8-1</inkml:trace>
  <inkml:trace contextRef="#ctx0" brushRef="#br0" timeOffset="130421.4597">18476 14197 437,'0'0'49,"0"0"3,0 0-9,-14 87-8,14-50-16,0 6 2,7 9 8,3 7 1,2 7 4,1 3-6,-2 3-9,1-2-7,-2-3-9,-3-3-1,1-6-4,-3-8 1,2-9-4,-2-12-2,-2-10-12,0-6-16,-2-9-39,-1-4-45,-1-9-94,-8-13-72</inkml:trace>
  <inkml:trace contextRef="#ctx0" brushRef="#br0" timeOffset="130604.4701">18395 14907 715,'0'0'-2,"0"0"3,0 0 0,0 0-1,0 0 0,99-81-1,-67 71-1,1 1 1,4 2-7,1-1-7,0 2-21,-4-1-38,0-1-64,-4-4-139</inkml:trace>
  <inkml:trace contextRef="#ctx0" brushRef="#br0" timeOffset="131092.498">19180 14703 575,'0'0'29,"0"0"11,0 0 0,0 0-3,0 0-13,-83-27-7,78 25-3,-5 0-5,-1 2-2,-3 2-2,-3 10-3,1 10-1,-2 4 0,-3 9 0,2 5-3,-1 2 2,3 1-2,1-4 2,3-2-1,3-9 2,4-6-2,3-12 1,3 1 1,0-6-2,0-1 1,2 0 1,4-4-3,8-3 2,3-6 1,6-6-2,-1-4 2,-4-1 0,0-3-1,-3 2 3,-1 0-2,-2 2 1,-4 2 0,-1 5-1,-2 4 1,1-1-2,-2 4 2,-1 2-2,0-1 1,2 4 0,4 0 0,3 4 1,2 4 1,-1 4-2,-1 5-1,-4-3 2,0-3-4,-1 1 2,-1-3 1,-1-1-3,0 1 0,-2-6-2,3 5-8,-2-6-13,-1 1-47,2 2-78,-5-5-156</inkml:trace>
  <inkml:trace contextRef="#ctx0" brushRef="#br0" timeOffset="131353.513">19373 14382 583,'0'0'11,"0"0"6,0 0 7,0 0 4,0 0-2,0 0-4,0 0-4,17 86-1,-11-42-4,1 2 3,2 9-5,-1 4-2,1 3-1,-3-1-7,0-1 1,-2-4-5,-1-6 0,-2-6-5,-1-8-15,0-14-17,0-7-40,0-10-33,0-5-72,-3 0-88</inkml:trace>
  <inkml:trace contextRef="#ctx0" brushRef="#br0" timeOffset="131700.5328">19371 14791 653,'0'0'8,"0"0"0,0 0 2,0 0 0,0 0-2,22-83-3,-6 71-2,4 7-2,2-3 2,4 4-1,-1-3 2,2 2 0,-1 2 1,0-2 2,-7 3-1,-3 0-1,-5 1 0,-7-1-1,2 2-1,-6 0 2,5 0 0,-1 0 1,6 0 0,-3 3 0,-1 1-1,0 3 0,0 1-2,-2 0 0,3 1-1,0 3-1,-2-3 0,2 4-1,2-1 0,-4 1 0,4 3 1,-3 2-1,2 4 1,-3 1 0,-1 3 0,-1 6 0,-1 0-3,-2 2 2,0 1-6,0-5-8,0-7-27,-2-10-55,1-6-122,1-7-93</inkml:trace>
  <inkml:trace contextRef="#ctx0" brushRef="#br0" timeOffset="131869.5425">19688 14279 657,'0'0'-1,"0"0"0,0 0 0,0 0-2,0 0-7,17 93-19,-11-72-19,3-1-10,-2 1-24,2-1-33,5-1-74</inkml:trace>
  <inkml:trace contextRef="#ctx0" brushRef="#br0" timeOffset="132783.5948">20324 14587 576,'0'0'45,"0"0"-6,0 0-13,0 0-12,0 0-5,0 0-6,0 0 1,0 0-1,0 0 2,-87 99 0,76-72 1,4 0-2,-1 4 0,2-4-2,1 1 1,3-9-1,1 1-1,1-1 0,0-6-2,0 3 2,0-5 0,1-6 1,1 2 2,-2-7-1,0 0 3,0 0 1,0 0 4,1 0 2,-1 0-2,0 0-1,0 0-3,0-15-1,0 3-4,0-7 1,0-1-1,0 8-1,0-7 0,0 2-1,6 1-1,-3-1 1,1 2 0,2 0 0,-2 5 0,5-5 0,0 3-1,-4 5 1,6-3-1,-3 6 1,2 4 0,4 0 0,0 2-1,3 10 1,-2 3-1,-4 5 0,1 2-1,-5 3-1,-1 4 3,-3-2-2,0 0 5,-3-7-2,1-8 0,-1-1 1,0-5-3,0-2 2,0 2 0,0-6 0,0 0 0,0 0 0,-1-9-1,-2-5 1,-2-6 0,1 4 0,2-2-1,1-1-1,1 8 0,0-7 1,0 1-1,3 6 0,3-4 0,1 3 0,1 4 0,4-1 0,1 4-1,-1 0 2,5 2 0,0 1 0,2 2 0,2 0 0,-1 3 0,-7 1 0,0 1 0,-4 0-1,-1 0 0,2-2-1,-5 2 1,2-2 0,-4 1-1,0-3-2,1 2-2,-4-3 2,6 0 1,-2 0 1,6 0 2,3-3 0,2-5-1,2 0 2,-1-2-2,-3-2 1,3 2-2,-7 1 2,2-3 0,-5 7 1,-2-3 0,1 0 0,-4 4-1,-1-8 2,0 3 1,-7-7 0,-4-2 3,2 7-3,0 1 0,3 2 0,2 5-1,1 0 1,3 3 0,-7 0-2,2 0 0,-3 3-1,0 3-1,7 6 1,-1 6 0,2 1-1,5 4 3,3-6-2,3 0-1,3-1 1,-1-3 0,4 1 0,-1-2 0,2 2 0,-1 1 1,-1 2 0,-4 1 1,-1 3 0,-5 1-1,-3 7-1,-3 0 1,0 2-1,-2-1 3,-5-2-5,-3-1 0,4-10-7,-3-5-7,2-4-17,3-7-32,-6-1-63,3-1-173,-4-11 8</inkml:trace>
  <inkml:trace contextRef="#ctx0" brushRef="#br0" timeOffset="132954.6046">21076 14760 710,'0'0'-8,"0"0"7,0 0 9,0 0 2,0 0-6,0 0-5,0 0-7,0 0-15,-93 47-28,65-47-54,-7 0-177</inkml:trace>
  <inkml:trace contextRef="#ctx0" brushRef="#br0" timeOffset="134248.6786">12915 15888 518,'0'0'2,"0"0"7,0 0 18,-79 3 11,75 0 7,0-3-9,-2 1-16,6-1-12,-1 0-5,1 0 2,0 0 1,8 1 3,1 2 1,7 1 0,3-1-1,4-1 0,7 2 1,3 0 0,2 0 0,4 1-3,4-2 1,4 1-2,3-2 1,7 4 1,2-2-3,3 1 2,6-2-1,5-1-1,4 1 3,3-3-3,3 0 0,2 0 1,3-3-2,3-4 2,3-3-2,3 0-2,1-1 0,-3 1-3,1 2 1,-4 4 0,-2 1 0,-2 3 2,-3 0-1,-2 4-1,-2 2 0,-2 1-1,-2-3 1,-2 2 2,-1-1-1,0-3 0,1 0-1,2-2-1,1 0 2,1-7 0,-1-1 0,2-3 0,-1 1-1,2-2-1,2 4 1,-4 0 1,4 4-2,-4 1 4,-1 3-3,-1 0 0,0 0 1,-1 5-1,-1 0 1,3 1-1,0-1 1,2-1 1,1-1 0,1-1 1,-1-2-1,3 0-1,3-3 0,-1-6 0,3-2 0,-2-2 0,1 0 1,-1 2-2,-2-3-3,1 2 4,-2 2-3,0-2 6,-1 4-4,-3 1 1,-1 2 0,-1 3-3,-3-1 2,0-1 0,-1 1 0,2-2 6,3 0-6,0-4 1,3-1-2,0-2 1,1-1 0,1-2 1,0-2 0,-1 0-2,0 2 2,-2 2-2,-3-1 1,-1 4 0,-6 2 1,-5 4-1,-1 0 0,-4 1 0,-3 3 1,-3 0-1,0 0 0,-2 0 0,1 0-1,-4 0 1,1-2 0,-2 2 1,-3 0-2,-1-1 0,-3 1 1,-3 0-1,0-2 2,-4 2 1,-3-1-1,-2 0-2,-3-2 1,1 3-1,-5 0 2,3-3 0,-1 1 0,1-1-1,0-1 0,1-1-1,-1 0 0,3 1 1,0 1 1,0 0 0,1-1-1,-1 1 2,0 0-2,-1-1 0,-1-2 0,-1 0-2,0 1 3,0 1-1,-1 0 0,-1 0 0,-1 1 0,-5 0-1,-4 0 0,-2 1 0,-1-1 1,1 2 0,-8-1-1,3 2 1,-7 0-1,0 0 1,0 0 0,2-1 1,-1 1-6,4-3-7,-5-6-19,0-4-63,-12-14-225,-8-7-24</inkml:trace>
  <inkml:trace contextRef="#ctx0" brushRef="#br0" timeOffset="162077.2703">15307 5721 151,'0'0'19,"0"0"4,0 0-1,0 0 8,0 0 5,0 0 7,0 0 7,0 0 2,-81-21-1,76 20-2,0-1-5,1 2-3,4 0-7,-2-2-5,2 2-8,-1 0-4,-1 0 0,1 0-4,0 0 0,-1 0-1,1 0-1,-1 0 0,1 0-1,-1 0 0,1 0 1,1 0 0,-2 0 0,2 0 2,0-3-4,15-2-3,11-7-1,10 0-2,5 0 0,5 0 1,0 2-2,3 2 1,-3 3-2,-2 0-3,-5 3 3,0 1 0,-4 1 1,-4 0-1,0 0 2,-2 3-2,-10 0 0,1-1 2,-8-2-2,0 1 1,-1-1-1,-7 0 0,3 1 0,-7-1 1,0 0-1,0 0 0,1 2 0,1-2 1,-2 1-2,0 2 3,-6 4-2,-7 1 0,-10 2 0,-4 0-1,-7-1 1,-2 1 1,0 2-2,-3-3 1,2-1 0,0 2-1,4-3 0,1-2 1,2 2 0,-1-2 1,3 0-1,0-1 0,-1 1 1,2 1-1,-1 0 1,3 0 0,1 0 0,2 2-1,8-2 0,4-3 0,3 1 0,4-1-1,-2-1 1,2 1 0,3-3 1,-1 0 1,1 0-1,-2 2 0,2-2 1,-1 1 1,1-1 2,3 2 2,16-1 0,11-1-1,13 0-3,4 0-1,6-1-2,4-4 0,0 0 0,0 1 0,-2 0 0,-2-1-1,-2 0 1,-8 2 0,-4 0 0,-14 2 0,-3-1 0,-11 1 0,-4 1 0,-1 0 2,-6 0 0,0 0 0,0 0-1,2 0 1,-1 0-2,-1 0 2,0 0-2,0 0 0,0 0-1,-3 0-1,-11 0 1,1 0 2,-7 0-2,9 0-1,0 0-2,-2 0-5,0 1-3,-6 1-9,3-2-17,-1 0-58,0-2-204,8-3-29</inkml:trace>
  <inkml:trace contextRef="#ctx0" brushRef="#br0" timeOffset="163100.3288">18617 5659 476,'0'0'49,"0"0"0,0 0-2,0 0-3,0 0-6,-77 11-6,77-11-4,-2 0-7,2 0-2,0 0-5,-1 0-4,1 0-2,0 0 0,0 0-1,3-4 1,7 1-5,7-4 0,1 2-2,8 0-1,0 0 1,1 0 0,5 1-1,3-2 0,1 0 0,4-2-1,1-1 1,0 2 0,-4-3 1,-1 1 0,-7 3-1,-9 1-1,-8 1-1,-6 4 0,-6 0 0,0 0-1,0 0 1,-6 7 1,-14 8-1,-9 5 3,-9 4-2,-7-2 1,0 1-1,1-4 2,5-2-1,5-2 3,13-8-1,9-2-1,8-3 1,4-2-1,-2 0 0,2 0 1,-1 0-1,-1 3 1,2-3-1,0 0-3,0 0 2,8 0 0,8-3 0,7-2 1,3-2-2,4-2 0,2 1 0,1-2 0,2 1 1,-3-1 0,0 1 1,-6 1-1,-6 3-1,-10 2 1,-4 1 0,-6 2 0,0-2 0,0 2-1,-2 0 1,-14 10 0,-13 7-1,-11 4 2,-6 4-2,-3 0 1,4-3 0,5 0 2,9-7-1,11-5 1,8-3-2,8-4 0,4-3 0,-2 0 2,2 0 0,0 1 2,0-1 0,3 0-1,12 0 0,8 0-2,7-4 1,0-4-2,4-3-1,0 1 1,1-2-2,-2-1 2,-1 3 0,-3-1-1,-3 2 2,-9 4-1,-2 0-1,-6 2 3,-4 1-1,0 0-2,-5 2 2,0 0-3,0 0 0,1 0 0,0 0-1,-1 0 0,2-3-4,-2 3-3,0 0-11,1 0-19,-1 0-90,0 0-182,-1-4-12</inkml:trace>
  <inkml:trace contextRef="#ctx0" brushRef="#br0" timeOffset="166400.5176">7840 6249 279,'0'0'59,"0"0"2,0 0 2,0 0-9,-80 10-9,75-8-12,5-2-9,-2 0-5,2 0-4,-1 0-2,-1 0-5,1 0-1,-1 0-1,1 0-1,0 0 1,-1 0 0,1 0 3,-1 0 0,1 2 1,1-2 1,0 3 0,0-3 0,0 4 0,0-1-2,7 2 1,9 2-3,0-3 0,7 2-1,3-1 1,0-1 1,3 1-1,2-1 0,3-1-1,-1 2-2,0-4-1,1 1-1,-1 1 0,2-2 0,2 1 0,-1 0 1,2-1-1,0-1 0,2 2 0,-1-2-1,2 0 1,-2 0 0,1 0-1,-2 1 2,1-1-1,-1 0 0,0 0 0,0 0-1,0 0 1,2 2-1,-1-1 1,2 2 0,3-2 1,0 1-1,3 0 1,0-1 0,2 1 0,-1-2 0,2 0-1,2 3 0,0-3 0,-3 0-1,3 0 0,-4 0 0,3 0 1,-2 0-1,-1 0-1,1-3 1,0 1-1,-4 1 0,1 1 0,-1-2 0,-2 2 1,3 0 0,-1 0-1,1 0 1,1 0 0,-2 0 0,1 0 1,0 0-2,2 0 1,-2 0 0,2 0 0,-3-3 0,1-1 0,-3 1-1,0 0 1,0-1-1,-1 3 1,-1-1-1,-2 1 0,1-1 1,-3 1-1,1 1 1,-4 0-1,3-1 0,-1 1 0,0-4 1,1 3-2,1-2 2,-2 0-1,0 0 0,-2 0 1,-1 0-2,-3-1 1,-2 1 1,-2 1-1,-8-1 1,-2 1 1,-3 1-2,-7-1 1,0 2 0,-2-2-1,3 2 0,-2-1 0,1 1 0,-6 0 1,0 0-1,0 0 1,1 0 0,0 0-1,1 0 0,-1 0 0,1 0 0,-1 0 1,-1 0-1,2 0-1,-2 0 0,0 0-3,1 0 1,-1 0 0,0 0-3,2 0-5,-2 0-12,0 0-16,0 0-58,0 0-211,0 0-23</inkml:trace>
  <inkml:trace contextRef="#ctx0" brushRef="#br0" timeOffset="172160.847">12205 5286 275,'0'0'40,"0"0"-3,0 0 0,0 0-4,0 0 2,0 0 0,0 0 3,0 0-1,-80-20-2,74 19-3,-7-1-2,6 2-5,-1 0-2,-4 0-4,6 0-4,0 0-5,1 0-1,5 0-1,-2 0-2,2 0 1,-1 0-1,-1 0-3,1 0 0,1 0 0,0 0 0,0 0 1,1 0 0,13 0 0,8-1 0,7-2-2,0-2 1,3 1 1,1-1-2,3 1 0,-1-1-1,0 2-1,-1 0 1,0 1-1,-1 2 1,-1-3 1,-2 2-2,-2 0 1,-1 1-1,-2-2 0,-7 2 1,0 0-2,-5 0 2,-2 0 0,3 0 0,-3 0 2,1 0-2,-7 0 0,7 0 0,-6 0-1,-1 0 1,1 0 1,-6 0-2,0 0 0,0 0 0,2 0 0,-1 2 1,1-2 0,-1 0 0,2 0-2,-2 0-3,1 0-6,-1 0-4,-1 0-11,0-4-18,0 1-36,-4-5-85,-5-1-137</inkml:trace>
  <inkml:trace contextRef="#ctx0" brushRef="#br0" timeOffset="172767.8817">12134 4843 251,'0'0'40,"0"0"5,0 0 1,0 0-4,0 0-4,0 0-7,0 0-2,0 0-1,0 0-3,-38-2-2,34 2-1,4 0-3,-6 0-3,2 0-1,-2 0-1,-3 0 1,4 2 2,0 0-1,2 1 0,3-3-4,-1 0-1,1 0-1,-2 2-2,2-2-3,0 0 0,0 3-3,9-1 2,10 1-2,7 1 1,6-3 0,4-1 0,4 0 0,7 0-1,-1 0 0,3 0 0,0-5-2,-3 2 1,-1 1 0,-4-1 0,-4 3-1,-3 0 0,-4 0-1,-1 0 1,-3 0 0,-3 0 0,-2 3 0,-3 1 0,1 2 0,-8-2 0,4 2 0,-7-2 1,3-1-1,0 1 1,-2-3-1,1 3 0,-5-3 1,1 1-1,-6-2 1,0 0-2,0 0 2,2 0-1,-1 1 1,1-1 0,-1 0-2,1 0-3,-1 0-4,1 0-5,-2 0-5,0 0-10,0 0-21,0 0-38,-2 3-76,-11 3-125</inkml:trace>
  <inkml:trace contextRef="#ctx0" brushRef="#br0" timeOffset="173192.9061">12065 5262 507,'0'0'54,"0"0"1,0 0-6,0 0-14,0 0-9,0 0-8,0 0-3,0 0-3,0 0 0,0 0 1,2 13-3,14-10-2,9 0-1,1-1-1,3-2-2,2 0 0,3 0-1,2 0-2,0 0 0,2-2 0,1 1 0,-3-1 0,0 1 0,0-1-1,0 1 1,0 0 0,-1-1 0,-3 1 0,-9-1 0,-1 2 0,-8 0-1,-1 0 0,2 0 1,-10 0-1,1 0 0,-1 0 0,1 0-1,0 0 1,0 0 1,-6 0-1,0 0 0,0 0 0,2 0-2,-1 0 2,1 0-1,-1 0-2,-1-2-7,2 2-11,-2-4-17,-6-4-37,-6-3-56,-8-2-165</inkml:trace>
  <inkml:trace contextRef="#ctx0" brushRef="#br0" timeOffset="173607.9298">12225 4917 500,'0'0'51,"0"0"-2,0 0-7,0 0-9,0 0-8,0 0-5,0 0-5,0 0-1,0 0-3,0 0 0,-14-13 1,14 11-3,-2 2-2,2-2-2,0 2-1,0-1-1,0 1 0,0 0 0,2 0 0,13 0 0,10 0 0,9 1 1,6 3-2,2-3 0,5 1 0,1-1-1,-2 1 1,2-2-1,-5 0-1,-3 0 1,-6 0-2,-5 0 2,-9 0-1,-7 0 0,-7 1 0,-2-1 0,1 2-2,-1-2 2,1 1-2,-5-1 0,0 0 1,0 0-4,1 2-6,0-2-6,-1 1-13,0 6-15,-1 1-33,-9 5-42,-7 1-143,-3 2-2</inkml:trace>
  <inkml:trace contextRef="#ctx0" brushRef="#br0" timeOffset="173948.9493">12119 5283 646,'0'0'33,"0"0"-2,0 0-9,0 0-4,0 0-4,0 0-3,0 0-1,0 0-1,0 0-2,74 3-2,-45-3 1,1 0-1,-1 2-2,1 1 0,1-2 0,-1 2-1,-1-1 1,0 1-2,0-3 1,2 0 0,-1 0 0,0 0 2,3 0-2,-2 0-1,-1 0 0,-4-3-1,2-1 1,-4 2 0,-1-1-2,-7 0 2,2 1-1,-8 0-2,-3 1 0,-1 1-7,-6 0-11,0 0-41,0 0-81,1 0-164,-1 0 0</inkml:trace>
  <inkml:trace contextRef="#ctx0" brushRef="#br0" timeOffset="175214.0217">21524 3626 356,'0'0'75,"0"0"-5,-29-80-9,22 55-5,-1 0-10,2 0-8,1 8-6,4 0-7,1 5-7,0 0-2,0 2-4,1 1-4,9-4-3,3 3-2,9-1-2,2 3 2,4 4-3,5 4 0,0 0 0,1 7 0,-1 2 0,-3 6-2,-2 0 0,-4 4 1,-3 5 1,-4 4 0,-5 6 3,-5 6-3,-3 6 2,-4 4-2,-3 2 2,-4 0 2,-3 2-4,0-4 3,1-4-3,2-1 0,4-4 3,1-4-1,2-4 1,3-3-1,6 0 0,2-3 0,3 0 1,1-1-1,0-2-1,2-3 1,-1-1 0,3-3-2,-3 0 3,3-5-2,-8-2 2,4-3-1,-5-3-1,0-3 2,1 1-2,0-2 0,3 0 3,-2-4-2,2-9-1,-2-1 1,-5-5-2,-3-3 2,-4-3-2,0-2 2,-7 2-3,-9 3 0,-3 3 0,-4 6 0,-4 3 0,-2 8 1,0 2-1,2 4 0,2 8 0,2 5-1,1 4 1,6 5 0,2 2-1,2 6 0,2 1 2,4 1-1,3 1 3,2 0-3,1 3 1,0-1 3,0 2-4,1 0 4,2 2-3,0-1-1,2 4 2,0-1-2,0 4 1,-1 1-1,-1-1 1,1-2-1,-1-4 2,2-2-2,-1-5 2,-2-5-1,0-2 1,1-4 3,-3 0-4,0 0 4,0-5-4,0 4 0,-5-4 0,-3 2 1,-4-1-1,-1 0 0,-5-1 1,-3-1 1,-2 1-1,0-6 1,0-3 1,-2-2-1,9-5 2,-4-4-1,2 0 0,-1-1 0,-6-7-2,2-2 1,4-2-1,2 0-1,0 0 1,6 2-2,0 0 1,4 5-1,2 1-2,2 1-2,-1-1-6,1 1-14,0-2-16,2-5-54,2 0-94,14-10-132</inkml:trace>
  <inkml:trace contextRef="#ctx0" brushRef="#br0" timeOffset="175904.0611">22941 3635 590,'0'0'27,"0"0"-6,0 0-5,0 0 0,0 0-1,0 0 3,9 95-1,-2-34-1,1 5-7,-2 2-1,0-1-1,0-7 1,0-7 4,-2-8 4,2-9 1,-4-12-2,-2-4-2,0-8-2,0-7-3,0 1 3,0-6-1,0 0 0,-12-3 1,-3-9-4,-5-6-2,4-11-2,2-8-2,3-5 1,4-7 0,2-4 0,5-7-2,0-1-4,8-6 3,4 0 0,2 5 1,1 6 4,2 11-5,-3 8 1,2 11-1,-7 11-1,3 7 1,0 8-1,3 10 0,5 12 0,3 13 2,-1 10-4,3 10 5,1 4 0,1 5-2,-1 2 4,1-2-4,1-3-1,-2-6 3,2-6-1,-4-10 1,-2-6-2,-5-7 1,-4-9 0,-3-5 2,-2-5-1,-4-4 0,2-3 1,-1-1-1,4-13 2,2-7-1,-2-8 1,-1-5-3,0-10 3,2-5-1,1-8-3,-1-9 3,4-4-3,-1-2 2,3 1 0,-3 12-1,1 7-1,-3 16 0,-4 14 0,-3 11-5,2 9 0,-2 8-2,2 16-1,3 9-2,2 13-13,-1 5-17,2 4-64,2 4-199,0-5-21</inkml:trace>
  <inkml:trace contextRef="#ctx0" brushRef="#br0" timeOffset="176420.0906">23889 3796 616,'0'0'49,"0"0"-3,-62 89-5,42-46-13,2 4-8,1 3-6,7-1-7,6-2-1,4-5-4,7-5 0,11-7-1,5-10 0,0-3-1,-5-10 0,0-6 0,0-1 1,-1-8 1,3-6-1,-3-4 0,-5-5 0,-4-3-1,-2-2 1,-2-5 1,-2 0-3,-2-2 3,0 0 0,0 0 0,0-2 0,0 5-1,1 6 4,2 6-4,1 5 4,-1 6-4,6 3 0,5 1-1,3 5-1,7 5 5,2 8-7,0 6 5,0 2-4,-3 5-1,0-1 2,-4 3-2,-3 0 0,-3 0 0,-4-2 1,-5-8 1,-1-8 1,-1-3 2,-2-7 1,0 0 0,0 0 3,0 1 2,1 0-2,-1-1 0,0 0-1,0-1-3,0-15-1,3-6 1,5-11-4,4-1 4,5-3-4,4 1-1,0 4 4,2 5-5,-1 6 5,-7 7-3,0 8 1,0 6 1,-2 2-1,6 12 4,-4 4-5,-1 4 2,-1 4-2,0 2-1,-2-2 0,1 4-4,-5-3-11,-3-7-19,-1-2-51,-1-7-170,-1-1-63</inkml:trace>
  <inkml:trace contextRef="#ctx0" brushRef="#br0" timeOffset="176592.1005">24719 4098 764,'0'0'22,"0"0"-2,0 0-6,0 0-6,88-13-5,-59 6-5,0-3-5,0 2-11,3 2-35,-3-2-85,-8 4-167,-7 1-3</inkml:trace>
  <inkml:trace contextRef="#ctx0" brushRef="#br0" timeOffset="177248.138">25204 3723 647,'0'0'28,"0"0"-4,0 0 1,0 0-6,0 0-2,0 0-3,77 77-4,-53-39 2,-1 4-7,1-1 0,0 1-3,-3-4 0,-3-6-1,-1-6-1,-7-10 1,-4-6 0,-3-4 3,-3-6 1,0 0 1,0 0 1,0 0 0,0 1-1,0-1 2,-2-8-1,-3-5 0,-1-4-2,3-4-3,1-3 0,2-5-2,5-1 1,6-4 0,5-1-5,2 2 4,2 1-3,0 7 2,0 5 1,-5 8-1,1 7 0,1 5 0,0 1-1,4 12 1,0 7 0,-2 4-2,-2 2 5,-1 5-4,-1 0 4,1 2-3,-3-4 0,-1-4 1,0-5-2,-4-5-1,-1-3-5,-2-4-9,-2-4-18,0 1-48,-3-5-137,0 0-95</inkml:trace>
  <inkml:trace contextRef="#ctx0" brushRef="#br0" timeOffset="178809.2273">25350 4031 411,'0'0'59,"0"0"-1,0 0-9,0 0-6,0 0-7,0 0-5,0 0-4,0 0-5,0 0-4,0 0-4,21 37-1,-3-51-1,8-9-6,-2-6-1,2-6-4,0-8-1,-4-4 3,-2-3-5,-3-3 5,-5-4-1,-5-2-3,0-3 2,-2 0-2,-2 1 2,-2 1 0,-1 6 1,0 4 0,0 7-4,0 4 4,0 12-4,-1 12 4,-1 5 1,1 6-2,-1-1-1,1 1 0,1 4-2,-2 0 0,-2 0 0,0 8-1,-5 10 7,-3 11-5,0 13 5,-2 6-1,0 9-2,1 9 2,0 3-2,2 3 1,0-2 0,3-3 2,5-7 1,3-6-3,0-7 3,10-7-5,3-4 1,6-4 1,0-5-2,5-4 2,1-4-2,2-2 0,2-4 1,0-4-1,-3-1 0,-3-1 0,-6-4 0,0-1 0,-6 0 1,1-2 0,-1 2 0,1-2 0,8 0 1,-3-2-2,6-5 2,0 0-1,-2-1 0,1-1-1,-2-3 0,-1 2-1,-4-2 1,-3 3 0,-2-2 0,-6 3-1,1-2 0,-1 1-3,-2 4 1,-1 2 1,-1 3-1,0-3 2,0 3-1,0-2 1,2 1 0,-2 0 1,0 0 1,0-1 1,0-4 0,0-2 0,0 2 2,0 2-1,0 4 2,0-3-1,0 3 2,0 0-1,0-2 0,0 0 0,1 1-3,-1-1-1,0 1-2,0 1 0,0-1 1,0 1 1,0 0 0,1 9-1,-1 0 2,5 6-2,0 0-2,0-5 2,2 5-2,-3-5-2,2-1-5,0 0-10,-3-5-21,0 1-49,-3-5-148,0 0-85</inkml:trace>
  <inkml:trace contextRef="#ctx0" brushRef="#br0" timeOffset="178964.2362">26057 3617 685,'0'0'34,"0"0"-8,0 0-10,0 0-10,0 0-7,0 0-6,0 0-8,0 0-18,0 0-36,49 49-51,-43-36-163</inkml:trace>
  <inkml:trace contextRef="#ctx0" brushRef="#br0" timeOffset="179320.2565">26359 3370 597,'0'0'39,"0"0"-5,0 0-4,0 0-4,0 0-10,-53 77-5,45-39-1,4 1-6,2 3 0,2-4-1,3-1-2,4-7 2,3-2 0,1-5 1,-6-10 1,0-3-1,-1-6 0,-4-4-1,0 0 1,0 0-1,0 1 0,1 1-2,-1 0-1,0-1 0,2-1 0,-2 0-2,0 1-2,0-1-5,-3 0-12,-3 0-23,2-2-39,-2-5-60,5 2-151</inkml:trace>
  <inkml:trace contextRef="#ctx0" brushRef="#br0" timeOffset="179920.2908">26272 3802 599,'0'0'38,"0"0"0,14-80-4,-3 56-10,1 5-5,-3 6-8,-3 7-3,1 2-3,5 4-1,2 4 1,5 9 0,-3 9 0,0 5-2,-4 6 1,-1 5 1,-5 1-4,-5 4 3,-1-2-6,0 0 2,-3-2 0,-4-5 1,1-12 2,4-8 0,0-9 5,2-5 1,0 0 6,0 0 0,0 0-2,-3 0-3,0-12-5,2-11-3,1-7-1,0-5 1,7-3 1,6-6-5,1 1 4,5-3-6,0 0 3,3 2 1,-2 7-1,-3 5 2,-1 7-2,-7 10 0,2 6-1,1 9-1,1 7 1,7 10 0,2 8 0,-3 5 0,0 7 1,-5 2-1,0 5 0,-5-3 2,-4 2-5,-4-2 3,-1-2-4,0-7-5,-3-3-2,-1-9-9,2-8-15,1-8-33,1-4-48,-2 0-179,2 0 3</inkml:trace>
  <inkml:trace contextRef="#ctx0" brushRef="#br0" timeOffset="180212.3075">26811 4049 669,'0'0'18,"0"0"-1,0 0-4,0 0-6,90-53-4,-55 31-2,2-4 0,-2-4 1,-2 1 0,-4-3-4,-5 0 3,-5-1-4,-4 0 4,-8 6 5,-4 5 1,-3 7 3,-3 2 0,-11 9-1,-5 2-1,-6 5-1,-5 16 2,-2 8-2,0 7 1,3 5 0,5 0-5,6 2 2,7-2-6,8-3-2,4-5 1,17-2-3,5-6-6,10-3-10,3-8-29,2-2-64,-2-4-101,-3-6-89</inkml:trace>
  <inkml:trace contextRef="#ctx0" brushRef="#br0" timeOffset="180548.3268">27463 3827 616,'0'0'77,"0"0"-14,0 0-17,0 0-18,0 0-10,0 0-6,0 0-2,0 0-3,0 0-2,-84 28 4,58-5-7,0 3 2,3 3-4,4 0-2,5-1 0,5 1 2,8-3-2,1-3-2,4-6 1,12-4-2,2-4 1,5-6-1,1-3-3,3-1-2,1-8 0,-3-6-1,1 1 2,-3-6 3,-2-1-1,-2-3 5,0 0 0,-3 2 3,-3 3 0,-4 4 1,-2 6-1,-4 6-1,-3 3 2,0-1 1,0 1 1,1 0 2,-1 0-1,2 1-2,0 11-1,1 4-3,0-1-1,2 0-3,-1-5-10,-1-3-34,0-1-60,-3-6-172,0 0-33</inkml:trace>
  <inkml:trace contextRef="#ctx0" brushRef="#br0" timeOffset="180924.3483">27661 3862 505,'0'0'74,"0"0"-7,0 0-18,0 0-12,0 0-14,86-19-7,-71 19-2,-1 9-9,3 2-2,-6 1-3,0 2 0,-3-4-1,-4 3-4,1-4 0,-4 0-4,2 2 1,-1-7 2,-1 1 1,-1-5 7,0 0 4,0 0 4,6 0 3,2-4 3,3-7 0,2-6-3,1-2 2,-1-3-5,4-1 0,1-3-4,2 1-2,3 2-3,0-1-1,-1 5 0,0 4-2,-5 3 3,-2 7-3,2 5 0,-1 1 0,4 10-1,-1 6 2,-2 3 1,-4 2 1,0 4 2,-3-1-4,-1-2 4,-2-1-5,-1-5 2,-3-9-1,-2 1-1,1-2-3,-1-3-12,1 3-23,-2-7-80,0 0-185,0 1-21</inkml:trace>
  <inkml:trace contextRef="#ctx0" brushRef="#br0" timeOffset="181079.3571">28133 3606 726,'0'0'22,"0"0"-8,0 0-9,0 0-7,0 0-20,0 0-64,0 0-199,88-10-27</inkml:trace>
  <inkml:trace contextRef="#ctx0" brushRef="#br0" timeOffset="181252.367">28539 3282 714,'0'0'29,"0"0"1,0 0-1,0 0-6,9 110-6,-5-63-10,0 5-2,0-2-5,1 1-1,-1-5-2,-1-2-2,-1-4-9,-2-6-7,-5-5-23,-5-4-43,-9-5-59,2-5-106,-6-6-29</inkml:trace>
  <inkml:trace contextRef="#ctx0" brushRef="#br0" timeOffset="181884.4032">28435 3781 601,'0'0'42,"0"0"-9,0 0-10,0 0-8,0 0-7,0 0-6,107-1-3,-63-4-2,6-3-6,3-3-8,1-3-5,-5-1-2,-3-2 3,-7 0 11,-7 0 7,-7 1 9,-8 5 9,-8 5 10,-6 4 4,-3 2 0,0 0-1,0 11-5,-6 10 2,-5 11-1,-3 5-1,1 5-1,-1 6-8,2 2 0,2 3-11,6 1-3,2-7-1,2-5-1,0-8 0,3-12 0,0-10 0,0-7-1,-3-5 2,0 0 0,0 0 0,1 0 2,1 2 0,-1-2 1,1 0 1,-1 0 3,0 0 0,1 0 1,-2 0-1,1 0-3,-1 0 0,0 0-1,2 0-2,-2 0 1,1 0-2,-1 0 1,2 0 0,-2 0-1,1 0 1,-1 0 0,2 0-1,-1-7-1,1 2-2,2-6-1,3-6 0,-1 2 0,4-7 0,1 3-1,3-1 0,-1-1 0,2-2-1,3-3 2,-1 0-1,2-6 2,0-2 4,1 1-4,-1 1 6,-5 6-1,-1 8 0,-7 7 1,-3 8 0,-3 3 1,0-2-1,0 4 2,-5 12 1,-7 11 5,-6 7-3,1 7 3,-2-1-2,2 5 1,-2 1 2,0 2-4,-1 4 1,1 1-6,3 4 2,-2-2-5,1-3 2,-3-5-1,-4-7 0,-2-6 0,-3-5 0,-4-8-2,-4-1 0,1-4 4,-1-2-8,-1 0 6,6-1-7,8-4 1,5 0-3,9-3-3,4-3-5,6-1-10,-1 0-22,1 0-73,0 0-191,0-12-12</inkml:trace>
  <inkml:trace contextRef="#ctx0" brushRef="#br0" timeOffset="182668.448">29699 3795 554,'0'0'48,"0"0"4,0 0-8,0 0-8,0 0-10,0 0-7,0 0-3,0 0-2,0 0 0,18 0 0,-13 0-2,2-4-2,3-7-1,-6 2-3,2-6 0,-3 6 0,0-3-3,-2 0-1,1 6 1,-1 2-4,-1 4 4,0-3-3,0 3 0,0 0 1,0 0-1,-4 10 0,-5 7 1,-1 2 0,3-4-1,1 2 3,5-9-4,-1-4 2,2 3-1,0-7-1,0 0 1,0 0-1,0 1 2,0 1 0,0 0 0,0-1 2,0 0-2,0 1 0,0-1-2,0-1 1,3 5 0,0 0-3,1 5 6,3 5-4,-2 0 4,2 7-2,-1-2 0,-2-5 0,2-1 0,-2-6 2,3-4-1,1 3 0,3-7-1,7 0 0,0-7 1,7-5-2,-2-8 0,0-1 3,-1-2-5,-2-3 5,-1-2-5,1-1 2,-2-3 2,0-4-2,2 0 2,1-2-1,0 3 0,4 1-2,-4 7 1,0 8-1,-5 6 0,-2 10 1,1 6-2,-1 15 1,5 11 0,-3 8 1,0 2 0,-3 4 1,-2 0-1,-2-2-2,-3 0 5,-3-7-3,-3-5 1,0-12-2,0-3 0,-3-6-6,-6-5-5,-8-3-13,-2-3-21,-6-11-45,-1-5-106,5-5-120</inkml:trace>
  <inkml:trace contextRef="#ctx0" brushRef="#br0" timeOffset="182840.4579">29998 3266 842,'0'0'26,"0"0"-3,0 0-4,0 0-9,0 0-8,0 0-4,0 0-7,88 14-11,-64-2-17,-1 3-76,-6 2-199,-5-4-25</inkml:trace>
  <inkml:trace contextRef="#ctx0" brushRef="#br0" timeOffset="183510.4962">23418 5344 425,'0'0'66,"0"0"-4,11-96-11,-9 64-13,-2 0-2,0 3-10,0 5 1,-4 7-4,-8 7-5,-1 4-6,-7 6-2,-7 5-3,-4 13 0,-2 11 3,0 10-3,1 5 2,1 4-3,4 3-2,6-3 1,6 1-3,6-6 1,6-2-3,3-9 0,7-3 0,7-9-1,3-5 1,-4-6 0,6-7 0,1-2-1,0-9 1,8-8-1,-2-6 2,-5-6-2,-5-2 3,-2-4-3,-5 0 2,-3-2-1,-3 4 1,-1 8 1,-2 4 1,0 9 1,0 6-1,0-1 0,0 7-1,0 0-1,-2 17 2,-2 7 0,1 10-2,3 5 2,1 0-3,9-1 1,9-1-2,7-8-1,7-5-3,9-11-3,12-10-12,7-3-27,5-13-121,5-7-152</inkml:trace>
  <inkml:trace contextRef="#ctx0" brushRef="#br0" timeOffset="184283.5404">24511 5260 663,'0'0'16,"0"0"7,0 0 1,0 0-3,0 0-11,-88-78 0,63 78-4,-4 9-2,-11 8 5,2 6-3,2 6 0,1 3 2,5 3-2,3 1-1,6 1-3,7-2-2,6-3-1,8-3 1,2-4-1,11-6 1,9-7-2,7-10 0,4-2-1,6-12-3,2-7-3,3-8-3,-2-2 1,0-6 3,-6-2 4,-4-4 1,-5-3 6,-4-4 2,-6-6-4,-3-6 4,-5-5-2,-5-6 2,-4-1 8,0 2-2,-3 7 5,-3 11-2,2 17-2,0 18-3,2 8-5,2 9-3,-4 0-1,0 17-3,-4 15 2,1 15 2,0 11-2,6 5 6,-1 4-6,2-1 3,0-4 0,2-3-3,6-8 5,2-4-1,3-6 0,6-4 3,1-7-3,1-4-1,0-6-1,1-4 0,1-5-1,-1-3 0,2-6 0,2-2-1,2 0 0,-1-7-1,1-5 0,-1-5 1,-2-3 0,-1-3 0,-1-6 1,-2 0-2,-5-5 3,-2-1-1,-5 3-2,-2 7 4,-4 1-4,-3 12 5,0 3-1,-1 1-2,-8 8 1,-8 0-1,-1 15 4,-4 7-3,2 9 3,4 1-5,3 3 1,5-1 1,2-2-1,3 0 1,3-3-1,0-4 0,4-3 0,2-4 2,0-4-2,4-6 0,-4-1 0,4-5-2,0 1 1,3-3 0,7 0 0,1 0 1,5-7-1,-1-1 1,1-5-2,0 1 1,2-2 0,-3 1 0,-1-1 0,-2 2 0,-5 1 1,-5 4-2,-5 2 1,-4 2 0,1 1 0,-4 2-1,0 0-1,0 0-2,0-3-2,0 3-4,0 0-8,0 0-10,2-2-25,-2 2-29,0-2-35,2 2-65,-2 0-92</inkml:trace>
  <inkml:trace contextRef="#ctx0" brushRef="#br0" timeOffset="184620.5597">25439 5155 664,'0'0'47,"0"0"-11,0 0-11,0 0-11,0 0-5,0 0-5,0 0-1,0 0-1,-88-39-2,72 48 2,3 4 0,4-6 2,2 5-3,4-2 3,1 5-6,2 4 3,2-1 0,8 6-1,4-4 3,1-2-4,4 1 0,1-2-1,2-2-1,1 2 1,-4-3 3,0 1-2,-5-2 0,-4-2 0,-3 1-2,-4-3 4,-3 1 1,0 7 2,-5-3 1,-10 4-1,1-4 1,-5 1-1,1-5-2,4-3-2,0-3-1,2-1-6,6-1-14,-5-1-37,5-1-76,-1 0-171,2 0-2</inkml:trace>
  <inkml:trace contextRef="#ctx0" brushRef="#br0" timeOffset="184781.5689">25676 5248 746,'0'0'33,"0"0"-3,0 0-6,0 0-6,0 0-8,-14 81-5,11-54-5,2-3-3,1 2-4,0-8-7,0 0-18,5-1-37,1-6-80,0-2-163</inkml:trace>
  <inkml:trace contextRef="#ctx0" brushRef="#br0" timeOffset="184929.5774">25621 5128 573,'0'0'13,"0"0"-4,0 0-3,0 0-11,0 0-33,0 0-71,0 0-151</inkml:trace>
  <inkml:trace contextRef="#ctx0" brushRef="#br0" timeOffset="185200.5929">25786 5179 556,'0'0'59,"0"0"0,0 0-10,84 30-13,-61-11-10,0-1-4,-2 4-7,-1-1-7,-2-2-2,-4 2-6,-4-8 1,-3 1-1,-3-4 0,-2-6 1,-1 1 2,-1-2 2,0-1 2,-1 1 0,-7 2-1,3-3 0,-4-2-1,-1 0 1,1 0 0,-1-2-2,4-6-1,-1 1 1,6-5-5,1-7 1,0-3-1,11-6 0,6-1-1,7 1-5,5-6 1,5 3-13,2-5-9,2 1-29,3 3-70,-3 1-179,0 8-14</inkml:trace>
  <inkml:trace contextRef="#ctx0" brushRef="#br0" timeOffset="185654.6188">26570 5125 716,'0'0'40,"0"0"-9,0 0-10,0 0-4,-94-7-8,62 22-1,2 5 1,-1 1-6,4 4 2,4 0-5,4-1 0,3 1-1,7-5-1,5-3 0,2-2-2,2 1 1,0-6-5,3 5-1,2-8-3,2-2-2,1 0 2,1-1 1,2-3 4,0-1 2,5 0 1,0-5 1,1-3 3,-3 3 0,-2-2 1,2-2 1,-2 1 2,3-4-1,-4 5 5,-1-3-1,2 0 1,-6 1-1,4-3-3,-3-1-3,1 0-1,1-5 0,0 0 0,-2 2 1,0-3-5,-1 5 4,-1 2-7,-2 3 4,-2 5 1,0 0 0,-1 4 1,0-1-1,0 1 5,0 0 3,-2 10 6,-9 9-2,-3 3 4,1 3-5,0-1 0,1 2-1,4-2-5,-1 1 0,6-1-4,3-2 0,0-1-2,9-2-5,4-1-11,5 0-20,4-4-66,6-3-156,1-4-60</inkml:trace>
  <inkml:trace contextRef="#ctx0" brushRef="#br0" timeOffset="186040.6409">26925 4887 700,'0'0'38,"0"0"-2,0 0-8,0 0-10,0 0-5,0 0-5,0 0 0,0 0 1,0 0-5,12 116 3,-10-74-3,-2 2 0,0 1 2,-6-2-6,-5-1 4,0-4-3,-5-4-2,3-8 2,2-7 0,3-9 1,5-5 3,3-5 1,-1 0 2,1 0-1,0 0 0,0-10-7,10-7 1,9-9-2,7 1-1,5-5 0,6 3-4,2 2 5,-1 4-5,-1 5 5,-5 5-1,-3 9-1,-6 2-1,0 2 1,-3 10 5,-4 5-7,0 2 5,-6 3-7,-4 1 1,-6 1 3,0 1-2,-12-2 4,-9 3-4,-7-6 0,-3 1-3,-7-4-5,-3-2-6,1-4-7,5-6-20,9-3-44,13-2-96,13-13-115</inkml:trace>
  <inkml:trace contextRef="#ctx0" brushRef="#br0" timeOffset="186240.6523">27371 4845 727,'0'0'35,"0"0"0,0 0-2,0 0-3,-28 124-6,22-71-7,-1 2-5,3 1-1,3-3-7,1-1 1,0-5-5,0-3-4,0-7-4,0-1-10,0-13-8,0-3-13,0-6-23,0-8-34,0 0-45,0-6-97,4 0-46</inkml:trace>
  <inkml:trace contextRef="#ctx0" brushRef="#br0" timeOffset="186491.6667">27478 5291 620,'0'0'69,"0"0"-21,0 0-20,0 0-11,0 0-7,0 0-5,86 29-2,-60-29-2,3 0-3,5-3-1,0-7-1,0-2-4,-3-3 5,-3-3 0,-7 1 5,-7 3-1,-6-1 4,-8-2 2,0 2-4,-13-2 6,-3 3-6,-7 7 8,-6 7 1,-3 2 1,-1 12 3,-2 3-5,3 7-1,4 1-4,6 0-1,8 0-2,8 1-2,6-1-3,13-3-3,10-3-3,16-6-14,9-1-24,10-10-111,4-2-162,2 0-12</inkml:trace>
  <inkml:trace contextRef="#ctx0" brushRef="#br0" timeOffset="186928.6917">28380 4703 548,'0'0'51,"0"0"4,0 0-7,69-82-8,-66 79-8,-1 3-8,1 10-2,2 14-3,-2 17 0,-2 14-2,1 11-1,1 12-3,1 5 2,2 2-3,1 1-5,2-1-2,0-3-3,-2 0-3,1-1 2,-2-3-2,-3-1 1,-3-6-2,0-5 2,0-4 2,-6-6-3,-2-5 0,1-11-3,1-13-5,3-12-6,1-10-6,2-5-11,0 0-23,-4 0-58,-4-12-113,-4-8-92</inkml:trace>
  <inkml:trace contextRef="#ctx0" brushRef="#br0" timeOffset="187368.7169">28342 5236 581,'0'0'46,"0"0"-4,48-88-11,-25 66-1,0 6-3,3 4-7,-1 5-2,4 2-5,3 5-3,2 0-2,1 7-2,1 3-3,-3 1-4,-4 3 0,-6 1 0,-8-4-5,-9 5 5,-6 3-5,-12 1 0,-9 6 0,-10-4-3,-4-2-2,-4-4 2,2-2 3,1-4 3,12-7 3,4-3 2,10 0-1,3-3 1,1-2-3,6-7-1,2-3 0,13 0 1,8-2 0,5 3 1,5 3-1,2 6 1,0 3 0,-2 2 0,0 0 0,-2 9 1,-1 0 0,-3 3-1,-1 0 0,-3-1 0,-8-2 1,-2 0 0,-3-4 0,-7-2 0,1 0-1,-4-3 1,0 0 2,5 0 1,2-3 0,6-9 1,3-6-2,1-6 1,-1 1 1,3-4-5,1-2 3,-1 0-6,1 2 2,-1 3 2,-3 4-2,0 4 1,-8 6-1,3 1-2,-3 4-1,-5 3-3,1 1-7,2 1-29,6 0-49,-1 1-110,7 8-104</inkml:trace>
  <inkml:trace contextRef="#ctx0" brushRef="#br0" timeOffset="187627.7317">29243 5154 622,'0'0'60,"0"0"-18,0 0-18,0 0-11,0 0-8,-33 79-1,47-67-2,5 2-1,7-8-1,3-5-3,4-1-4,2-10-4,-2-4-3,0-3-2,-4 0-5,-5-5 5,-4 3 1,-7-3 8,-5 5 8,-5 0 7,-3-1 3,-10 4-1,-4-2-2,-8 7-3,-4 6 0,-6 3-3,-2 8-2,-4 4-4,-1 4-12,1 3-35,7-1-138,10-4-101</inkml:trace>
  <inkml:trace contextRef="#ctx0" brushRef="#br0" timeOffset="188052.756">29651 4890 796,'0'0'22,"0"0"5,-21 114-2,21-64-4,5 5-1,8 3-7,1 3-5,5-1-6,-3-2-3,1 3 2,-4-3-2,-1 0 1,-5-5-2,-3-5 1,-1-4-2,-3-5 2,0-10-1,0-7 2,-3-5-4,-1-8 2,1-5 0,-7-2-1,1-2-1,-1-15-3,-3-11 0,8-12-2,3-10 4,2-9-1,7-7 4,6-6 0,0 1 3,5 0-1,-1 5-1,3 5 2,0 10-2,-2 8 3,1 11-1,-2 8 0,-1 7 0,3 6 0,0 6 1,4 3-1,3 2 0,0 8-1,-1 2-2,-4 5 0,-2-1-1,-9-2-1,-6 1-1,-4 3-2,-10 1 2,-13 5-4,-9-2 1,-8-5-3,-6 1-6,-1-2-5,2-3-11,9-2-15,10-4-35,13-2-63,7-3-140</inkml:trace>
  <inkml:trace contextRef="#ctx0" brushRef="#br0" timeOffset="188272.7686">30164 5189 652,'0'0'37,"0"0"-6,0 0-12,0 0-7,54-96-4,-45 84-4,-1 3-1,-5 6 0,-3 3 1,0 0 2,0 0 2,0 2 4,0 10-2,0 6-1,-5 7 1,-2 2-7,1-1 1,1-9-7,5 3-1,0-6-3,12-3-8,6 1-15,5-8-47,3-4-94,0-1-139</inkml:trace>
  <inkml:trace contextRef="#ctx0" brushRef="#br0" timeOffset="188627.7889">30546 5064 670,'0'0'40,"0"0"-2,0 0-4,0 0-9,0 0-7,0 0-8,0 0-6,89 35-3,-79-25-3,-1 0-2,-3-4-2,-3-3-1,0 2-1,-3-5 1,0 0 3,0 0 4,0 0 5,0 1 2,0-1 0,0-5-1,0-8 0,0-11-3,6-4 0,8-7-2,3-3-1,8-1-3,4-2 0,3 2-4,2 3-6,5 0-6,-3 6-13,1 3-7,-6 4 0,-3 2 7,-10 8 16,-6 5 13,-7 5 14,-5 3 8,0-1 6,0 2 7,0 15-1,-11 9 2,-4 12-4,-3 6-3,1 6-8,2-1-2,2 1-8,9-3-3,4-5-6,1-3-4,12-2-8,0-8-14,-2-9-35,-3-6-86,-8-6-168,0-5 1</inkml:trace>
  <inkml:trace contextRef="#ctx0" brushRef="#br0" timeOffset="189083.815">30866 5054 726,'0'0'20,"0"0"2,0 0-6,105-15-5,-61 15-9,3 0-3,3 0-3,1 0-5,-5-5 4,0-2-2,-7-3 3,-5 0 2,-7-1 2,-11 3 3,-6 3 3,-5 3 3,-5 2 3,0-2-1,0 2 0,1 0-1,-1 0 2,0 2 1,1 13-1,-1 6-3,3 3-6,3-2-1,6-1-1,2-2-1,6-8-2,5-1 0,0-8-6,2-2-4,-1-5-7,0-7-5,-4-4 1,-6 0 4,0-1 8,-8 6 6,-3 1 6,-2 7 3,-3 3 1,0 0 6,-5 15 6,-8 13 5,-7 19 6,-6 13 0,-1 14 4,-2 12-3,0 12-8,2 5-2,3 5-10,2-3-7,4-8-3,3-14-7,5-16-6,3-24 0,7-14-1,0-16-3,4-13 1,8-13-2,1-16 2,5-12 4,-3-11 4,1-5 5,1-6 0,2-4 3,5 1 1,5 6-2,3 7 2,1 11-3,-1 11 0,-3 12-3,-4 9-7,-11 7-15,-2 3-52,-8 1-129,-2 8-105</inkml:trace>
  <inkml:trace contextRef="#ctx0" brushRef="#br0" timeOffset="189920.8628">25034 6193 640,'0'0'33,"0"0"-2,0 0 1,-98 48-6,79-21-7,1 3-6,4 4-4,3-1-3,8-2-2,3-2-4,5-4 2,10-5-3,7-5 1,5-6 0,2-4 0,3-5 0,-3-2 0,-6-7 0,-3-2 0,-8 2 2,-4 3-1,-5 3 1,-3-3-1,0 1 0,0 2-1,-4-2-1,-9 5 2,-4 7-1,-6 8 1,1 5 2,4 0-3,6-5 2,4-5-4,5-5 2,3-1-4,0 1 2,0 0 2,0 0 0,0-5 1,8-5 0,1-7 3,2-8-9,-4-6 6,-2-3-5,-4-5 0,-1 0 4,0-3-1,-3 1 1,-1 3 0,-2 6 0,1 6 2,2 11-1,1 5-2,2 5 0,-1-2-4,1 2 2,0 0 0,3 0 3,15 0 0,8 0 1,7-4 2,1-7 0,-1-6 0,2-3 1,2-5-2,-4-2 1,1-2 1,-6 0 0,-4 4 2,-8 6 2,-5 6 2,-4 4 0,-5 6 1,-1 3-3,-1 13 1,0 21 1,-8 19 4,0 18 0,0 18 0,2 9-2,1 9-2,3 7-5,2 3-2,0 1-4,0-7 1,2-5 0,-2-11-3,0-15 0,0-15-9,0-17-8,-4-17-7,-1-13-18,-1-10-56,-9-8-213,-8-2-25</inkml:trace>
  <inkml:trace contextRef="#ctx0" brushRef="#br0" timeOffset="190097.873">25056 6907 851,'0'0'8,"0"0"2,58-82-1,-26 55 2,9-2-5,7 0-4,7 0-4,6 2-10,4 1-22,-1 2-76,-2 4-204,-9-2-27</inkml:trace>
  <inkml:trace contextRef="#ctx0" brushRef="#br0" timeOffset="190752.9104">26207 6459 672,'0'0'44,"0"0"-11,0 0-4,0 0-9,0 0-4,0 0 1,0 0-8,0 0 1,0 0-8,0 0-3,61-63 0,-44 21-1,0-5 2,2-2-3,-2-6 3,-4 6-1,-2 1 1,-3 4 1,-6 6 2,-2 13-3,0 8 2,-5 9 0,-8 8-1,-4 8 4,-5 19-4,-4 14 4,2 13-2,3 6 3,4 8-2,5 0 2,4-1-3,7-6-2,1-5 3,11-11-6,5-13 4,4-10-2,2-13 0,3-9 1,3-10-1,3-13 0,2-9-7,-1-4 3,-2-3-3,-4-4 3,-3-3 3,-4-1-1,-6 2 3,-4 1 0,-4 8 0,-2 11 1,-1 10-1,-2 13 0,-5 6 0,-6 17 1,-4 13 1,-2 14 2,0 5 1,1 5 2,3 3 2,1-4-2,8-3 2,4-6-6,0-11-1,10-8-1,6-12-1,4-9 0,2-8-1,4-8-1,3-12 0,1-6-3,-2-3 2,-4-5 1,-6 0-3,-4 1 4,-5-1-4,-6 12 4,-2 0 0,-1 10 1,0 7-1,0 0 0,0 5 2,0 0-5,0 10 3,0 7 1,2 7-3,9 1 3,5-4 2,7-2-5,3-5 4,6-6-5,0-6 0,3-2-2,-4-13-8,0-4 2,-7-2-4,-2-2 7,-9-1 4,-4 5 1,-5 1 4,-3 6 0,-1 3 2,0 2 2,0 5-2,0-1 1,-1 1-1,-5 0 0,2 8-4,1 6 3,3-1-3,11 4 0,5-2-4,7-3-15,0-5-46,1 0-141,-7-4-118</inkml:trace>
  <inkml:trace contextRef="#ctx0" brushRef="#br0" timeOffset="190940.9212">25996 6416 829,'0'0'5,"0"0"0,0 0 4,0 0-3,130-89-1,-55 62-4,16-3-3,13-3-2,5 3-8,0 1-15,-4 4-26,-7 3-43,-11 5-89,-14 4-119</inkml:trace>
  <inkml:trace contextRef="#ctx0" brushRef="#br0" timeOffset="191531.955">27978 6256 631,'0'0'69,"0"0"-23,0 0-15,0 0-9,0 0-4,-93 29 0,67-2-4,2 3-3,4 2-3,5 0-5,5-3 0,10 0 1,3-5-6,16-5 5,11-6-7,12-7-1,7-6-3,12-9-11,3-11 1,5-7-9,-3-2 2,-2-3 8,-6-2 4,-9 4 7,-7 1 5,-13 6 4,-12 8 11,-7 5 7,-7 8 2,-3 2 0,-1 0-7,-15 7-6,-6 11 2,-4 7 0,0 6 1,4 1-1,8-2-7,5 1-5,8-6-4,1-2-3,7-7-10,6-3-5,2-8-27,0-5-77,3-4-184,-7-12-12</inkml:trace>
  <inkml:trace contextRef="#ctx0" brushRef="#br0" timeOffset="191706.965">28281 6045 708,'0'0'15,"0"0"-5,0 0-4,0 0-3,0 0-7,0 0-22,54 92-72,-23-60-192,-3-3-12</inkml:trace>
  <inkml:trace contextRef="#ctx0" brushRef="#br0" timeOffset="192023.9831">28526 6195 756,'0'0'19,"0"0"6,-12 118 4,12-61-3,6 3-2,3 4-2,1 1-9,3-3-3,-2-1-10,-2-3-3,-4-7 0,-4-5-2,-1-10 1,-6-7 1,-7-7 0,2-10 2,-4-7 0,-5-5 0,2-5 2,-6-11 0,4-9 1,4-5 0,3-6-1,6-5 1,5-2-2,2-6-1,9-3 0,7 0-3,4 4 2,5 3-3,4 6 2,-1 9 1,3 6-2,-2 7 2,0 7 1,-3 3 0,-2 5-1,-3 2 0,-1 4-3,-9 1-1,1 3-2,-8 0-2,-4 5 2,0 4 5,-9 3-2,-9 5 5,-8-4-2,-3-2-1,-5-2-4,1-2-4,1-6-8,8-2-17,11-4-30,1-3-52,12-3-103,0-11-69</inkml:trace>
  <inkml:trace contextRef="#ctx0" brushRef="#br0" timeOffset="192364.0026">28882 5982 730,'0'0'32,"0"0"1,0 0-1,0 0-6,-6 125-5,6-72-9,0 3-3,0 1-5,1-3-2,2-2-1,0-3 0,1-6 2,-2-5-3,-1-13 1,-1-10-2,2-8 1,-2-7 1,0 0 2,0 0 0,0 2 0,1-2 0,0 0 0,4-5 0,1-9-4,1-5 3,1-1-4,0-3 2,1 3 0,0 0-2,2 1 2,0 2-1,4 3 0,-1 4-1,6 3-1,2 2 1,3 5 1,2 0-1,2 2 0,0 8-2,-1 2-1,-3 0-2,0 0-2,-6 0-4,-2 0-6,-7-4-7,0 0-20,-4-2-31,-4-3-48,1 2-82,-3-2-81</inkml:trace>
  <inkml:trace contextRef="#ctx0" brushRef="#br0" timeOffset="192602.0162">29341 6595 563,'0'0'66,"0"0"-20,0 0-17,0 0-10,64-77 1,-53 53-8,0 0 3,-1-1-2,-3 0 0,-1 0-2,-3 9-2,-2 4 1,1 7-1,-2 5 0,0 0-2,0 0-4,0 0 1,-6 3-4,-3 9 1,-1 6 0,3 3-1,5 4-2,2-2 0,5-1-2,8-1-14,1-2-15,6-4-46,-4-5-75,6-3-153</inkml:trace>
  <inkml:trace contextRef="#ctx0" brushRef="#br0" timeOffset="192840.0298">29711 6354 699,'0'0'50,"0"0"-7,0 0-10,0 0-14,0 0-8,0 0-6,28 100-3,-22-77 0,-1-1-6,-2-7 2,0-7-8,-1-3 2,-2-5 0,0 0 3,0 0 3,7 0 4,0-3 4,5-11-2,2-4 5,-1-6-4,3-2 4,-1-3-1,2-2-3,3 2-2,3-4-2,6 2-2,2 3-4,5 4-4,1 7-11,7 5-16,1 9-50,2 3-122,5 3-112</inkml:trace>
  <inkml:trace contextRef="#ctx0" brushRef="#br0" timeOffset="193008.0394">30488 6395 577,'0'0'-27,"0"0"-123,0 0-111</inkml:trace>
  <inkml:trace contextRef="#ctx0" brushRef="#br0" timeOffset="193225.0518">28893 7222 796,'0'0'16,"0"0"0,0 0 1,0 0-3,0 0-5,0 0 3,0 0-4,136-85 0,-57 61-2,13-3-3,7 3-2,11 1-1,7 1 0,3 2-2,3 5 3,0 3-1,-3 5 0,-8 4 1,-9 1-2,-16 2-1,-17 0 0,-17 0-1,-21 0-3,-16 0-5,-8 0-14,-8 0-25,0 0-104,-12 0-165,-6 0-10</inkml:trace>
  <inkml:trace contextRef="#ctx0" brushRef="#br0" timeOffset="193415.0627">31023 6958 924,'0'0'22,"0"0"-3,0 0-4,0 0-5,0 0-8,0 0-6,0 0-11,0 0-24,0 0-51,30-61-240,-36 37-33</inkml:trace>
  <inkml:trace contextRef="#ctx0" brushRef="#br0" timeOffset="201272.5121">22711 4638 252,'0'0'34,"0"0"2,0 0 9,0 0 1,0 0-1,0 0-6,0 0-7,0 0-7,0 0-4,-45-8-2,44 8-4,-1 0-2,1 0-2,-2 0-2,2 0-2,-1 0-3,2 0 0,0 0 0,0 0 2,0 0-1,13 0 2,5-5 0,9 3 1,2-1 1,4-1 0,6 1-2,2-1 0,4 1-3,4 0 1,1 1-2,4 1 0,2 1 0,3 0-2,5 0 1,4 0 0,3 0 0,4 0 0,7 0-1,5-4 1,3 4-2,5-5 1,4 2 1,1-1-2,5 1 0,0-1 0,-1 1 0,1 0 1,-2 2 0,-1 1 0,-5 0 1,-1 0-1,-5 0 0,-3 1 0,-3 2-1,-2 0 1,1 1 0,-3-3 0,5 2 0,-1-3 0,3 0 2,2 0-1,4 0 1,1-6-1,5 1 0,4-1 0,2 0 1,2 0 0,2 2-2,-3 1 0,1 0 0,-1 1-1,0 2 1,0 0-1,0 0 0,-1 0 1,2 0-1,-1 0 1,3 2 0,1-1-1,-1-1 1,3 2 0,3-2-1,1 1 1,-1-1-1,4 0 1,0 0 0,0 0-1,-2 0 0,1 0 1,-2 2-1,-3 1 1,-1 0 0,-2 0-1,-1 2 0,-3 0 1,0 1-1,-5-1 1,1 1 0,1-1 0,-1-2-1,2 0 1,2-1-2,2 0 0,-1-1 0,1 1 1,-1 0 0,-2 1 1,-4-1-2,-4 1 0,-5-1 0,-8 1-1,-5-1 5,-4 0-1,-8-2 1,-4 3 0,-9-1-5,-7-2 0,-6 2 1,-8-1 0,-5 1 0,-7-2 0,-5 0 0,-4 0-1,-3 0-1,1 0-4,-7-2-6,2 2-17,-6 0-40,0-1-92,0-3-138</inkml:trace>
  <inkml:trace contextRef="#ctx0" brushRef="#br0" timeOffset="202151.5624">22195 5808 211,'0'0'54,"0"0"-4,0 0-5,0 0-5,81-17-2,-52 14-6,2 0 2,7 0-5,7 0 0,4-1-4,8-1-3,5 1-4,4-2-2,9-1-3,2-3-2,7 3-3,3-1-3,2 1-1,5 2-1,0 0 1,5 1 0,1 1 1,3 1 0,2-1 1,4 3-2,2 0-1,3 0 0,4 0 0,4 0 1,2 0 0,3 1 0,2 1 0,2-2 1,2 0 0,3 0 0,1 0 0,4 0-1,2 0 0,1 0-1,1 0-2,3 2 1,0 1 0,3 1 0,-1 1 1,0 0-2,2-2 0,0 2-1,0 0 0,0 2 1,-1-2 0,3 2 0,-2-2 0,-2 1-1,-1-2 2,-2 3-1,-2-4-1,-5 0 2,-1 0-1,-3-2-1,-3 1 1,-3-2-1,-3 1 0,-2-1 0,-3 2 0,0-1 1,-2-1-1,-2 0 0,-2 2-1,-3-2 2,-3 0-1,-1 0 0,-1 0 1,-2 0-2,0 0 0,-2 0 2,-1 0 0,1 0-1,-3 0 1,-3 0-2,-2 0-1,-2 0 1,-6 3 3,-3 1 0,-5 2 0,-6 2 0,-6 0-3,-5-1 0,-6 2 3,-4-2-4,-4 2 3,-5-1-4,-7 1 2,-1-4-1,-7 0 1,-8-2 0,-3-1-1,-6-2-2,-6 0-1,1 2-8,-7-2-25,0 0-50,0 0-131,-9 0-87</inkml:trace>
  <inkml:trace contextRef="#ctx0" brushRef="#br0" timeOffset="202912.6059">23631 7169 427,'0'0'25,"0"0"3,0 0-2,0 0-8,0 0-6,0 0-1,0 0 12,0 0 7,0 0 1,104 0 3,-42 0-6,9 0-6,12-1-1,10-1-7,8 0-4,11 1-2,3-1-3,8 2 0,6 0 0,4 0-1,4 2 1,5-2-3,4 1 0,5-1 0,4 0-5,6 0 5,2 0 0,5 0-1,1 0 5,3 0-4,3 4 0,1-1 2,1-2 1,2 2-2,2-1 4,4-1-2,1-1-1,1 1 0,1-1-3,-3 0 0,-2 0 2,0 0 1,-3 0-6,-3-4 5,-6 0-6,-4 1 4,-5-1 0,-3 1-2,-10 3 4,-4-2-3,-8 2 0,-7-2 0,-6 1-4,-8 1 3,-6 0 1,-9 0 1,-6 0 0,-5 0 1,-8 0-1,-5 0-2,-5 0 0,-7 0 0,-5-2-1,-7 2 1,-4 0 6,-6 0-2,-6 0 1,-11 0-1,-6 0-5,-7-2 2,-9 2 1,2 0 0,-6 0-1,0 0 1,0 0-1,2 0 1,-1 0 0,1 0 0,-1 0-1,1 0 0,-1 0 0,1 0 0,-1 0-1,-1 0-2,2 0-3,-2 0-7,0 0-22,1 0-131,-1-13-148,0-11-14</inkml:trace>
  <inkml:trace contextRef="#ctx0" brushRef="#br0" timeOffset="206367.8036">31657 3246 163,'0'0'10,"0"0"1,0 0 8,0 0 3,0 0 4,0 0 1,0 0 0,0 0-5,0 0 2,-4-80-1,4 74 1,0 2 0,0 4-3,0-2-2,0 2-1,0-1-3,0-1 0,0 1-6,0-1-2,0 0-4,0 1-2,0 1 0,0-1 1,0 1 1,0 0 1,1 9 0,2 8 2,2 6 3,-2 5-3,1 4 5,-1 1-6,2 4 0,0 0 0,1 6-1,1 4 1,0 3-1,3 8 3,0 2-4,-1 4 3,3 3 1,-4-2-5,0 1 3,-1-3-5,1 3 0,-2-4 1,2 4-1,-1-5 1,0 1 1,-1-1 1,-2-3-2,-1-3 3,0 0 0,0-2-3,-2 1 4,1 2-7,1-2 2,1 1 1,0 0-1,0 1 2,2 0-1,0 0 1,3-1-1,-4-1 3,1-2 0,-1 2-3,-2-3 3,1-1-3,-2 1 0,0-2 0,1 1 0,-2-1 0,2-1-1,0-1 2,0-2-2,0-1 1,0 1-1,0 0 2,1 0 1,-1 3-3,1 1 8,-1 0-8,0 3 5,0-1-3,-1 4-1,-2 1 1,0 2-7,0-1 7,0 0-2,-2 1 2,-1-2 4,0-2-5,0-1-2,-2 0 2,0-4-1,1-2 1,1-3 0,2-3 0,1-1-1,0-5 1,0 1-1,0-6 1,0-3-1,0-7 1,0-2-1,0-5 1,0-8 0,-2 6 0,2-5-1,0 0 1,0 1 0,0-7-1,-1 0-1,1 0-2,0 0-4,-2 2-19,2-1-57,-4-1-203,-7-19-14</inkml:trace>
  <inkml:trace contextRef="#ctx0" brushRef="#br0" timeOffset="207308.8574">22477 3310 192,'0'0'37,"0"0"-1,0 0 0,0 0-1,-1-79 0,3 69-2,1 6-7,0-6-1,-2 5-9,1 1 0,-1-1-5,-1 5-4,0-1 5,2 2-1,1 13 9,1 10 2,2 11-4,1 2 0,-3 8-4,-1 7 0,0 5-5,-1 6 1,-1 2-3,1 3 1,-2 1 1,0 1-4,0-2 4,0-2-5,0 1 1,0 0-1,-2-2-3,-1-1 3,0 0-3,2-1 3,-1-2-2,2 3 2,0 2 3,0 1-5,0 6 5,0 0-4,5 3-3,1 1 3,-1-3-3,3 1 2,0-4 2,-1-2-3,1-1 3,-2-1-4,0-1 0,-1 1 3,-1-1-2,1-3 3,-1-1-4,-1-5 3,0-2-2,-2-6 1,2-1 3,-2-2-3,1-2 3,-1-4-4,2-3 0,2-5-1,-1-3 1,-1-8 0,0-9 0,-2-2 0,1-5 3,-2-1-3,1 2 3,-1-6 1,0 0-1,0 0 2,0 0-1,2 2-2,-2-2-3,0 0-1,-6-11-3,-4-9-8,-5-9-18,1-3-28,-3-9-55,3-5-126,-1-14-54</inkml:trace>
  <inkml:trace contextRef="#ctx0" brushRef="#br0" timeOffset="208814.9435">22422 3072 331,'0'0'40,"0"0"-7,0 0-5,0 0-8,0 0-5,0 0-6,0 0-4,0 0 3,0 0 3,0 0 3,-12-9 3,25 9 2,6-3-2,9 0-3,6-4 0,7 2-5,4-2 0,4-1-2,4-1-2,4 1 1,2 1-3,5 0 1,3 2-1,3 2 0,1 1 0,1 0-1,2 2 2,1-1-2,2 1 0,2-2 1,1-1-2,5 0 2,3-1-1,2-3-1,-1 2 0,1-5 0,0 2-1,-2-2 1,0 1 1,0 1-1,-4 4 1,3 1 0,-2 2-2,3 1 1,3 0 0,3 5 0,2 2 1,2 1-1,3 0 0,0 0 0,-1-1-1,3 0 1,0-3 0,0-3-1,0-1 2,0 0-1,2 0 2,0-4-3,0-2 0,-4-2 1,-2 1-1,-5-1 1,-3 4 0,-6-1-1,-4 4 0,-6-1 1,-1 2-3,-5 0 2,-1 0 0,1 2 0,-1-1 1,0 1-1,3-2 0,4 0 0,-1-2 0,4-3 0,-1-5 1,-1 1 0,0-1 0,-3-2-1,-5 4 0,-2-1 0,-7 1-1,-6 1 1,-5 2 0,-5 1 1,-5 3-1,-3-1 0,-3 2 1,-1-1-1,0 1 0,1 0 1,2-1 0,2-2 0,2 1 1,4-1 1,5 0-3,4-2 3,0 1-1,4 1 0,1-2 0,0 2-1,-1-1 0,-2 1 0,-3-1 0,-3 3-1,-3 1 0,-3 0 0,-1 0 0,-2 0 0,-1 0 0,1 0 1,4 0 0,0-2 0,5 1 1,3-2-2,5 0 0,2 0 0,3-2 0,-1 2 0,2 0 2,-4 0-1,-2 2 0,-5 1 0,-4 0-1,-6 0-1,-5 0-1,-6 0 1,-2 1 1,-2 1-1,-2-1 2,0 1-1,3-1-1,0 1 1,3-2 0,2 1 0,0-1 2,4 0-2,2 2-1,1-2 1,0 0-1,-3 0 2,-2 0 0,-3 1 1,-8-1-1,-2 0-1,-7 0 2,-7 0-2,7 0 1,-7 0-2,-1 0 1,1 2 0,-1-2-1,2 0 1,3 0 0,2 2 0,-1-2 0,1 0 0,0 0-1,2 1 2,-1-1-1,1 0 0,-1 0-1,1 0 1,-2 0 0,1 0 0,-7 0 2,5 0-2,-5 0-1,7 2 1,0-2 0,0 1 0,5 0 1,-1 1-1,4-1 0,0 1-1,2 1 1,1 0-1,2 0 2,2 1-1,-2 1 0,2 2 1,-1-2-1,-2 1 0,-2 1 0,-9-3 3,2 1-1,-1 0 1,0 2 0,3 1-2,-5-1 2,-2 0-3,-3-2-1,-1 1 1,0-2 0,0 3 0,-1-2 2,3 0-2,1 4 1,-3-4-1,6 3-1,-1 2 1,-1-3 0,5 5 0,-1-4 0,-2 0-1,-3 0 1,-4-2 0,1 0 0,0 1 0,-3 0 0,2 1 0,-1 1 0,0-1 1,1-1 0,-2 2-1,-2-6 0,2 4 1,-1-4 0,0 4-1,1 2 2,-1-1-1,1 2 0,-2 2 2,1 6-2,-2 3 2,1 5 4,-1 1 2,1 1-3,-1 1 4,2-2-7,3 0-1,1-3 1,6-1-2,0-3 2,7-2-2,3-2-1,3-1-3,-1-2-6,3-2-25,-1-3-83,-3-3-183,1-3-16</inkml:trace>
  <inkml:trace contextRef="#ctx0" brushRef="#br0" timeOffset="211100.0742">23992 5830 294,'0'0'46,"0"0"0,0 0-3,0 0-3,0 0-3,0 0-5,0 0-8,0 0-5,0 0-4,-27-49-2,25 47-5,2 2-3,-1 0-3,-1 0 1,-1 0-3,-3 5 2,2 10 4,-2 9-4,5 7 2,-1 6-3,2 4 0,0 5 2,0 4-1,0 1 2,0 3 0,0-1 1,0 0 0,0-1 0,0-4-1,0-1 0,0 0 1,3-1-3,2-1 3,0 1-3,3 0-2,0-1 1,0 2 1,-3-1 2,1 3-2,0 0 5,-3-1-4,1-2 1,-3-3 1,-1-5 0,0-4-1,0-2 2,0-3 0,0-9-4,0-1 4,0-5-5,0 0 2,0 0 0,0-8-1,0 4 0,0-4 0,0 0 0,0 1 0,0-7-2,0 0 1,0 0 0,0 0 0,0 2 0,0-1 2,0 1 0,0 0 1,0-1-1,0 1 0,0-1 2,0 0-4,0 2 1,0-3 0,0 0-2,0 3 2,0-3-1,0 1 1,0-1 1,0 1-2,0-1 0,0 2 0,0-2-1,0 0 1,0 2 0,0-2 0,0 0 0,0 1 0,0-1 1,0 0-1,0 2-1,0-2 0,0 0-1,0 0 0,0 0 2,0 0-2,0 0-1,0 0 0,0 0-2,0 0 0,0 0-3,0 0-14,0 0-42,0 0-229,0-15-22</inkml:trace>
  <inkml:trace contextRef="#ctx0" brushRef="#br0" timeOffset="234288.4005">4314 8933 505,'0'0'14,"0"0"5,0 0 1,0 0-6,0 0-6,0 0-5,0 0 1,0 0 3,0 0 2,0 0 5,40 24 3,-25-5 1,-4 0 2,1 1-1,-4-3 0,-2-3-3,-3-7-3,0-2-2,-1-2-2,2 1-4,-2-1-1,1 1 0,2-4 0,1 0 1,4 0-1,6 0-2,0-7 1,4-7-1,1-3-1,1-6 1,0-6 1,4-4 1,0-10 1,3-3 3,1-9-2,2-3 2,3-3-2,2-1-3,4 0 3,-2 1-3,1 7 3,1 4 1,-7 5-2,-2 11 1,-7 7-4,-9 11 1,-7 7-3,-4 6-2,-5 3 1,0 0-2,4 0 1,5 0-2,0 0-1,5 8-6,-3 2-9,-4-1-28,3 4-62,-3-1-189,3 2-16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2:23:20.640"/>
    </inkml:context>
    <inkml:brush xml:id="br0">
      <inkml:brushProperty name="width" value="0.05292" units="cm"/>
      <inkml:brushProperty name="height" value="0.05292" units="cm"/>
      <inkml:brushProperty name="color" value="#FF0000"/>
    </inkml:brush>
  </inkml:definitions>
  <inkml:trace contextRef="#ctx0" brushRef="#br0">5096 2585 227,'0'0'30,"0"0"4,0 0 1,0 0-1,0 0-5,0 0-2,0 0-3,0 0 3,0 0 1,0 0 2,66-9 3,-61 9 1,1 0-2,-6 0-1,5 0-3,-1 0-3,1 0-5,-1 0-4,-4 0-1,3-2-4,0-1-12,0 1 10,1-8-13,-1 6 9,-2-9 0,-1-2-2,0 1 0,-4-5-1,-7 1-1,-4 1-2,-7 2-1,-2 5-1,-6 5 1,-2 3 2,-1 2-1,-4 8 0,3 6-1,-4 3 1,4 5 1,2 3 0,3 4 10,6 2-7,4-2 5,6 0-5,4-12-5,6 2 2,2-2-1,1-2 1,4 4-1,6-3 1,6 0 1,1-3-2,5 1 1,4 1 0,5 3-1,3-1 2,7 7-2,-1-2 1,1 5-1,2-2 1,-4 2-1,-1 2 3,-5 3-3,-1 0 0,-8 2-1,-4 0 0,-8-1 1,-7 1 1,-5 0 6,-8 2-5,-9 0 6,-9-2-6,-6-4 1,-7-4 0,0-6 1,-5 0 2,-2-9-1,3-4 0,0-4 2,4-3-1,5-2 3,7-6 0,2-2-3,6-1-2,5 1-2,4 2-2,4 1 3,2 5-1,1-1-1,3 3 0,0-2-2,0 2 0,0-7-1,0 2-4,1-2 0,5-1-7,3 5-7,-1 0-18,7 1-44,5 2-65,3-1-149</inkml:trace>
  <inkml:trace contextRef="#ctx0" brushRef="#br0" timeOffset="672.0385">5638 2895 434,'0'0'43,"0"91"2,4-39-8,5 1-10,4-2-4,-1-1-5,2-4-3,0-9-6,-2-9-2,-3-10 3,-5-9 3,-1-4 2,-3-5 4,0 0 2,0 0-1,0 0-1,0 0-4,-5-12-7,-7-8-4,-4-8-3,-2-6-4,1-7 4,-2-3-4,2-13 2,4-4 3,3-8-3,7 0 3,3 0-1,5 7 1,10 6-2,5 6 0,2 8-5,3 6-7,1 6 6,3 5-6,0 8 10,1 7 2,2 5-2,1 3 2,0 2 0,-1 9-1,-3 3 0,-4 8 8,-5 2-6,-6 9 5,-5 2-5,-9 4-5,0 4 2,-16 3 0,-6 1 3,-7 2-2,-5 0 1,-4-2 0,-1-8 1,1-7 1,2-7 1,6-9 2,11-7-1,0-4-1,8-3 2,5 0-5,0 0 1,6 0 1,-1 0-1,1 0-2,-2 0-1,2 0-5,0-3 4,10-2 0,9 1 2,9-1 1,4 5-1,1 0 0,3 5 1,0 2-1,-3 5 0,-1 1 1,-3 3-1,-5 1 0,-6 3 0,-5 3 0,-7 4 1,-6 5 5,-9 1-5,-8 4 6,-9 1-6,-6-2 0,-4-2 3,-1-4-1,0-6 3,5-8 0,12-7 1,0-2 0,8-7 0,5 0-3,-3 0-2,5 0-2,1 0-2,0 0-3,2-5-9,2-7-25,4-8-46,11-5-115,11 1-98</inkml:trace>
  <inkml:trace contextRef="#ctx0" brushRef="#br0" timeOffset="1008.0577">6206 3188 664,'0'0'15,"0"0"-4,0 0-2,0 0-2,0 0-2,-17 78-3,29-58-1,5 1 0,4 1-1,3-3 0,2 0 0,0-2-1,0-1 1,-2 0 0,-2-5-2,0-1 1,-7-5-1,1-1 1,0-4 1,-6 0 2,4-7 2,-2-2 0,-3-3 0,0-5 0,-2-3 0,-7-1-1,0 0-1,-2-3-1,-7 1 1,-3 2-1,-2 1-7,-1 3 5,5 5-5,-5 4 0,5 6 2,-1 2-19,-5 0-33,7 5-52,-4 4-170</inkml:trace>
  <inkml:trace contextRef="#ctx0" brushRef="#br0" timeOffset="1305.0747">6571 3092 631,'0'0'7,"0"0"6,0 0 2,0 0 2,0 0-5,0 0-1,0 0-3,98 61-1,-78-48 0,2-1-1,1 1 7,1 1-7,-2 0 5,1 1-6,-1 1 0,-1 0 0,-3-4-2,-1 4 0,-2-3-4,-1 0 1,-5-4 0,0 1 0,-3-2 0,-1-3-3,1 3-3,-3-4-6,3-1-12,-2 0-22,3-3-31,0 0-52,-2-6-94,1-8-36</inkml:trace>
  <inkml:trace contextRef="#ctx0" brushRef="#br0" timeOffset="1570.0898">6923 2949 585,'0'0'43,"0"0"-10,0 0-8,0 0-8,0 0-5,0 0-5,0 0 0,-82 91-3,73-54 4,0 2-2,-2 5 3,1 1 3,0 0-5,-2-1 3,2-3-2,0-2-4,0-4 0,3-5-2,2-7-1,2-11 0,3-1-2,0-5-2,0-1 0,0 1-9,0-6 0,0 3-12,0 1-20,0-1-39,0 2-68,0-5-132</inkml:trace>
  <inkml:trace contextRef="#ctx0" brushRef="#br0" timeOffset="2160.1236">5237 4103 563,'0'0'47,"0"0"-8,0 0-2,0 0-6,0 0-7,0 0-6,0 0-10,0 0-4,0 0-1,-40-15-1,40 15-1,3 0 4,17 0-2,11 3 1,11 1 0,7 1-3,5-5 0,9 0 0,6 0-1,9 0 1,3-5 0,7-5 1,2 3-1,3-3 1,1 4-1,0-2 0,1 3 0,-3 2-1,-4 3 1,-2-1 0,-5 1 0,-3 0-1,-6 0 0,-2 0 0,-7 0 0,-3 0 0,-6 0 0,-3 0 0,-3-4 1,-4-4 1,-1 0-1,-3-3 3,-4 3-2,-6 1-1,-9 0 0,-4 2 0,-7 2 2,-5 1 0,0 1 0,-5 1 1,0-1-1,0 1-1,2 0 2,-1 0-1,1 0 0,-1 0 1,0 0-2,1 0 0,-2 0-2,1 0 0,-1 0-4,2 0-7,-2 0-18,1 0-99,-1 0-177,0-5-25</inkml:trace>
  <inkml:trace contextRef="#ctx0" brushRef="#br0" timeOffset="4980.2849">7052 6309 342,'0'0'21,"0"0"6,0 0 12,0 0 0,0 0-1,0 0-5,0 0-5,0 0-5,0 0-4,-7-18-3,5 18-3,2-2-4,0 2-1,-1 0 0,-1 0-4,-1 12-1,0 9-1,1 11 0,2 9 0,0 11 3,0 10 4,4 11-1,2 10 5,0 6-3,-2 9-1,0 3 5,0-2 1,-1 3-2,-1-3 1,-1-2-3,-1-2-2,2 2 1,1 1-4,-2 1 1,2 3 2,-1 4-2,-2 5 1,0 4-1,0 2-2,0 1-2,0 0-1,-2-5 0,-1-3-2,2-9 3,1-5-1,0-8-2,0-6 3,0-5-3,1-4 3,2-1-1,-1-3-2,1-1 2,-2-1-2,0 1 1,1-2-1,-1 1 0,1-4 3,2-2-3,-3-4 3,2-5-2,-1-5-1,1-9 2,-2-5-3,1-12 3,-1-1-2,-1-8 1,0 0 0,1 4-1,-1-4 1,2 7 0,-1-1 0,1 1 3,1 6-4,0-1 1,1-2 0,-3-6-2,2 0 2,0-1-1,-2-2 0,4 2 0,-4-4 0,1-8-1,-1 2 1,-1-5 1,0 0-1,0 0 1,0 2 0,2-1-2,-2 1 1,0-2 0,1 2 1,-1-2-1,0 0 0,0 0-1,2 3 0,-2-3 0,1 1 1,4 2 0,0 0 0,7 0-1,5 1 0,3-1 1,9-3-1,3 0 2,3 0 0,5-7-1,2-1 0,6 1 1,1-3-1,6 2 0,1 0 0,2 1-3,1 2 3,1 2 0,-1 2 1,2 1 0,-1 0-1,1 0 0,4 0 0,0 1 0,3 2 1,4-2 0,1-1-1,-1 0-1,3 0 1,1 0 0,0 2 0,1 0 0,4 1 1,1 1-1,2 1-1,-2 1 1,2-1-1,0 3 1,1-1 2,1-2-1,2 0-1,0-3 0,3 0-1,-3-2 1,1 0 1,-1 0-1,-3 0 0,0 0 1,-1 0-3,0 0 2,-3 3 0,-4 1-2,-2 1 4,-6 2-2,-1 2 2,-3 0-4,0 2 5,-4-2-5,-1 0 3,1-2 0,-4-5-1,-2 1 1,-2-3-2,-2 2 1,-6-2 0,-1 0-1,-3 0 2,-5 0-1,-3 0 1,-1 0-1,-3 3 0,0 0-1,-2 0 0,1-2 1,-2 2 0,1 0 1,-1 1 0,-2-3-1,0 2 0,1-2 0,-2 1-1,-7-1 3,2 1-3,3-2 1,-2 2 0,1-1 0,0 1 0,-3-2 0,-5 0 0,8 1 0,-6-1 0,-2 0 2,1 0-3,0 0 1,-1 0-1,-8 0-1,3 0 3,-7 0-1,0 0 1,0 0-2,2 0 2,-1 0-1,1 0 2,-1 0 0,1-1-2,-1 1 1,0 0-1,1-2 0,-1-6 0,1-4 3,-1-8-5,1-9 4,-2-7-4,0-6 1,0-11 0,0-11 0,0-11 2,3-13-2,0-5 3,1-6-2,2-1-1,-1 5 2,1 5-1,-1 6 0,-1 10 1,0 5-1,-3 8 2,-1 4-3,0 3-2,0 1 3,0 0-2,-5-5 3,-1-3 1,0-4-2,-2-3 1,-2-5-1,1-2 2,0-4 1,2 1-6,-2 0 4,4 2-3,0 5 1,1 3 1,-1 8 0,1 4 1,-1 7-1,0 6 1,1 2-1,-1 4 1,1 1-1,1 1 0,-1-1 2,0-1-5,1-5 6,0-1-6,0-4 3,0 0 1,0-7-2,1-4 2,1-3-2,1 1 1,0-1-2,0 2 2,0 5 2,0 2-5,0 5 5,1 5-5,-1 4 1,0 6 3,0 4-1,0 4 0,-1-1 1,-3 1-1,-2-1-1,-1-4 2,1 0-1,0-1 0,-1-2-1,0-2 3,1 0-3,0 0 2,0 2-1,2 2 1,-2 1-2,2 9 2,3 0-1,-2 1 0,1 7 1,1-8-4,-1 11 5,1-2-3,-1 1 1,1 0 1,-1 0-2,1-1-2,-2-5 3,2-1 0,-2-5 0,-1 5 2,2 0-2,-1-2 0,2 7 1,-1-8-1,1 10 0,1 4 1,-2-6-1,1 7 0,-1-1 1,2 2 0,0 4-1,-3-5 1,2 0-2,-5-2 1,2-2 0,-3 1 1,2 1-1,-2-1 2,-2-3-2,2 3 0,-3-2 0,4 3 1,-3 2-1,0-2 0,-2 2 0,-6-2-3,1 2 3,-7 2-1,2-2 0,-3 3 1,-2 1-1,-3 1 0,-3 0 1,-2 0 0,-4 1 0,-2 2 0,-2-1 0,-3 1 0,-1-1 0,-5-2 0,-4 0 0,-1 3-1,-2-3 1,-3 1 0,-1 0 0,0 3 2,-2 2-2,-1-1-1,-4 4 1,-3 1-1,-5 0 0,-2 2 3,-3 2-2,-2 1 0,-1-3 0,2 0-3,-3-2 3,2 1 0,-1-2-1,0-2 3,1-1-3,4-1 1,2-2 0,6-1 0,0-1 0,2-1 1,1 2-2,0-2 1,-1 0 0,4 1-1,-1 0 1,3 3-2,2-1 2,1 1-1,2 0 1,-2 3 2,1 0-3,-2 3 1,-5-1 0,1 1-2,-1 0 2,1 0 1,0-1-1,3 1 1,1-5-2,-1 2-2,3-2 3,0 0 0,3-2 1,-1 0 0,3 0 0,3-2-2,3 1 0,3-1 1,4 1 0,1 1 1,2-1 0,3 1-1,-2 1-1,0-1 0,0 4 0,3 0 4,0 1-3,5-1 4,4-1-4,7-1 2,9-3-2,6 0 1,-2-2-1,1 1-1,0-1-1,1 2-7,4-2 7,-2 0-3,2 0-1,-1 0 4,1 0-10,0 0-4,0 0-8,0 5-12,11 0-15,5 2-36,9-2-58,2-5-144</inkml:trace>
  <inkml:trace contextRef="#ctx0" brushRef="#br0" timeOffset="5640.3226">8631 6529 337,'0'0'49,"0"0"2,0 0 1,0 0-3,0 0-7,0 0-7,0 0-8,0 0-5,0 0-3,0 0-3,-2-29 1,2 29-6,0 0-2,0 2 3,-1 16-6,-1 11 7,1 14-5,0 12 0,-1 11 2,-1 14-4,0 12 3,-3 8 1,-2 10-3,-2 4 0,-1 1-2,-1 3-2,1 2 3,1-1-2,2-3-1,0-3 2,4-3-4,0-6 0,2-4 2,2-4 1,0-1-5,0-3 4,5 0-2,0-5-1,1 1 5,0 0-6,1-1 3,0 0-1,2 1-2,-1-4 3,1 0-1,-1-3-2,-2-3 3,-1-4-4,-1-2 2,1-7-1,-4-3 0,2-5 2,-1-6-1,-2-2 2,0-8-1,0-2 0,0-6 0,0-2-1,0-4 2,0-2-2,-2-6 1,2 0-2,0-6 1,0 1 0,0-1 0,0-1 0,0 2-1,0-3 0,0 1 1,0-8-1,0 2 0,0-6 0,0 0 0,0 0-3,0 2-5,0-2-10,0 0-8,0-3-18,-1-20-34,-2-18-49,1-22-161,-1-18 11</inkml:trace>
  <inkml:trace contextRef="#ctx0" brushRef="#br0" timeOffset="6264.3583">9614 6635 337,'0'0'52,"0"0"6,0 0-3,19-89-4,-15 72-9,2 5-10,-3 1-4,-2 7-7,2-1 0,-3 5-1,0-2-4,0 2-2,1-1-2,-1-1-5,2 1-2,-2-1 0,1 1-3,-1 1-2,2 0 1,1 0 1,4 15-2,4 14 8,3 17-3,0 15 1,0 16 4,-2 17-3,-3 13 5,-7 11-1,-2 10-3,0 5 2,-8 3-6,-5-4-3,0-2 3,0-5 0,4-4-2,2-4 3,2-4-2,5 0-1,0-3-2,0-4 1,2-4-1,1 0-1,-2-4 1,-1-1-2,0-2 3,0-3 1,0-1-3,0-3 3,-3-2-2,-3-5-1,1-3 3,-1-6-3,0-3 2,2-4 1,1-3-3,2-6 2,-1-3-2,2-3 0,0-6 1,2-2-1,3-3 1,3 1-1,2-2 3,-3-2-2,2-1 0,-2-4-1,1-2-1,-2-2 2,-3-8 0,0-4-2,0-4 1,-3-7-4,2 3-3,-2-7-7,0 0-4,0 0-8,-2-17-13,-5-17-26,-3-20-40,1-23-97,6-20-83</inkml:trace>
  <inkml:trace contextRef="#ctx0" brushRef="#br0" timeOffset="6848.3917">10805 6447 443,'0'0'15,"0"0"7,0 0 12,0 0 5,0 0 2,0 0-6,0 0-4,0 0-6,0 0 1,-4-43-2,4 42-4,0 1-5,0 0-4,0-2-3,0 2-4,0 0 1,0 2-3,0 18 0,3 16 4,3 23-2,-1 20 2,0 20 1,-4 16-3,-1 12 1,-1 12 1,-8 3-2,-3 4-1,0-1 0,0-3-1,0-6-2,1-9 0,0-7 0,6-7-2,-1-5 3,3-6 1,3 2-3,0-2 2,2 0-2,3 2 0,-2 0 3,0-3-1,-3-1 0,0-4 0,0-3-1,0-4 0,0-4 2,-3-5-4,2-5 4,-1-3-5,1-6 2,1-1 3,0-5-6,0-1 7,0 1-2,1-4-1,2-1 4,0-1-4,-2-2 0,1-5 0,-2-4-1,0-1 0,0-9 4,0-9-4,0-5-1,-2-9-6,1-5-10,-6-5-5,-5-7-19,-7-20-51,-8-18-106,-5-23-106</inkml:trace>
  <inkml:trace contextRef="#ctx0" brushRef="#br0" timeOffset="7668.4386">7248 7567 130,'0'0'22,"0"0"24,-114 54 22,78-40 17,4-4-2,3-3-6,11-2-17,6-2-10,-1-3-11,7 0-6,1 0-7,-1 0-6,6 0-4,-2 0-5,2 0-4,-1 0-4,1 0 0,0 0-1,0 0 1,9 0 2,9-3-1,10-1 0,2 3 1,6-2 0,5-1 0,5-1-2,5 1 2,4 0-2,2-3 0,7 3 1,1 1-2,7 0 0,1 2 1,1-2 0,2 3 0,3 0 0,0 0-1,1 3-1,6-2 0,-1 0-1,6-1 2,4 0 0,2 0 2,5 0-2,3-5 1,2-3-2,6-1 2,1-2-1,-1 0 0,1 3 1,2 0-1,-2 1 0,1 2 0,-1 0-1,-2 2 0,-2 0 1,2 0-1,0-2 0,1 1 1,-1-2 1,0-2-2,1 0 0,-2-1 1,2-3-2,0 0 3,-5-1-2,-1 1 0,-5-1 0,-6 0 0,-3 2-4,-5-1 4,-6 3-2,-5 0 1,-8 1 2,-5 2-2,-8 0 0,-5 0 0,-6 1 0,-6 1 0,-7 0 1,-11 0-2,-9 4 1,-5 0-2,-7 0 0,0-3 1,0 3-1,0 0-3,0-4-5,-8 0-13,-11-1-28,-12-3-93,-10 4-167,-16 0-14</inkml:trace>
  <inkml:trace contextRef="#ctx0" brushRef="#br0" timeOffset="8300.4748">6914 8664 530,'0'0'-89,"0"0"23,0 0 51,0 0 55,0 0 17,0 0-4,0 0-8,0 0-6,0 0-2,0 0-2,-11 0-2,17 0-3,2 1-5,1 2-5,3 2-2,4 0-7,2 0 0,6 2-3,3-4 0,2-1-1,4-2 0,8 0 0,2 0-2,8-7 0,3 0-1,9-3 3,2 0 0,7 3 1,5-1-3,2 0-1,7 2-2,0 0 0,5 0 0,6 1 0,4-1 0,5 1 0,7 0-1,2 0 0,4-3 0,7 2 2,4-2-1,3-2 0,6-2 1,1 0-2,5-3 4,2-1-5,2 1 5,0-2-3,1 4 0,-1-2-1,0 1 1,0 1-1,-1-1-1,-1 1 0,0-2-2,-2 1 2,-2-1-1,-4 2 2,-3-3 0,-5 3-1,-5-3-2,-4 3 1,-10-1 1,-5 3 1,-7-2 0,-6 1 0,-9 0-2,-10 0 2,-6 2-2,-10 1 2,-7-3-1,-9 4-1,-5 0 0,-8 0-2,-11 2-2,-3-1 0,-8 4-5,-3 1-3,-2-5-7,-3-3-11,-8-2-19,-13-3-49,-9 4-61,-16 5-148</inkml:trace>
  <inkml:trace contextRef="#ctx0" brushRef="#br0" timeOffset="8928.5107">6825 9510 625,'0'0'-106,"0"0"2,0 0 38,-88 3 80,77-1 44,6 0 11,1-1-7,4-1-20,-2 0-16,2 0-4,0 6 2,0 0 1,2 3 2,10 3-3,5-2-4,8 2-4,7-4-2,3 1-6,8-2 1,5-2 0,6 0-1,5-5 1,4 0 0,7 0 0,6-2-1,8-5 0,4-1-2,8-1-1,5-3 0,3 0 1,8-1-2,2-2-2,6-2-1,3 0-1,5 2 0,4-2 1,4 4 0,1-2 0,5 1-1,1 0 0,1 1-1,0-1 1,2 2 1,-2 0-1,-1-1 0,1 3 1,-3 1-2,2-2 1,-4 1 1,0-1 0,-3 0-1,-2-1 0,-4 0-1,-2-1 0,-7 1 1,-4-2 0,-6-1 1,-6 2-4,-4-1 5,-7 1-3,-9-1 2,-7 2 0,-8 1-1,-8 1-1,-9 1 1,-5-1-1,-9 2 1,-4-1 0,-6 2 0,-9 2 1,-3 2 0,-5-1-1,-8 3 0,2 1-1,-6 0-2,0 0-3,0-2-6,1 2-6,1 0-14,-2-2-51,0 2-131,-2-7-105</inkml:trace>
  <inkml:trace contextRef="#ctx0" brushRef="#br0" timeOffset="14211.8129">7312 7028 337,'0'0'28,"0"0"9,0 0 7,0 0 5,0 0 3,0 0-5,0 0-3,0 0-7,0 0-3,-13 12-7,12-10-6,1-2-4,-2 0-5,2 1 2,0-1-4,0 0-3,0 0-2,0-1-2,6-14-1,9-13 2,9-11-1,8-9 2,8-7-2,9-6 1,6-2-3,6 1 0,1 3-1,-1 3-3,-3 7 2,-9 7-2,-4 9 3,-10 9 1,-11 8 0,-6 6-2,-9 5-1,-4 2 1,-1 1-1,-4 2-2,0 0-1,5 0-9,-1 0-8,3 7-20,0 1-19,-4-3-28,0 9-38,-3 0-105</inkml:trace>
  <inkml:trace contextRef="#ctx0" brushRef="#br0" timeOffset="14583.8342">7228 7520 441,'0'0'56,"0"0"2,0 0-3,0 0-10,0 0-13,0 0-10,0 0-8,0 0-3,0 0 2,0 0 2,6-46 1,23 8 0,7-5-5,7-3-2,8-7-3,4-3-6,7-3 2,6 0-4,0-2 2,-3 1 2,-1 4-2,-6 5 3,-5 5-5,-5 6 4,-6 8-4,-8 3 2,-5 8 0,-6 3-1,-4 3 1,-6 6-1,-1 1 1,-6 2-2,-3 3 0,1 2-1,0-2-4,0 1-4,1 1-9,4-1-16,-5 2-24,0 0-35,2 6-57,-6 11-120</inkml:trace>
  <inkml:trace contextRef="#ctx0" brushRef="#br0" timeOffset="14888.8516">7487 7674 601,'0'0'15,"0"0"0,0 0 7,0 0 3,39-78-2,-13 49-2,4-5-6,5 0-4,6-4 0,3-1-5,3-1 0,2-3 0,1 0-1,1 0-2,1 0-4,0-1 1,-1 0-2,2 1 2,-1 4 4,-2 1-4,-1 3 1,-3 4-1,-7 4-2,-4 5 2,-5 3-1,-5 6-1,-9 5-2,-6 4-3,-2 2-5,-2 2-12,0 0-24,4 0-37,-6 6-86,-1 10-109</inkml:trace>
  <inkml:trace contextRef="#ctx0" brushRef="#br0" timeOffset="15172.8679">7840 7732 569,'0'0'9,"0"0"9,0 0 6,85-80 0,-46 42-4,6-5-5,0-3-7,5-1 0,-1 4-4,1 0 1,-3 4 0,-5 4 3,-4 4-1,-6 6 4,-7 3-1,-10 10-3,-6 5 0,-5 4-7,-4 3 0,0-2-3,0 2-7,0 0-8,2 0-30,-2 0-53,-2 0-132,-1 3-49</inkml:trace>
  <inkml:trace contextRef="#ctx0" brushRef="#br0" timeOffset="16167.9248">7870 7227 476,'0'0'41,"0"0"5,0 0 1,0 0-6,0 0-9,0 0-7,0 0-9,3-82 0,13 52-4,4-7-4,5-2-2,5-7-2,8-4 0,2-3-2,7-2 4,6 1-5,5 1 2,3-1-2,2 4-4,2-3 5,-1 2-3,1 1 2,-2 0 2,-2 0-3,0 2 1,0 0 1,1 3-1,3-1 1,1 0 1,5 3-2,3-3 2,1 0-2,6-1-4,4-3 4,6-3-4,5-3 4,5-4 0,5 2-2,-2-2 3,1 3-1,-2 4 1,-3 5 0,-2 8 0,-6 2-2,-2 5 1,-7 4 0,-2 4 0,-5 1-1,2 1-4,0 3 3,1-2-4,3 0 5,2 3 1,0-3-2,2 3 2,1-2-1,1 1 1,0 0 0,2 2 0,-3 2-1,-2-1 1,-4 3-1,-1 0 0,-7 1 2,1 3-2,-5 1 0,2 2 1,-1-1-3,-2 2 3,-2 2-1,-1-1-1,0 2 2,-1 1-2,-2 1 0,3-2 1,-1 1 0,1 1 2,0-2-2,0 0 1,-3-1-1,-4 2 0,-2-1 1,-5 0 0,-5 1-1,-3 2 2,-6 0-2,-4 0 1,-4 0-1,-12 0 1,2 0-1,-9 0 1,-4 0-1,0 0 1,-6 0 1,0 0-2,0 0 1,1 0 0,0 2-2,1-2 1,-1 0-2,1 1-3,-1-1-8,1 0-19,-2 0-38,0 0-81,1 0-148</inkml:trace>
  <inkml:trace contextRef="#ctx0" brushRef="#br0" timeOffset="17613.0074">13490 3935 545,'0'0'50,"0"0"-7,0 0-10,0 0-10,0 0-5,0 0-9,0 0-2,0 0 0,0 0 2,-15 6 3,15 24-1,0 12-3,6 9 1,3 9-3,1 7 0,0 5 0,0 6 0,0 1 2,-2 1-2,-1 1 2,-3 2-3,-1 2-1,1 2 2,-2-1-3,-1 0 5,1-3 2,-1-4-1,1-4 0,-1-3-1,1-6-3,-2-2 1,1-7-2,0-4-1,1-6-1,-1-5 0,1-8-1,-1-3 1,2-4-1,-1-9 1,1-1-1,1 0-1,-3-5 0,2 4 1,-2-5-1,1-2 0,-1 2 0,-1-6 2,2 0 3,-2-5-4,1 3 5,1 2-6,-1-1 1,1 1 0,-2-5-1,6 0 2,8 0-6,3 0 4,8-2-4,-1-5 3,2 1 0,2 2 1,2-1-1,5 2 0,6-1 1,5 1-1,6 1 0,7-1 1,10-2 0,5-2 0,6 2 0,5-2 0,0-3 0,2 3 0,0-2-1,0 0 1,-2 1 0,1 1-1,0 2 1,-1 3 0,2 2-2,0 0 4,-2 0-2,2 7 0,-2-2 0,2 2 0,1 0 0,-1-1 1,-1-1-1,0-2 0,-5-2-1,0-1 1,-2 0 1,-2-1-1,-2-5 2,-6 1-2,-3-1 0,-9 0 0,-6 0 0,-11 2 0,-5-1 2,-12 2-1,-10 1 0,-1 2 0,-8 0 1,0-3 0,2 3 0,-3-2 0,0-2 1,3-4-2,-1-4 0,0-3-1,1-9 1,0-2-2,-3-5 3,2-6-2,-2-4 1,-2-1 0,2-4 0,-3-1-2,0-2 0,0-4 0,-6 2-3,-3-3 3,-2-1-3,1-2 3,-4 2 0,-1-5-1,1-1 2,-1 3-1,1-4 4,2 3-4,1 2 2,4-2 0,-1 4-5,4 2 4,0 2-2,-1 2 1,-2 2 2,1 2-1,1 2-1,-3 2 1,0 4 0,-1 4 0,0 5 2,0 2-3,0 4 3,0 1-3,0 3 2,1-2-1,2 6 1,1-1-2,1-2 1,3 6 0,-2-8 0,1 7 0,1-3-2,-1 0 6,2 1-7,0-1 5,-1 3-2,1-1 0,0 7 0,-3-4-1,3 5 1,-1 0 0,1 1 0,0 4 0,-3-4-1,1-1 0,-1 0 0,-2-2 0,2 4 1,-5-4 1,1 2-2,-1-1 0,-7-2 1,-2 2-2,-5-1 2,-1 2 1,-5 2-2,-5 3-1,-6 0-1,-6 0 0,-10 8 0,-7 1 1,-9 2-2,-7 0 2,-5 1-1,-6 4 1,2-3 3,1 1-5,0-2 6,7-1-5,2-4 3,2 1 0,3-4 1,1-1-1,0 1-1,2-1-1,1 0-1,-1-1 1,1 0-2,0-1 1,1 0 0,0 2 1,1-3 1,4 0 0,1 0 1,7 0 0,3 0 1,4 0-2,8 0 2,3 0-1,6 0 0,1 0 0,1 0 0,2-3 1,0 1-1,2-1 1,6 2 0,-2-2-1,3 0 0,-3 3 0,0-1-1,0 1 1,0 0 0,-1 0 0,-8 0 0,1 4-1,1 1 0,-6 2 1,-1-2 0,0 3 0,0 0 1,3-2-2,2 1 1,7-2 0,4-2-1,6 1 2,6-4-1,-4 3 0,5-2 0,1 0-1,-2 1 1,6-2-3,-1 0-2,1 0-6,0 0-9,0 1-10,3 6-16,10 6-29,4 2-36,8 2-105,1-1-65</inkml:trace>
  <inkml:trace contextRef="#ctx0" brushRef="#br0" timeOffset="18045.0321">14435 4427 478,'0'0'42,"0"0"5,0 0-2,0 0-7,-13-85-9,0 66-10,-5 2-4,-7 3-7,-4 2-3,-3 4-1,-4 6-1,-1 2-1,-1 1 1,-1 8 0,6 4 0,1 3 0,5 3 1,5 1-3,4 0 1,8-5-1,5 2-1,5 0 1,4-2 2,6 6-3,9-1 3,3-1 3,6-2-5,6 3 4,6 1-5,1 0 0,2 1 0,0 3-1,-4-1 1,-7 2 1,-7-1 0,-8 0 0,-10 2 1,-7-2-2,-6 2 4,-14 1-2,-9 0 1,-5-4 0,-6-2 0,-3-5 0,4-5 1,1-3 0,4-4-1,4-1-1,8-3-1,9-1-2,1 0 0,6 0-2,1 0-5,-1 0-19,6 0-25,8-2-52,13-9-126,11-9-60</inkml:trace>
  <inkml:trace contextRef="#ctx0" brushRef="#br0" timeOffset="18648.0666">14558 4593 491,'0'0'9,"0"0"13,0 0 10,0 0 8,0 0-3,7 93-8,-4-69-7,3-2-4,-1 2-2,-1 0-4,-2-5-1,0-1-4,0-6 1,-2-5 0,0 0 0,0-7 1,0 0 6,0 0-1,0 0 1,0-2-3,0-18-5,0-9 0,-6-8-4,2-2 3,-1-1-3,1-1-1,-1 2 1,3 5-6,0 3 5,1 9-6,1 5 4,3 0 0,7 5-3,6-1 3,3 5-4,5 3 2,4 4 0,2 1 0,-1 3 0,1 7-1,-2 0-1,-4 4-3,-3 0 0,-4-1 0,-7-1-3,-6 0 7,-4 0-2,-1 2 4,-9 2 0,-6-6 1,0-1 1,3-3 0,-2-1 0,5-1 1,-1-1-1,2 0-1,5-1 0,-1-1-2,4 3 0,-1 3 1,2 5 0,0 5 0,5 1 2,4 3-2,4-1 1,1-3 0,1-2 0,-1-2-1,1 0 1,-6-4-1,2-1 1,-6-1 0,-2-5 0,0 2 1,-1-1-1,0 2 1,0-2 1,-2 7 1,-2 2 0,-10 5-1,-10 7 0,-4-2-1,-10-1 0,-2-2 0,-4-4 1,-1-1-1,4-6 0,5-3 1,11-5-2,7 0-1,6-5-7,8-7-22,2-6-31,11-4-36,14 1-41,9-3-57,7 2-58</inkml:trace>
  <inkml:trace contextRef="#ctx0" brushRef="#br0" timeOffset="18972.0852">15093 4620 614,'0'0'23,"0"0"-2,0 0 2,0 0-2,0 0-3,0 0-4,0 0-4,0 0-4,-59 94-1,59-70-3,6 2 0,7-3-1,1-1 1,5-6-1,0-3 0,-2-5-1,-1-1 0,-1-5 0,2 0-1,-1-2 1,5 0-1,0-7 1,-4-2-1,-1-1 2,-3-2 1,-2-3 2,-3-4 0,-5-2 1,-3-5-1,-3-2 0,-10-1 3,-2-2-3,-5 1 0,0 3 1,-5 1 0,1 6-6,-1 4 4,9 3-7,-3 7 2,9 1-1,3 5-3,0 0 3,5 0-9,2 10-11,0 5-50,13 0-49,9 6-120,6-5-50</inkml:trace>
  <inkml:trace contextRef="#ctx0" brushRef="#br0" timeOffset="19205.0985">15426 4535 672,'0'0'22,"0"0"-3,0 0-3,0 0-5,0 0 0,0 0-5,0 0-1,0 0 0,55 86-2,-32-65-1,1-1-1,3 2 0,2-3-1,-2 1-1,-1-2 0,-3 1 0,-1-4-3,-5 2-3,-1 0-10,-6-7-16,-4-3-42,-2 3-90,-2-5-122</inkml:trace>
  <inkml:trace contextRef="#ctx0" brushRef="#br0" timeOffset="19409.1102">15533 4417 510,'0'0'43,"0"0"2,0 0-4,0 0-7,0 0-9,0 0-3,-65 87-2,56-56-8,2 4-1,-2 3-9,-1 3 1,1 1 1,-1 2-5,-1 1 3,2 0-5,0-4-2,5-2-14,2-4-41,2-4-111,0-6-131</inkml:trace>
  <inkml:trace contextRef="#ctx0" brushRef="#br0" timeOffset="19953.1413">12206 4664 541,'0'0'50,"0"0"-10,0 0-11,0 0-7,0 0-8,0 0-7,0 0-5,0 0-2,0 0 3,0 0 2,-41 71 2,29-14 4,-3 6-2,-4 2 2,2-1-3,-3-2 0,1-5 3,2-6-3,-1-6 6,5-5-6,0-8-1,3-6 0,4-10-2,2-7 1,2-4-3,2-5 1,-1 0-2,1 0 0,-2 2 0,1-2-1,1 3 0,-2-1-1,2-2-3,-2 0-8,2 0-14,0-2-30,0-15-70,2-5-171,1-8-8</inkml:trace>
  <inkml:trace contextRef="#ctx0" brushRef="#br0" timeOffset="20624.1797">11628 4009 535,'0'0'51,"0"0"-10,0 0-8,0 0-9,-2-78-6,-5 56 0,-3 2-8,-3-2 1,-4 1-7,1 0 0,-3 4 0,1 4 2,4 3-2,-2 6-1,-1 4-3,-2 0-1,-6 11-2,2 5 2,2 7 4,2 4-5,2 4 6,6-2-6,4 1 1,7-4 2,0-1-1,13-3 1,7-1 1,5-3-1,7-2 0,5 1 0,4-1-2,1-1 1,0 2-1,-6 1 1,-6 0-1,-7 1 1,-8 1-2,-8 2 1,-7 2 1,-3-2 0,-13 2 1,-10-4 0,-4-3 1,-3-6 0,-1-3 0,4-5 1,2-3-3,7 0 3,3-8-1,4-3-2,5-5 1,3-3-2,5-6-2,1-5 1,1 2 1,8-2-2,0-1 5,4 4-3,-3 2 1,2 1 1,-4 7-1,-2 3 2,-2 4 0,-2 6 0,-1-1 0,-1 5 0,0-6-2,0 2 0,0-2 0,2 1-1,-2 5-2,0-1-3,0 1-11,1-2-24,5-1-50,8 0-122,4-1-79</inkml:trace>
  <inkml:trace contextRef="#ctx0" brushRef="#br0" timeOffset="21635.2375">16629 4785 386,'0'0'59,"0"0"-1,0 0 0,0 0-7,0 0-7,0 0-7,0 0-10,0 0-6,0 0-3,-23-44-8,23 44-1,0-1-2,0-1-2,0 1-2,0-4-1,0 1-2,7-1 1,10-2 0,6 4 1,10-2-1,4 2 1,5 1-1,5-2 2,3 1-1,3 0 1,3 1 0,1 2-1,-1 0 1,0 0-3,-2 0 2,0 3-1,-1 2-1,-1 2 3,0 4-2,3 1-2,0 4 3,1 0-1,1 3-1,0-2 3,3 3-3,-5 1 0,1-1 2,-1 2-3,-2-4 3,-3 0 0,-1-2 0,-2-1 0,-2 0 2,3-1-3,-2 1 4,5-1 0,1 1 0,0 2 0,2 0 0,-1 1-2,-2 1 0,-1 0-1,-4 2 0,-2 2 3,-5 2-4,-3-1 4,-3 1-5,-2-2 0,-4 0 1,1 1-1,-1 0 0,1 0 1,-1 0 0,2 1 1,0-2-1,3 1 1,0 1 1,1 4-2,2 0 2,-1-2-2,-2 0-1,-3-3-1,-3-1 1,-3-3 0,-1-3 1,-9-7-1,0 0 0,-6-3-1,-4-5 1,3 5 0,-3-4 1,1-1-1,-1 1 1,-3-3-1,0 0 1,0 0 0,1 2 0,-1-2 1,2 0-2,-2 2 0,0-2 1,1 0-2,-1 1 0,0-1-2,1 0-6,-1 0-7,0 0-5,0-3-6,-1-9-4,-6-5-4,-6-5-13,1-2-23,1-1-26,-1-3-42,3-1-44,1-2-48</inkml:trace>
  <inkml:trace contextRef="#ctx0" brushRef="#br0" timeOffset="21944.2552">19271 5334 478,'0'0'76,"0"0"-15,0 0-11,0 0-13,0 0-6,0 0-11,0 0-7,0 0-5,0 0-4,0 0 1,-21-30 1,21 30 1,7 9 0,6 7-1,3 4-1,1 1-1,2-1-3,-1-3 1,-1 3-3,0 2 2,0-1 1,-2 1 0,-1 2-1,-2-3 1,-3-1-3,1 0 3,-6-4-1,1-1 0,-4-3 2,-1 0-1,0 2-1,0 1 1,-7 2 0,-6-3 0,0-4 1,-4 2-1,-3-2-2,-1 2 2,-4-2-3,3 0 1,-2 1 0,1-2-1,1-1-2,8-2-4,2-3-12,5 1-22,4 1-62,-1-1-180,-4 0-29</inkml:trace>
  <inkml:trace contextRef="#ctx0" brushRef="#br0" timeOffset="22840.3064">13133 4728 480,'0'0'50,"0"0"-3,0 0-4,0 0-5,0 0-7,0 0-6,0 0-10,0 0-6,0 0-5,-20-14-3,20 14 0,0 0 1,0 0 2,8 3 1,8 8 2,5 1-1,0 3 0,2 0-1,2 0-1,1 2-1,-3-2 1,2 1-2,-2 1-2,-2-2 2,0-2 0,-1-1 1,-7-4 0,1-4 0,-5-1 1,-5-3-1,3 2 1,-7-2 0,0 0 2,0 0-1,2 0-1,-1 0-1,1 0-2,-2 0-1,1 0 0,-1 0-1,0 1 0,-6 10 0,-8 7 0,-6 11-1,-1 5 3,-4 7-3,-3 1 3,-2 3 4,-1-1-4,1 0 4,1-6-2,2-3-1,4-7 2,5-6 2,4-7-1,8-6 1,3-6-2,3-3-1,-1 0 0,1 0-1,0 0 0,-2 0-1,2 0-2,0 2-7,0-2-8,0 0-21,6 0-47,8-5-136,7 0-96</inkml:trace>
  <inkml:trace contextRef="#ctx0" brushRef="#br0" timeOffset="24184.3833">19168 5462 335,'0'0'62,"0"0"-2,0 0-7,0 0-5,0 0-5,-28-84-5,22 74-7,5 5-5,-2-4-6,1 4-3,1 2-5,0-1-4,1 4 1,0-1-5,0 1-1,0 0-2,0-2-2,0 2 1,0 0 0,0 0 0,4 10 2,7 9-1,2 4 1,2 3-1,1-1 1,1 0 0,-1 2 0,1-1-2,1-4 2,-1 0-1,-1-5-1,0-2 2,-6-7-1,-3-1 1,0-2-1,-4-3-1,0 0 2,2 1 0,-5-3 1,0 0 2,0 0 0,1 1-1,-1-1 1,0 2-3,0-2-2,0 5 0,-9 3-1,-8 4 0,-7 7 2,-5 1-1,-5 1 0,-2 2 0,-2-2-1,2-1 1,3-4 0,4-2 1,8-5 0,9-3-1,6-3 0,6-3 1,-1 0-2,1 0 1,-2 0-3,1 2-3,1-2-5,0 0-7,0 0-10,1 0-19,9 3-30,1-1-32,-3 10-70,-6 8-87</inkml:trace>
  <inkml:trace contextRef="#ctx0" brushRef="#br0" timeOffset="24764.4165">18841 5975 488,'0'0'40,"0"0"1,0 0-1,0 0-3,0 0-3,0 0-5,0 0-7,0 0-6,0 0-4,0 0-6,-44-67-3,44 67-1,0 0 1,3 12 2,7 11 1,2 13 4,1 11-3,1 11 2,0 9-4,-3 7 2,-1 4-4,-1 1 2,1-1 2,-3 1-1,0 2 4,1 2-3,2 2-2,-2 2 2,1 1-4,1 0 2,0-2 1,1-1-1,1 0-2,-1-2 0,0 2-2,1-1 2,-2 0-2,0-3 0,-2-1 4,0-1-3,-2-1 3,-2 0-1,-1-4-2,-3 0 2,0-3-4,0-2 4,0-6 0,0 0-3,0-5 5,0-1-6,0-4 0,0-1 1,0-1-2,0 1 1,0 0 0,0 1 1,0-1-1,0 0 1,-1 2-2,-2-3 1,0 1 3,-2-1-5,1 0 5,-2-3-2,2-2-2,1-6 3,-1-2-3,1-6 1,3-3-1,-2-11 0,2 0 0,0-6-1,0-1 0,0 0 0,3 1-2,-1-2-1,-1-5 1,2 2-2,-3-7-1,0 0 0,0 0-5,0 0-7,1 0-10,-1 0-23,0-3-84,-5-19-174,-6-16-10</inkml:trace>
  <inkml:trace contextRef="#ctx0" brushRef="#br0" timeOffset="25760.4734">18711 6169 351,'0'0'49,"0"0"6,0 0-5,0 0-1,0 0-5,0 0-7,0 0-5,0 0-9,0 0-4,-54-70-8,54 70-5,0 0-4,0 0 0,6 0 1,11 3 4,11 6 1,8 1 3,10-4-2,10-2-1,10-4-1,7 0-3,11-9 2,7-4-2,9-4 0,10-5-1,8 0 2,8-2-3,8 1 2,4 1-1,2 4 0,1 4 1,-1 4-1,-4 5 0,-2 1-1,-5 3-1,-5 1 0,-4 0-1,-4-2 1,-4 2-1,-1-3 0,-2 1 1,-2-3-1,2-2 3,0-1-3,-3 3 0,1-2 1,-3 2-2,-4 0 2,-3 1 0,-9 1-1,-6 1 1,-7 0-1,-9 2 0,-10 0 1,-10-1-1,-6 1 1,-6-2 1,-4-1-5,-5 1 4,1-3-3,-1 3 4,-2-3 1,1 0 0,0 0 0,2-2-1,1 2 1,2 0-2,0 2 1,0 2-1,-3-1 0,-3 2 0,-9 0-1,2 0 0,-7 3 0,0 2 0,5 2 1,-7-3 1,5 5 2,-2 3-5,-1-2 5,2 5-6,1 1 2,-2 2 1,2 3-1,2 6 2,2 7-2,4 9 2,0 10 1,1 9 2,-1 7 0,0 4 3,-4 2-4,0 2 1,-3-2 3,-3 0-4,-3 1 4,-3 0-2,-1 1-4,0 0 1,-1 2-2,1-2-1,0-2 3,2 2-2,-1 1 3,2 3 0,0 1-4,0 2 5,0 3-5,1-1 2,-1 0 2,0-2-3,-2-2 2,0 0-1,-1-1-3,3-6 2,-3-2-3,0-5 3,-2-3 2,0-5-2,1-1 3,-2-3-4,1 0 0,1-2 2,1 3-2,0-1 1,1 1-2,2-4 2,-2-2-2,0-3 3,-1-4-2,2-3 2,-4-4 0,2-2-3,-1-5 3,-1-9-3,1-1 1,-1-8 0,-1 0-1,2 0 1,-2 1-1,0-1 2,0-6-3,0 5-1,0-7-3,0 0-4,-2 4-9,1-3-10,-8-1-16,-11 1-46,-11-5-222,-14 0-23</inkml:trace>
  <inkml:trace contextRef="#ctx0" brushRef="#br0" timeOffset="26428.5117">19056 9745 514,'0'0'31,"0"0"3,0 0 2,0 0-1,0 0 3,0 0-2,0 0-7,0 0-6,0 0-7,0 0-7,-55 0-1,75 0 0,9 0-2,3-2-1,6-3-1,1 2-3,5-1 0,4-1 1,4-2-1,8 2 3,3-3-1,7-1-2,5-3 1,3-1-2,3 0 1,1-2 1,1 1-1,2-2 1,0 0 0,0 1 1,1 1-2,-2 1 2,-2 1-1,2 0 0,0 4-1,1-1 2,9 0-2,6 1 2,6 2 1,11 0-3,5 0 3,6 0-1,5 0-1,-3 1 1,-1 4-3,-5 1 0,-4 0 1,-7 0-1,-7 0 1,-6 0 1,-7 0-2,-5 0 0,-6 0-1,-3 0 1,-3 0 0,-2 0 0,-3 0 1,-2-4-1,-2 1 0,-5-4 1,-5-1-2,-7 1 0,-5 0 0,-11-1-1,-9 1-4,-9 0-9,-6-3-13,-10-6-24,-10-5-67,-15-6-189,-15-2-11</inkml:trace>
  <inkml:trace contextRef="#ctx0" brushRef="#br0" timeOffset="27204.556">19750 6275 387,'0'0'44,"0"0"-3,0 0-1,0 0-2,0 0-6,0 0 1,-7-79-7,7 74-2,0 2-3,1-9-4,2 7 1,-2 2-3,4-6-2,-2 6 0,-2-2-3,2 2-1,-3 3 0,0-2-3,0 2-3,2 0-2,2 0-2,3 3 0,5 19 1,1 14 0,3 18 3,-2 15 0,3 12 3,-2 12 2,1 7 0,-3 2-1,0 2 1,-2-2-5,0-4 2,1-5 4,0-1-6,2-5 5,0 2-2,1 1-3,0 1 2,1 2-3,-3 0 1,-1 5 1,-3 0-1,-3 5 0,-3 0 0,-1 0-3,-2-2 0,0-6 3,0-6-3,0-10 4,0-5 0,0-4-3,3-6 5,4-3-4,3-5 1,-1 0-2,2-1-1,2 1 2,-1 3-2,2 1 2,-2 5-3,0 0 0,-1 1 1,-2 0-2,-2-2 2,0-1-1,-3-6 2,-1-10-2,2-6 1,-2-9 0,-2-10 0,0-13 3,1-3-3,-2-6 0,0 0-1,0 0-4,1 2 4,-1-1 2,0 1-3,2 0-2,-2-1-8,0 1-11,1-2-19,-1-2-69,0-14-147,0-18-70</inkml:trace>
  <inkml:trace contextRef="#ctx0" brushRef="#br0" timeOffset="27860.5936">20915 6121 518,'0'0'41,"0"0"-6,0 0-5,0 0-4,11-80-2,-8 68-2,-1 7-1,0 2-5,-2 3-3,0-2-3,0 2-2,1-2-2,-1 1-3,1 1-2,2 0-1,2 20 2,4 18 2,3 19 6,3 19-2,2 12 3,2 8-1,3 1-3,1 2 1,3-1-1,-1 1-3,2-1 4,1 2-5,-2-3 1,1 2 1,-3 5-4,-2 0 2,-3 5 0,-5 0-3,-5 1 1,-3 0 3,-5-2-3,-1 0 2,0 0 0,0-3-4,0-6 1,0-3 3,0-6-6,0-6 6,3-1-1,2-5-4,2-1 5,-1-4-4,1-1 4,0-4-1,2-1-3,-2-4 4,0-2-3,1-3-1,0-2 2,-1-3-2,2-4 1,0-4-1,1-2 1,-1-6-1,-1-3 1,2-2 0,-1-4 1,0-1-1,1-5 1,-3-1-2,0-8 1,-4-6-1,0-2 0,-1-2-2,-1 1-4,1 1-5,-1 0-10,-1-5-17,0-2-48,-3-14-145,-6-12-90</inkml:trace>
  <inkml:trace contextRef="#ctx0" brushRef="#br0" timeOffset="28460.6279">22031 6125 302,'0'0'49,"0"0"-4,0 0-2,0 0-1,-9-89-3,7 74 0,1 3-4,-1 4-7,2 2-2,-1 0-6,-1 1-6,1 0-6,1 1-4,0 4-2,0 2 0,0 17 3,0 18 5,3 21 0,5 12 3,1 15-5,4 4 1,1 1 0,-1 5-3,3-1 2,-3 3-1,2 5 0,-2 2 3,0 3-1,3 3-2,-2 4 2,2 3-5,-3 4 0,3 4-1,-4-1 1,-1-1-3,-2-3 2,-2-6 1,-1-7-3,-2-8 4,-1-7-1,-2-7-3,2-5 1,0-6-3,2-5 0,-1-3 2,3-4-2,2-2 2,0-6-1,-2-1 1,3-5-1,-4 0 1,-1-5 3,-2-1-2,0-1 1,-3-5-3,2-1-1,-2-5 0,0-8 1,0-4 0,0-6-2,0-7 0,0 2-5,0-7-7,0 0-17,-5-8-56,-6-11-218,-8-13-21</inkml:trace>
  <inkml:trace contextRef="#ctx0" brushRef="#br0" timeOffset="29200.6702">18689 7256 367,'0'0'15,"0"0"7,0 0 10,0 0 9,0 0 10,0 0-2,0 0-2,0 0-10,0 0-7,0 0-6,110-3-8,-58-1-3,9-4-2,7 1-4,8 1-1,5 2-2,6-1-2,6 0 1,4 2 0,3-1 1,3 0-3,1-1 3,2 0-8,1-1 4,1-2-2,3-2 1,2-2 2,-1-3-1,0 0-1,-2 0 1,0-4 1,-2 3-1,0-2 1,-3 1-1,-2 2 1,-1-1 1,-1 4 1,-1 0-1,3 2 2,-3 0-2,1 1 3,1 1-2,-2 3 1,-1-4-1,-4 2 0,-2-2-2,-5 1 0,-4-1 0,-4 1 0,-3-2 1,1 0-1,-1 2-1,1-1 2,-1 0-4,1 1 4,-3 2 0,-2 2-1,-4-1 0,-6 2-1,-5 2 0,-8-1 1,-6 0-1,-9 1 0,-12 1-2,-8 0 0,-9 0 1,-6 0-4,0 0 0,0 0-1,2 0-5,5 0-6,-1 0-8,0 0-14,4 5-28,-7 1-43,-2 6-171</inkml:trace>
  <inkml:trace contextRef="#ctx0" brushRef="#br0" timeOffset="29805.7048">19053 8222 305,'0'0'84,"0"0"-7,0 0-10,0 0-13,0 0-12,0 0-11,0 0-8,0 0-5,0 0-1,-39 4-1,39-4 1,0 0-1,0 0 0,18 0 0,7-4-3,18-4-4,10-4-1,12-1-4,16-6-1,13 0-1,12-4-1,14-1 0,9-2 0,9 2-1,6 2 1,5 0 2,3 3-2,-1 2 1,-3 4-2,-4 2 0,-4 1-1,-7 1 1,-2 0 0,-2-2 0,-2 2 0,2-3 0,2 0 2,1-3-7,5 0 6,2-4-5,3 1 3,-2 0 2,1 0-1,-10 1 0,-6 3 0,-10 3 1,-11 1-1,-13 2-1,-13 2 1,-7 0 0,-10 3-1,-9 0 1,-6-1 0,-7 0-1,-4 1 0,-3 0-1,-5 2 1,-8 0-1,-1-1-1,-6 0-1,-6 2-5,0 0-3,-6 0-6,4 0-6,2 0-8,-6 0-26,-4 4-59,-21 4-170</inkml:trace>
  <inkml:trace contextRef="#ctx0" brushRef="#br0" timeOffset="30353.7362">19023 8987 619,'0'0'27,"0"0"-2,0 0-5,0 0-1,0 0-3,0 0-3,0 0 0,84 0-2,-38-2-3,7-2-1,8 1-1,10-3 0,11-2-1,9-1 0,9-2 2,9-1-1,7-2 3,6-1-2,10-2 0,2 0-1,4 0-1,-2 0-2,1 2 0,-4-2-2,0 0 0,-3 1-1,-1-1 0,0 0-1,0 3 0,3-1 1,1-2-1,4 3 1,1-1 0,3 3 0,1-1 1,-1 1-1,-4 2 1,-6-1-1,-6 2 1,-11 0-1,-11 0 0,-15 1 0,-10 0-2,-13 1 0,-12-1-1,-8 1 0,-10 0-7,-9-5-5,-9 4-23,-8 4-23,-9-6-57,-2-2-142,-14-10-35</inkml:trace>
  <inkml:trace contextRef="#ctx0" brushRef="#br0" timeOffset="30948.7702">19516 6171 520,'0'0'59,"0"0"-3,0 0-6,0 0-12,0 0-14,0 0-11,0 0-8,0 0 0,0 0-1,0 0 2,-81 109-2,40-51 4,-2 3-8,0-3 5,-1 2 4,1-3-5,4-4 5,4-1-6,3-6-2,5-2 1,4-8-2,4-7-2,9-8-1,3-11-3,5-3-6,2-7-14,-1 0-22,1 3-39,10-3-79,9 0-127</inkml:trace>
  <inkml:trace contextRef="#ctx0" brushRef="#br0" timeOffset="31200.7846">19542 6285 405,'0'0'34,"0"0"11,0 0 7,0 0-2,0 0-5,-29 78-13,10-32-7,-1 5-3,-6 7-6,-6 2 0,-1 5-5,-6 0-4,-2-2 2,2-2-4,-1-1 3,4-9-3,2-4 1,8-9-5,5-9-1,8-12 0,5-7-4,5-6-12,3-4-7,0 0-25,8-2-39,9-10-69,11-11-134</inkml:trace>
  <inkml:trace contextRef="#ctx0" brushRef="#br0" timeOffset="31428.7977">19643 6416 516,'0'0'54,"0"0"-2,0 0-3,-95 93-15,69-56-3,0 4-13,-3 8-5,-3 8-1,-3 4-5,-1 10 1,-2-1-7,-3 7 3,2-3 1,-2 0-3,4-8 4,3-9-7,7-8-1,6-13-1,7-11-8,8-13-21,3-6-20,3-6-50,12-6-121,10-9-64</inkml:trace>
  <inkml:trace contextRef="#ctx0" brushRef="#br0" timeOffset="31629.8091">19701 6754 632,'0'0'36,"0"0"-6,-88 116-2,59-75-9,3-2-3,0 0-10,4-4 0,2-5-5,0 2-1,4-6 1,-3-4-12,4-2-16,0-5-44,4-5-100,6-2-125</inkml:trace>
  <inkml:trace contextRef="#ctx0" brushRef="#br0" timeOffset="31969.8286">19282 6129 309,'0'0'57,"0"0"-8,0 0-9,0 0-9,0 0-5,0 0-1,0 0-3,0 0 0,0 0-5,-12 84-4,-12-34-8,-7 5 0,-5 1 1,-7 2-5,-2-4 5,-3-1-6,2-5-1,4-9 1,9-7-5,12-11-5,9-11-21,7-3-11,5-7-23,7-3-33,12-9-45,8-8-82</inkml:trace>
  <inkml:trace contextRef="#ctx0" brushRef="#br0" timeOffset="32125.8375">19390 6428 498,'0'0'42,"0"0"-12,0 0-9,-23 99-11,10-75-5,-4-1-9,-3 0-10,-3-3-21,-1-2-53,-3-1-80,-1-4-86</inkml:trace>
  <inkml:trace contextRef="#ctx0" brushRef="#br0" timeOffset="36606.0938">8511 2384 450,'0'0'52,"0"0"-9,0 0-11,0 0-12,0 0-6,0 0 0,0 0 2,0 0 3,-6 119 7,10-68-7,1-2 2,-1-1-8,0-7-7,-2-3 1,1-7-5,-2-10-3,1 1-3,-2-7-6,0-7-25,1-1-40,-1-7-109,0 0-106</inkml:trace>
  <inkml:trace contextRef="#ctx0" brushRef="#br0" timeOffset="36771.1032">8482 1976 564,'0'0'35,"0"0"-7,0 0-8,0 0-7,0 0-12,0 0-9,0 0-6,0 0-9,0 0-21,10 29-44,-4 14-111,-2 9-61</inkml:trace>
  <inkml:trace contextRef="#ctx0" brushRef="#br0" timeOffset="37125.1235">8762 2447 459,'0'0'59,"9"88"-7,-5-39-9,1-4-10,1-2-13,0-9-6,0-6-3,0-12-1,-3-6 1,0-6-1,-3-4 3,0 0 0,0 0 1,2 0 2,-2 0-1,0-3-3,1-12-3,-1-8-3,0-6-1,0 0-1,1-1-7,2-3-6,4 0 4,-1-1-7,3 4 10,2 2 0,1 7 0,-5 7 2,5 6-2,-4 3-1,4 5-1,8 0 0,0 9 2,4 6 1,-1 3 0,-3 0 1,-4 3 1,1 1 7,-4 1-2,-1-2-1,-3-4-5,-2-2-11,-3-4-6,-1-1-16,4 7-31,-3-5-60,2 5-160</inkml:trace>
  <inkml:trace contextRef="#ctx0" brushRef="#br0" timeOffset="37400.1392">9266 1867 541,'0'0'27,"0"0"-8,0 0 14,0 0 5,0 0 2,25 104-6,-9-48-18,0 5-8,3 6 3,-1 1 0,2-2-2,0-4-1,-3-4-3,0-6-4,-2-8 6,-2-3 4,-4-6-5,-3-5 4,-3-10-9,-2-8-2,-1-2 1,0-3-1,0-2-2,0 2-3,0-4-4,0 2-5,-1 0-8,-1-1-9,2-4-22,0 0-37,0 0-62,-7 0-125</inkml:trace>
  <inkml:trace contextRef="#ctx0" brushRef="#br0" timeOffset="37724.1577">9208 2484 531,'0'0'49,"0"0"-9,0 0-5,0 0-5,0 0-6,0 0-6,29-89-4,-8 76-4,4 1-2,4 2-4,1 5-2,5 1-2,-1 4 0,3 0-1,-1 9 0,1 1 2,-4 4-1,-2 2-2,-2 3 1,-6-1-1,-3 0-1,-6-4 1,-5-2 1,-4-4 1,-4-3 0,-1 6 10,0-6-8,0 7 9,0 0-10,-4-4 0,1-1 6,0-4-2,1 1 0,2-4 1,-1 0-4,1 0 2,0-1 0,-2-12-11,2-9 9,0-5-9,8-4 7,4 1-1,3-3-3,3 1-3,0-1-10,3 4-26,-2 3-55,2 4-127,2 7-80</inkml:trace>
  <inkml:trace contextRef="#ctx0" brushRef="#br0" timeOffset="38173.1834">10257 2297 666,'0'0'34,"0"0"0,0 0-8,-85 54-5,65-33-7,2 1-5,1-1-6,4 1-2,3-1 0,1-8-1,3 2 1,3-5-1,3 2 9,0-2-10,0-2-1,0 1 0,5-5 1,1 1-2,4-2 9,-2-1-9,4-2-11,5 0 11,-1-2-11,6-3 12,-8 0 0,-1-2 2,-4 3 1,0-2 0,-2 1 0,-1 0 1,0-2 0,-3 5 2,1-6 0,-3 3-1,2-6 0,0 3-1,-2-2 0,2 0-1,-3 5-1,2-5 1,-2 3 0,0 1-1,1 2 1,-1-2 0,0 0 0,0 0 0,0 1 0,0 5 2,0-2-1,0 2 0,0 0-2,0 0-1,0 0 0,0 0 0,0 0 1,0 14 2,0 6-2,5 6 2,5-2-1,7-4-1,5 4 9,5-5-7,6 1 0,3-8-16,4-2-32,3-3-46,-4-4-102,2-1-109</inkml:trace>
  <inkml:trace contextRef="#ctx0" brushRef="#br0" timeOffset="38433.1983">10905 2435 587,'0'0'63,"0"0"-18,0 0-11,0 0-13,0 0-7,0 0-8,0 0-2,0 0-3,0 0 0,0 0 0,50-28-3,-15 27 1,3 0-2,1 1-6,-2 0-13,-2 0-34,-2 6-49,-4 2-125,-4 4-66</inkml:trace>
  <inkml:trace contextRef="#ctx0" brushRef="#br0" timeOffset="38872.2234">11524 2005 734,'0'0'13,"0"0"-1,0 0 0,0 0 3,-26 118 1,24-64-2,2 8-7,0 1 1,9-5-7,4-1 1,1-8 6,2-9-4,-1-7 5,-7-13-5,-2-8-4,-3-9 3,-3-3 0,0 0 2,0 0 0,0-1-6,3-13-6,-3-10 4,1-6-6,2-1 10,5 1-1,2 0-2,5 3 2,3 3-3,4 4 2,-1 6 1,4 4-1,-2 8-1,2 2 0,-2 0 0,0 7-1,-3 5 2,-3 3-2,-3 1 2,-6-3-1,-5 4-1,-3 1-1,-6 2 3,-8 6-2,-5-3 2,-3-2 10,-1-1-7,-1-3 6,2 0-9,7-9-8,7-4-6,3-1-14,5-3-22,-1 0-28,1 0-49,0 0-86,11 0-50</inkml:trace>
  <inkml:trace contextRef="#ctx0" brushRef="#br0" timeOffset="39221.2434">11939 2434 622,'0'0'34,"0"0"-6,0 0 1,0 0-2,0 0-1,0 0-7,0 0-4,32 79 3,-21-62-10,-2-8 3,2-1-11,7-8 0,0-1-4,6-11-9,2-7 8,0-3-9,-3-4 9,-3 0 2,-3-1 2,-2 1 1,-5 1-2,-3 0 4,-2 6 0,-4 9 1,0 6 2,-1 4-2,0-3-1,0 3-1,0 5 0,0 19 1,-2 15 4,-3 17 12,-1 11-2,3 7 4,2 7-3,1 5-12,0 0 0,0-1-4,3-7-1,1-11-2,-1-9 1,0-15 5,-1-14-5,-2-14 5,1-8-5,-1-7 0,0 0-3,0 0-2,0 3-9,-3-3-11,-3-7-34,-1-13-106,1-10-148,6-12 4</inkml:trace>
  <inkml:trace contextRef="#ctx0" brushRef="#br0" timeOffset="39425.255">12462 1886 696,'0'0'25,"0"0"-5,0 0-4,0 0-1,0 0-2,0 0 12,0 0 0,0 0-5,63 87-1,-43-43-16,-3 2-3,-1 6-1,-3 4 0,-3 1-2,-6 0 2,-1-4-4,-3-6 1,-1-5-10,-7-7-9,0-6-15,-2-5-52,4-7-67,0-3-142</inkml:trace>
  <inkml:trace contextRef="#ctx0" brushRef="#br0" timeOffset="39565.263">12521 2444 693,'0'0'31,"0"0"-5,0 0-6,0 0-5,0 0-7,0 0-6,0 0-7,0 0-16,93-62-32,-59 55-56,0-3-95,-3 5-98</inkml:trace>
  <inkml:trace contextRef="#ctx0" brushRef="#br0" timeOffset="39820.2776">12815 2456 439,'0'0'19,"0"0"-6,0 0-5,84-44-5,-63 24-2,-2-5-2,-3 1-1,-3-2-1,-6-1 1,-3 2-1,-4-1 6,-5 5 1,-8 4 7,-4 7 5,-4 7 4,-3 3 6,-5 13 0,0 12 5,-2 5-2,0 8 0,2 2-5,3 3 2,7-1-9,3-5-2,7-2 4,8-4-10,1-6 8,9-3-8,11-7-6,8-6-2,13-6-12,13-3-21,9-5-59,11-8-210,1-9-10</inkml:trace>
  <inkml:trace contextRef="#ctx0" brushRef="#br0" timeOffset="40263.303">13935 1780 616,'0'0'32,"0"0"-12,0 0-9,0 0-6,0 0-3,0 0 2,0 0 16,-1 100 0,4-43-2,1 8-2,-1 6-15,1-1 2,3 2-3,1-8 1,0-7-2,2-9-1,1-12-1,-3-12-1,0-6-16,-1-7-20,-4-7-32,-3 3-80,-8-5-128</inkml:trace>
  <inkml:trace contextRef="#ctx0" brushRef="#br0" timeOffset="40554.3196">13770 2236 589,'0'0'38,"0"0"-5,0 0-4,67-98-4,-41 81-8,4 6-6,5 7-4,3 4-5,2 9-2,2 9 0,-1 8-3,-2 8 1,-4 0-2,-4 4-1,-8-1-3,-6 0 0,-5-6-4,-3-9 3,-7-8 3,0-8 6,-2-6 9,0 0 3,0 0 0,0 0-1,0 0-4,0-1-4,0-16 1,4-7-2,2-8-2,4-1-1,5-1-5,2 1-8,5 3-14,2 1-28,5 5-21,6 7-19,1 6-9,6 5-9,0 3-11,0 3-4</inkml:trace>
  <inkml:trace contextRef="#ctx0" brushRef="#br0" timeOffset="40840.336">14822 2123 536,'0'0'54,"0"0"-11,0 0-10,0 0-6,-77 19-5,48 6-4,1 9-5,1 1-3,2 5-5,6-2-2,5-1-4,5-3 1,8-4-2,1-4 0,6-8 2,1-6-4,7-6-1,4-6-5,5-1-3,6-11-2,0-3 2,-2-5 4,-2-3 8,-5 1-1,0-2 3,-5 0 4,-4 2-1,-3 6 5,-5 7 3,-2 5-1,-1 4 0,0-2-2,0 2-2,0 0-2,0 0 0,0 0-1,3 12 0,1 5 0,6 2-3,3 1 0,5-3-4,-1-1-6,5-6-33,2-4-92,-1-4-160</inkml:trace>
  <inkml:trace contextRef="#ctx0" brushRef="#br0" timeOffset="41161.3543">15121 2218 561,'0'0'51,"0"0"-3,-5 99-14,5-68-9,0 1-11,3-6-6,2-5-5,-1-4-1,-1-8 0,0-4 2,-2-1 3,-1-4 0,0 0 4,0 0 2,1 0 1,4-12-2,-1-6-2,2-7-4,2 0-4,1-4 0,2-2 0,2-1-2,4 1 2,2-1-5,1 6-1,3 4 0,-1 5 0,-6 7 0,1 10 4,-1 0-4,1 15 0,6 7 2,-2 6-3,-1 5 4,0 2 0,1-1 0,-1 0-1,0-3-4,-1-6-15,-1-5-27,-6-8-61,4-6-94,-1-6-91</inkml:trace>
  <inkml:trace contextRef="#ctx0" brushRef="#br0" timeOffset="41468.3719">15693 2103 544,'0'0'48,"0"0"-5,0 0-8,0 0-7,0 0-6,0 0-6,0 0-3,0 0-2,0 0-2,0 0-3,-23-17-2,22 17-2,-1 0-1,-1 0 1,2 3 0,-1 8 2,2 7-2,2-1 0,7 8-2,2-1 1,1 1-1,-1 1 1,2-2-1,-4 0 0,0 0-1,-2 0 2,-3-9-1,-1 2 0,0-4 2,-3-1-1,0 5-1,-4-7 1,-8 4-6,-4-5-1,-4-5-12,-2 1-25,-2-3-51,6-1-177,2-1-29</inkml:trace>
  <inkml:trace contextRef="#ctx0" brushRef="#br0" timeOffset="41900.3966">15992 1838 573,'0'0'30,"0"0"5,0 0-6,0 0-7,0 0-3,0 0-7,0 0 1,0 0 0,0 0-2,0 0 0,-4-10 0,3 8-3,1 2 0,-2 0-5,2 0-2,-4 2 0,-2 17 12,-1 11 2,-3 15-1,-2 13 2,1 8-14,2 11 3,1 6 1,5 3 4,3 2 7,4-6-3,9-2 2,4-8-6,3-6-7,2-8 3,-1-8-3,-3-6 2,-1-5-3,-5-8 0,-3-4-3,-2-11 2,-4 2 1,-2-7 0,-1 1-1,0 0 2,0-4 0,-8 5-1,2-7 2,-6 3-2,5-5-1,-7-2 1,-4 0-2,-2-2 0,-7-4 0,-1-8-3,1 0-1,-4-3-2,1-4-5,-2-4-6,2-3-4,1-5-7,3 2-4,5-3-14,6 1-41,9 3-83,6-2-138</inkml:trace>
  <inkml:trace contextRef="#ctx0" brushRef="#br0" timeOffset="42404.4254">15854 2456 713,'0'0'19,"0"0"-4,0 0-5,0 0-3,0 0-4,0 0-3,102-30-1,-55 24-4,5 0-5,0-3-6,0-4-7,-2-2-3,-5-2 1,-4-4 7,-10-1 10,-6 2 4,-10 3 7,-8 7 4,-7-1 1,0 7 3,-6-1 1,-10 3 1,-6 9 4,-8 12 3,0 12-3,1 5-1,4 3-5,6 4-1,4-2 6,7-2-8,7-3 3,1-6-6,9-8-3,6-7-1,3-8-1,2-6-1,3-1-2,-1-11-2,2-5-1,-1-7 0,-3-4-5,-3 0 7,-6-4-3,-2 2 8,-6 0 0,0 0 0,-3 2 1,1 3 0,1 5-1,-1 3 0,2 7 1,-2 4-3,1 1 2,4 4-1,7 0-1,3 2 1,5 10-1,-1 3 1,-1 2-1,0 0-2,-2-3-1,-7-3-1,-2-5 0,-5-3 1,-3-3 2,0 0 2,0 0 3,1 0-1,-1 0 1,0 0 0,0 0-1,0-1 0,0-6-1,0-3 0,-1-1-2,1 1-2,0-2-3,0 4-14,3-4-23,8 5-39,2-3-69,4 1-140</inkml:trace>
  <inkml:trace contextRef="#ctx0" brushRef="#br0" timeOffset="42945.4564">16708 2241 405,'0'0'63,"0"0"2,0 0-6,0 0-4,0 0-15,0 0-7,0 0-9,29 86-7,-26-75-4,1-1-3,1 7-2,-3-2-1,1 2 0,-3 0-2,0 3 1,0-2 2,0 1-3,0-2 3,0-4 6,0-8-8,0 2 7,0-7-7,0 0-1,0 0 0,0 0 0,0 2-2,0 0-7,0-1 7,0-1-8,0 0 7,0 0-2,0 0 0,2-10 0,4-5-2,1-4 2,1 1-2,1 1 1,3 2 0,1 0 0,0 1-1,0 7 1,0-1 0,-4 5 0,3 3 1,5 0-1,-3 3 0,3 5 0,-2 3 1,-4 1 1,-3-2-1,0 1 0,-4-2-2,1-1-1,1 1 2,-5-6 1,2 2 1,-3-5 0,0 0-1,0 0 0,0 1 1,2-1 0,-2 0 2,0 0-2,1 0 1,-1-3-1,0-11-3,0-4 3,4-7-1,2 2 1,4-1-2,3 0 2,3 2-3,0 2 2,-3 6-1,-1 5 0,-2 5 2,-2 4-2,4 0 1,-1 4-2,1 8 1,-1 2 1,0 3-2,-3 0 1,4 0-2,-1 0-4,4-2-11,4-6-29,4-1-75,4-6-185,4-2-22</inkml:trace>
  <inkml:trace contextRef="#ctx0" brushRef="#br0" timeOffset="43688.4989">17471 2298 610,'0'0'57,"0"0"-12,0 0-11,-86 31-13,69-17-6,0 1-7,3 0-4,5-3-3,2 0-1,2-3-1,3-4 0,1 4-3,1-3 2,0 3-2,1 0 1,9-6-1,6-1-3,4-2 1,5-5 2,-3-4 0,-2-2 4,-6 4 0,-1 1 2,-5 1 1,-6 4 0,3 0 0,-5 1 0,0 0-1,0 0 1,5 0-1,-2 1 0,3 5-2,0 2-1,1-3-4,2 3-8,-1-3-25,3-1-34,-1-4-35,4 0-43,-4-4 4,5-10 24,-5-3 54,0-5 51,-1-4 42,1-5 30,-1-4 16,3-2 14,-1-5 0,1 0-6,0 1-14,0 2-13,1 2-11,-5 5-3,0 12-1,-5 6-1,1 9-2,-4 5-7,0-2-6,0 2-7,0 0-3,0 0 2,0 0 3,0 12 0,-2 9 1,0 4-2,2 4-4,2-1 1,7 4-6,1 4-3,5-2 0,-2 0 0,1-3-3,-2-2 2,-3-4-2,-4-6-1,-1-2 0,-2-5-3,-2 0-2,0 3-3,0-10-9,0 2-3,0-7-6,0 2-3,0 3-7,0-1-9,-2 1-6,-5-5-7,-3-1 9,-2-9 9,-5-2 17,7 2 10,0-1 13,6 3 11,-2-2 9,2 0 12,1 6 9,3-9 7,0 3-3,3-6-2,5-4-7,5 3-10,3 4-3,3 0-3,0 3-7,4-1-5,1 0-3,2 2-4,0 2-1,-1 1 0,-5 2 0,-1 1-3,-3 3 1,-2 0-2,3 12 1,-5 3 1,-4 5 2,-4 5 1,-3 2 0,-1 2 1,0 0 0,0-2 2,-2 0-1,-1-10-2,0 1 0,1-7-1,1 0-3,1 1-8,0-7-36,0 0-104,0-5-156</inkml:trace>
  <inkml:trace contextRef="#ctx0" brushRef="#br0" timeOffset="43828.5069">18037 2104 669,'0'0'16,"0"0"-10,0 0-4,0 0-8,0 0-12,0 0-45,0 0-95,0 0-124</inkml:trace>
  <inkml:trace contextRef="#ctx0" brushRef="#br0" timeOffset="44285.533">18272 2210 727,'0'0'38,"0"0"-3,0 0-9,0 0-9,0 0-7,-51 97-4,45-73-3,1 1 0,1-8-4,2-1 0,2-5 0,0-5 0,0 3 0,0-5 2,0-2-3,2 3 1,-2-5 1,3 0 0,4-6 0,2-7 1,2-2 1,-2-5-2,0-4 1,1 3-2,-2-1 2,1 2-1,-3 6 1,3 2-1,-4 6 0,-2 3 0,5 1-1,-1 2-1,6 7 1,0 5 0,0 3-1,-3 3 1,-1-1 0,-1-3-1,-2 1 0,-2-6-2,-2-4 0,1-2 1,-3-3 1,0 0 2,4 0 0,6-3 1,0-6 0,2-8-1,-1 0 2,0-3-1,-3-1 0,4 1 0,-2 3-1,-3 5-1,-1 5 0,-2 4-1,2 3 2,4 0-1,6 4 0,2 8 0,-3 3 0,-3 4 1,-2 1-1,-1-7-1,-2 4-6,-3-7-12,-1-3-26,2 3-44,-4-6-124,2 1-99</inkml:trace>
  <inkml:trace contextRef="#ctx0" brushRef="#br0" timeOffset="44466.5434">19004 2186 776,'0'0'16,"0"0"-6,0 0-4,0 0-6,0 0-11,0 0-24,85-10-51,-67 10-140,-4 5-89</inkml:trace>
  <inkml:trace contextRef="#ctx0" brushRef="#br0" timeOffset="45712.6146">20518 1857 504,'0'0'42,"0"0"6,0 0-9,0 0-14,0 0-9,0 0-12,0 0-4,0 0 13,0 0 2,-20 62 7,20 4-3,3 5-13,0 3-3,-1-1 0,1-8-2,-2-9 1,1-13 0,-2-16 1,1-12 3,-1-9 3,0-6 8,0 0 3,0 0-1,2-3-3,2-17-6,4-14-4,0-14 0,4-3-4,1 0 2,4-2-4,1 1 2,2 3-2,3 4 1,0 2-12,-1 7 0,2 5-1,-1 11-2,2 5 11,-3 14 0,1 2-2,0 18 14,-2 8-1,-2 7-2,-1 10 5,-8 4-13,-4 5-1,-2 0 2,-4-2 0,0-8-1,0-12 2,-3-15-6,3-9-4,0-7-16,0 0-46,9-10-163,10-11-92</inkml:trace>
  <inkml:trace contextRef="#ctx0" brushRef="#br0" timeOffset="46000.6311">21277 1944 672,'0'0'32,"0"0"-4,-49 87-10,44-56-7,5 3-5,12 1-2,10 1-2,7-7 2,8-4-2,5-8 0,1-10-1,1-5 0,-5-2-2,-4-8 2,-7-4 0,-5-5 0,-6 1 6,-6-2-2,-5-1 4,-6 0 1,0-3 1,-6 4-1,-7 0 0,0 3-3,-4 3-3,-2 3-1,-4 3-3,-2 4-2,-2 2-2,-1 0-4,2 6-10,6 6-19,3 3-62,6-1-203,6-3-17</inkml:trace>
  <inkml:trace contextRef="#ctx0" brushRef="#br0" timeOffset="46184.6416">21653 1499 727,'0'0'25,"0"0"-5,0 0 1,-13 99-4,13-34-2,3 5-3,8 3 4,9-2-2,5-4-3,2-1 0,2-2-15,-1-5-1,-5-3-10,-6-9-12,-6-7-29,-7-14-69,-4-9-180,0-7-21</inkml:trace>
  <inkml:trace contextRef="#ctx0" brushRef="#br0" timeOffset="46345.6508">21624 2169 684,'0'0'25,"0"0"-3,0 0 0,0 0-5,0 0-1,0 0-4,79-19-4,-35 9-5,6-2-3,2 0-3,2 0-9,-5 0-21,-1 0-46,-8 1-122,-5 2-110</inkml:trace>
  <inkml:trace contextRef="#ctx0" brushRef="#br0" timeOffset="46768.675">22610 1722 532,'0'0'46,"0"-92"0,0 48 1,0 9-4,0 10-11,0 12-8,1 9-13,-1 4-5,5 0-6,2 20-2,7 15 3,2 18 0,-1 13 1,-4 6 9,-3 4 0,-2 0-2,-3-2 2,-1-1-14,1-4 2,0-4-4,1-9-4,2-11-12,0-10-22,-1-15-52,0-8-112,-5-12-96</inkml:trace>
  <inkml:trace contextRef="#ctx0" brushRef="#br0" timeOffset="47141.6964">22474 2063 664,'0'0'23,"0"0"2,0 0 0,0 0-3,0 0-7,0 0-3,0 0-2,130-21-6,-65 8-1,5-4-2,1-2-1,-1 2-1,-5-3 2,-9 5-2,-10 1 0,-16 6-1,-13 3-1,-8 5 1,-6 0 0,-3 11 2,-2 13 0,-12 12 3,-11 10-2,-2 7 1,-1 1-1,2-3 4,9-4-4,7-9 2,10-10-1,4-6-3,18-8 2,7-11-2,8-3-2,8-15-3,3-9-3,2-7-3,-2-4 4,-4-5 2,-8 1 6,-9 1 2,-7 2 1,-9-1-1,-10 5 2,-1-1-1,-10 3 1,-9 6-12,-7 4-1,-4 7-2,-5 8-1,-3 5 21,-1 6-3,2 9-1,9 6-10,8 4-35,13 0-64,8-1-191,17-3-11</inkml:trace>
  <inkml:trace contextRef="#ctx0" brushRef="#br0" timeOffset="47868.738">24343 2091 572,'0'0'51,"0"0"-8,23-86-15,-18 59-7,-4 0-7,-1 1-14,0 2-3,-3 3 1,-8 4-1,-2 6 8,2 1 0,-7 8-1,-5 2-2,-3 7-1,-9 9 11,3 7-2,2 7 0,4 6 0,5 5-9,3 2-3,6 1 1,5-3-2,6-2 1,1-3-1,7-6 2,4-6-1,5-7 0,2-7-1,2-5 1,3-5-2,0-6 2,3-10 2,2-6 0,-2-6 3,-2-1 1,0-5 2,-1 0 0,-3 4 0,-4 1-1,-4 11 7,-3 1-1,-3 10-1,-4 2-2,2 3-7,-4 4 0,1 22 0,-1 14 2,0 24-1,0 15 4,-1 9-5,-5 4 6,2-1 2,2-3-5,1-5 5,1-8-8,-2-9-1,-1-10 1,-2-7-1,-7-6 4,-4-6-1,-7-3 1,-7-6 3,-5-4-1,-6-4 4,-2-6 1,1-4 0,-1-6-1,4-2-3,4-10-3,5-7-1,4-9-2,8-6-2,7-11-1,9-3-5,2-10-8,18-1-9,8 0-17,5-6-36,9 2-98,2-3-144</inkml:trace>
  <inkml:trace contextRef="#ctx0" brushRef="#br0" timeOffset="48029.7472">24624 2078 645,'0'0'35,"0"0"-2,11 106-9,-8-73-6,0-2-9,0-2-4,-2-9-6,2-3-3,-1-7-6,-2-5-15,1 0-40,2-5-83,3-17-146</inkml:trace>
  <inkml:trace contextRef="#ctx0" brushRef="#br0" timeOffset="48148.754">24673 1838 548,'0'0'4,"0"0"-4,0 0-9,0 0-21,0 0-100,0 0-121</inkml:trace>
  <inkml:trace contextRef="#ctx0" brushRef="#br0" timeOffset="48412.7691">25110 1978 671,'0'0'41,"0"0"-2,0 0-7,31 82-10,-18-61-7,2 2-8,1-4-2,0-2-3,-4-5 0,-4-5 0,-4-4 1,1-3 2,0 0 3,4-3 2,0-11 2,-6-4 3,-1-6-3,-2-2 1,0 2-4,-2 0-1,-3 2-4,1 5-2,1 8-1,1 4-2,2 0-2,0-5-4,3 0-8,13-4-6,13 7-13,9-2-28,12 2-53,7 2-109,3 2-95</inkml:trace>
  <inkml:trace contextRef="#ctx0" brushRef="#br0" timeOffset="48684.7846">25533 2121 687,'0'0'19,"0"0"2,0 0 0,0 0-5,0 0-4,100 34-6,-57-49-5,1-2 0,0-6-2,-4-1 0,-7-3-1,-7 2 1,-8 1-1,-7 5 2,-10 1 0,-1 1 1,-12 3 0,-6 1 0,-8 6 0,-5 7 1,-3 1 0,-5 14 3,-5 6-1,2 6 0,3 4 0,5 3 0,9 1 0,9 0-3,13 2 2,3-1-2,20-7-1,11-1-2,11-7-3,14-9-17,11-4-44,6-7-135,7-1-119</inkml:trace>
  <inkml:trace contextRef="#ctx0" brushRef="#br0" timeOffset="49328.8215">27242 2077 581,'0'0'44,"0"0"-5,0 0-8,0 0-5,4-99-4,-15 70-4,-5 4-10,-4 0-4,-3 6-4,-5 3-5,-4 7 6,-2 9-1,-7 0-3,-2 15 14,-2 10 1,0 7 0,3 4 0,6 3-11,6 3-3,8-2 2,9-1 0,6-2 1,7-4 1,10-6 0,7-6-2,9-7 1,8-9-3,4-5 2,6-10 1,2-13-3,-1-6 1,1-5-2,-7-3 0,-4-2 2,-5-1 3,-5-1 0,-8-3-5,-1-2-4,-6-2 0,0-5 2,-5-3 6,-2-2 3,-3 0 3,0 5 0,0 10 1,-3 14-1,1 14-1,2 8-4,0 7-3,0-1-1,-3 6-3,-1 20 2,-2 18 0,0 18 2,4 9 3,2 0 10,0 0 0,7-4 1,9-6-1,1-7-12,5-4 0,1-8-1,0-7-3,-1-6 2,1-8-10,1-5-14,-1-6-41,1-4-96,-3-5-148</inkml:trace>
  <inkml:trace contextRef="#ctx0" brushRef="#br0" timeOffset="49472.8297">27563 2083 693,'0'0'18,"0"0"2,0 0-2,0 0-8,0 0-5,30 81-5,-21-71-5,2 2-17,-3-2-49,4-1-136,-3-4-96</inkml:trace>
  <inkml:trace contextRef="#ctx0" brushRef="#br0" timeOffset="49952.8572">27978 2101 660,'0'0'-5,"0"0"2,0 0 5,6-103-1,5 64 2,2-4-11,-3-3 0,-1-5 2,-4-5 1,-4-6 12,-1 0 1,-7 1 4,-5 7 7,-4 14 1,-1 9 3,2 14-4,-2 12-7,-5 8-4,2 19-4,-2 18-1,5 16 2,5 14 0,5 10 0,7 5 12,0 2-5,12 2 3,2-1-4,5-1-9,1-2-3,-1-6 1,1-9-3,-2-5 8,-2-8 7,-6-5-5,-2-7 1,-3-5-7,-4-3-5,-1-3 4,0-2 0,-1-5 1,-1-6-1,-1-3-2,-1-6-5,3-7-10,-5 0-24,-4-5-92,-8-8-176,-4-8-17</inkml:trace>
  <inkml:trace contextRef="#ctx0" brushRef="#br0" timeOffset="50089.865">27738 2267 683,'0'0'20,"0"0"-5,0 0-6,0 0-14,0 0-27,101-57-72,-50 45-189,-2-2 0</inkml:trace>
  <inkml:trace contextRef="#ctx0" brushRef="#br0" timeOffset="50533.8904">28247 2089 604,'0'0'45,"0"0"-23,0 0-14,0 0-6,98-101-3,-71 67 2,-3-4-13,-4-3-1,-4-1-2,-7-6-2,-4-2 14,-5-4 2,0-2 4,-5-2 5,-7 7 3,-2 5 2,-4 10 2,2 13 0,-2 11-3,0 9-1,-4 7-5,2 20-2,1 15 1,2 15 1,4 12 0,3 10 0,6 3 12,4 6-2,0-1 2,12 1-3,3 0-10,5-2-2,2-5 2,0-6-1,-1-2 1,-2-11 9,-6-2-2,-3-2 6,-1-5-5,-6-5-4,-2-2 2,1-1-2,-2-6-1,0-1-3,1-5-1,1-8-2,1-3-1,-2-7 1,-1-5-1,2-1 0,-2-4-1,0 3-1,-12 0 0,-7-2 0,-5-3-1,-8-3-1,1-9-3,4-5-6,5-5-5,3-6-6,8-5-12,1-5-26,7-1-70,3-7-176,1 0-9</inkml:trace>
  <inkml:trace contextRef="#ctx0" brushRef="#br0" timeOffset="50690.8994">28186 2270 734,'0'0'10,"0"0"-7,0 0-3,0 0-6,0 0-6,103-77-19,-57 61-31,6 1-36,4 1-52,1-3-75</inkml:trace>
  <inkml:trace contextRef="#ctx0" brushRef="#br0" timeOffset="51251.9315">28763 2038 600,'0'0'53,"0"0"-21,0 0-7,0 0-2,0 0-3,0 0-5,-81 110-3,74-74-3,5 0-1,2-4-4,9-5 1,6-6-3,5-4 0,1-7-2,4-3 2,-2-7-2,0 0-1,-1-3 1,-5-7-1,-1-2 2,-4 0 0,-2 2 0,-4-4 1,-1-2-1,0 0 0,-1-7-1,-1 6 0,-1 0 1,-1 5 1,-1 0 0,0 0 1,0 6-2,0-6 1,0 5 0,0 2 0,0 0-1,0-1 0,3 2 2,-2-1 0,2-4-1,-2 4 2,1 1-2,1-5 1,0 6-1,-2-2-1,2 2-1,-3 3 0,0-1-2,0 1 0,5 0 1,3 4-2,-1 11 2,4 10 0,-3 7 0,-1 2 1,-1 3-1,-2-1 2,1-2-2,-1-5 3,1-10-2,0-2 0,0-7 0,-3-8 1,6 1 0,2-3 1,6-8 1,4-6-2,0-8 0,0-5-1,2-2 2,-3-2-1,3-1 1,-1-1-1,1 1 0,4 0 1,0 5 0,2 4-1,-4 1-1,-8 10-2,0 2 2,-6 6-2,-5 3 0,3 1-1,-2 3 1,3 7 0,-2 9-1,-3-2 2,-1 6-2,-3 2 1,0-1-2,-7 3-3,1-1 0,-1-1-4,-2-3-3,-1-2-3,0-1-6,0-3-7,-2-6-11,2-1-14,3-3-18,1-4-21,-3-2-32,5 0-28</inkml:trace>
  <inkml:trace contextRef="#ctx0" brushRef="#br0" timeOffset="51504.9459">29448 2189 396,'0'0'63,"0"0"3,0 0-16,0 0-12,0 0-16,0 0-10,23 81-9,-17-74-8,4-1-20,0 0-32,2-6-26,4 0-13,-5-10 10,3-6 21,-5-2 26,-3-2 1,-3-4 5,0-1 9,-1-3 24,-2-2 37,0 0 30,1-1 21,-1 1 0,0 1-8,0 9-11,0 8-14,2 7-11,-2 5-14,0 0-11,0 0-14,0 0-10,1-2-3,-1 2-15,10 0-27,3 2-66,7 8-160</inkml:trace>
  <inkml:trace contextRef="#ctx0" brushRef="#br0" timeOffset="51907.969">29684 2210 664,'0'0'30,"0"0"-8,0 0-10,-17 97-4,17-80-6,7-5 1,-2-5-2,6-6 1,7-1-1,0 0 0,6-13 1,-2-4 0,-1-3 3,-3-6 2,1-1 5,-5-1-1,2-1 2,-4 2-2,-3 10-4,-4 7 2,-2 7-2,-3 3-4,0 0-1,4 0 0,4 6-5,1 8 4,3 6-2,-1 2 0,-3-1 0,2-3 0,-2-5-1,2-6 1,3-3 0,0-4 1,5-5 0,-1-7 0,-2-3 1,-2-4 1,0-1 1,-3-1-1,-2 6 2,-2 1-2,-2 6 1,-3 3-2,2 0 1,-3 5-2,0-2-1,0 2 2,4 0-3,4 2 0,2 8-1,4 5-4,1 2-8,4 4-20,1-1-61,2 1-157,-1-6-66</inkml:trace>
  <inkml:trace contextRef="#ctx0" brushRef="#br0" timeOffset="52044.9768">30643 2247 759,'0'0'35,"0"0"-4,0 0-13,0 0-9,0 0-10,0 0-5,0 0-14,0 0-52,0 0-229,0 0-38</inkml:trace>
  <inkml:trace contextRef="#ctx0" brushRef="#br0" timeOffset="53440.0566">20898 3840 177,'0'0'45,"0"0"0,0 0 0,0 0-6,0 0 0,0 0 0,0 0 1,0 0 1,0 0-4,61-57-5,-60 42-4,2-1-4,-3 3-6,0-6-2,-3 1-5,-4-3-3,-3-7-3,-4 1-1,-1-2-4,-5 0 3,-2-1 0,-3 4 1,-1 3 4,-1 7-2,0 7-1,1 9 0,-3 1-3,1 16-1,-1 7-1,4 9 0,1 8 2,2 0-2,9 4 1,3-1-2,7-4 0,3-2 3,6-4-5,8-7 5,8-7-5,2-5 3,1-7 0,4-5 0,2-3 0,-1-8-1,-1-7 1,0-3-5,-2-4 4,-2-2-2,-6-1 4,-2-3 1,-7 0 0,-1 1 3,-5 2 0,-3 5 1,-1 3-1,0 7 1,0 3-3,0 3-2,0 4 1,-2 16-3,0 12 1,-1 17 0,3 13-1,0 9 5,3 7-2,4 5 3,4 3 0,-1 1-3,0-7 1,-3-2-1,-2-11 3,-5-8 4,-2-4-3,-10-10 3,-5-6-4,-2-6 1,-2-9 2,-2-5 2,-2-6 1,2-6-2,-3-3 0,-2 0-3,2-12-1,2-5-1,2-6 0,3-6-6,2-5 3,5-3-5,3-4 3,8-3-2,1-2-5,6-5-4,10 0-14,7-1-10,4 3-28,4 0-43,4 9-69,-2-1-119</inkml:trace>
  <inkml:trace contextRef="#ctx0" brushRef="#br0" timeOffset="53585.0649">21137 3635 596,'0'0'36,"0"0"1,0 0 4,0 0-5,43 88-8,-36-52-10,0-3-9,-1-2-1,3-2-9,-2-3 2,-1-9-8,1-3-18,5-2-36,-7-7-88,3 2-152</inkml:trace>
  <inkml:trace contextRef="#ctx0" brushRef="#br0" timeOffset="53721.0727">21183 3434 462,'0'0'10,"0"0"-7,0 0-10,36 83-23,-16-62-64,1-4-131</inkml:trace>
  <inkml:trace contextRef="#ctx0" brushRef="#br0" timeOffset="53954.086">21391 3671 572,'0'0'44,"-8"78"-4,8-36-3,0-2-8,9-2-4,5-5-11,3-4-6,0-7-5,5-8-2,-1-9 2,0-5 1,2-5 0,-1-12 4,-2-7-1,-4-5-1,-1-1 5,-1-5-5,-4-1 1,-2-1-3,-3-2-2,-2 1-1,0 5-1,-2 2-2,1 12-4,2 4-6,0 6-12,6 4-28,6 2-41,4 3-84,9 3-120</inkml:trace>
  <inkml:trace contextRef="#ctx0" brushRef="#br0" timeOffset="54229.1018">21835 3838 709,'0'0'29,"0"0"-11,0 0-3,0 0-5,0 0-1,0 0-4,0 0-2,0 0 0,78 28-7,-46-54 3,1-4-11,-3-4 1,-4 0 1,-4 0 1,-9 2 7,-6 2 3,-7 1 2,0 7 0,-3 4 1,-5 7-2,-7 8-1,-1 3 0,-8 7-1,1 12 1,-3 9 0,2 5 0,1 5 0,6-1 0,5 1-1,7-3-1,5-2 2,4-4-6,12-4-5,9-4-36,6-3-70,7-4-176,2-9-11</inkml:trace>
  <inkml:trace contextRef="#ctx0" brushRef="#br0" timeOffset="54701.1288">22993 3526 754,'0'0'13,"0"0"0,0 0 0,0 0-1,-83 41-1,68-9-2,3 4-5,1 4 1,3 1-4,5-1 0,3 0 3,2-2-5,9-3 3,4-5-3,5-4 2,2-6-2,5-6-2,4-6-5,1-8-1,-1 0-1,4-5 0,-2-11 0,-3-2 0,-1-5 2,-4 0-3,-2 3 10,-3 1-2,-8 8 7,-5 4 1,-3 5 0,-4 2-3,0 0 2,0 0 1,-1 7-3,-5 1 8,1 6-8,2-4 3,3 0-3,0 5-2,8-5 0,10 2-1,3-9 0,3-3-1,5-3-2,-1-11-1,1-3 2,-1-1 0,-5-4 4,-5 1-3,-4 0 4,-7 5-3,-4-2 2,-3 1 3,-6-1-3,-7 1 1,-3 5-1,-3 7-2,-3 5 1,-1 0-3,0 12-1,4 3-5,4 4-19,4-3-53,10 3-110,1-8-109</inkml:trace>
  <inkml:trace contextRef="#ctx0" brushRef="#br0" timeOffset="55044.1484">23594 3705 655,'0'0'27,"0"0"1,0 0-2,-28 83-5,26-58-8,2-1-1,2-1-9,6-3 4,-1-8-7,1 0 2,-3-7 0,-2-2 5,3-1-1,-6-2 2,0 0 2,0 0-1,4 0 2,-1 0 0,0-2-5,0-8 1,-3 4-2,0-1-6,0-4 4,0 3-7,0-4 3,4-6 0,2 5-2,7-4 1,3 3-3,6 3 2,4 4-1,4 0 0,0 7 2,1 0 0,-1 0 0,-1 0-1,-3 0-1,-2 3-4,-6-1-4,-1 2-6,-5-3-12,-6 1-17,7-1-32,-7 0-52,4-1-158</inkml:trace>
  <inkml:trace contextRef="#ctx0" brushRef="#br0" timeOffset="55373.1672">24222 3410 666,'0'0'54,"0"0"-11,0 0-7,0 0-9,-35-83-4,32 79-5,2 1-6,1 3-3,0-2-4,0 2-3,-3 2-1,-4 15 1,1 10-1,-1 19 4,5 11 0,2 7 3,0 11-1,7 4 1,8 2 1,2 3-5,6 1 1,2 2-2,2 0-4,2-3 3,-2-5-4,-3-6 4,-4-12 1,-4-8-6,-3-10 3,-6-14-4,-5-7 0,-1-8 0,-1-5 2,-10 0-5,-7-8-5,-8-1-7,-3-7-6,-6-11-7,1-7-23,3-6-45,-1-7-84,8-5-128</inkml:trace>
  <inkml:trace contextRef="#ctx0" brushRef="#br0" timeOffset="56173.213">24058 3980 616,'0'0'30,"0"0"-6,0 0-6,0 0-8,0 0-5,0 0-6,97-80-7,-58 65-9,5-3-21,3 0-18,1-3-10,-2-2 5,-2 2 19,-5 1 28,-6 3 25,-8 5 15,-12 7 9,-2 2 9,-7 3 4,2 0 4,0 12 1,-6 8-4,0 4-8,0 5-13,-7 2-3,-1 1-9,2-2-3,3-1-3,3-3-2,0-4-3,8-5 0,1-6-2,4-7 0,4-4-2,2 0-1,6-7-2,-2-7-2,-3-4 1,-4-2 1,0-1-2,-6-1 1,-1-3 3,-2 1-7,-4 1 7,0 5-4,-3 8 5,1 5 0,-1 5-1,0-2 1,0 2-2,0-2 0,1 1 0,-1 1 0,0 0 2,2 0-1,1 6 1,0 2 3,3 4-5,2 0 4,-2-4-3,0-1 2,-3-4 0,-3-3 2,0 0-1,0 0 0,1 2 0,1-2 0,4 0 2,-1 0-6,4-3 4,1-6-6,-3 1 4,3-4-1,-5 6 1,-3 1 0,1 2 0,-3 3-1,0-1 0,0 1-1,2-1 0,-1 1 0,1 0 0,-1 0 0,2 0 2,3 8 2,0 4-4,-1 1 5,0-1-5,2 0 1,-2-4 0,4 2 1,-3-5-1,0 0 1,0 2-1,2-5 0,0 4-1,-4-5 0,5 0 0,-2 1 1,3-1-1,2-1 0,-1 0 0,2-1-1,1-9 2,4-4 0,-1-1 3,-2-7-6,2-3 6,-2-3-5,2-3 2,-1-1 2,3 3-3,-3 1 2,-1 6-2,-4 6 1,-4 7-1,-4 7 0,-3 2 1,0 0-2,5 0 1,4 0 0,5 4 1,1 3 0,-6 1 0,1 3 0,-1-1 0,-5-1 0,5 4-1,-4-5 0,-2 2 0,0-1-2,-3 1 1,0 5-3,-4 1-3,-11 5-5,-4-3-5,-2 2-6,-4-2-14,1 0-20,5 1-34,6-7-65,6-4-126</inkml:trace>
  <inkml:trace contextRef="#ctx0" brushRef="#br0" timeOffset="56349.223">25360 3759 637,'0'0'38,"0"0"-3,0 0-5,0 0-5,0 0-5,0 0-7,0 0-5,0 0-2,44 79-9,-38-71 0,0 0-16,-3-5-22,0 2-19,1-5-23,-1 0-22,0-12-18,1-3-28,-4-6-57</inkml:trace>
  <inkml:trace contextRef="#ctx0" brushRef="#br0" timeOffset="56932.2564">25738 3671 641,'0'0'53,"0"0"-10,0 0-13,0 0-12,0 0-4,0 0-4,0 0-1,0 0 0,0 0 0,-8 11-1,-4 7 0,3 4-4,2-2 1,0-3-2,3-2-2,2-5 0,-1 1-2,2 1 0,0-7 1,1 0 2,0-5-3,-2 0 1,2 0-3,0 3-1,0-3 1,0 2 6,0-1-3,0 1 0,0 0 0,0-2-5,0 0 4,0 0 0,0 0-1,2-7 0,5-6 1,6-2 1,0-1-1,3 2 1,-2-1-1,2 3 1,-6 4-1,3 1 0,-3 3 1,0 1-3,1 0 0,-6 3 1,5 0-2,-4 0 2,6 0 2,-2 0 0,-3 3 0,2 0 1,-4-2 0,3 4 1,-4-4 1,-1 1 1,6 0 1,-2-2-1,4 0-2,8 0 0,-4 0-2,2-2-2,-7-1 1,0 3-1,2 0-1,-2 0 0,3 5 1,-3 6-1,-6-2 3,4 6-1,-5-6 2,1 1-1,0 0 2,-2-6-1,0 1-4,3-5-10,1-4-15,4-8-29,3-5-46,-6-5-91,-2 4-105</inkml:trace>
  <inkml:trace contextRef="#ctx0" brushRef="#br0" timeOffset="57264.2754">25442 3205 651,'0'0'47,"0"0"-7,0 0-13,0 0-9,-91 12-4,73 8-6,0 1-1,2 4-2,6 1-3,4 0-3,6-2-1,1-3-1,16-3-1,7-6-3,6-6-6,11-6-6,1-7 1,3-8 5,-2-5 7,-4-2 6,-9 0 7,-7 1-1,-11 6 3,-9-2-2,-3 3-1,-13-1-2,-10 1-2,-8 4-1,-5 7-2,-6 3 0,-7 6 0,0 9-2,0 6-2,3 2-10,5 3-22,9 1-48,6 1-131,9 5-81</inkml:trace>
  <inkml:trace contextRef="#ctx0" brushRef="#br0" timeOffset="57844.3085">23223 4492 728,'0'0'15,"0"0"6,0 0-3,0 0-1,0 0-4,0 0-6,0 0-1,0 0 0,0 0-3,-36-5 1,50 6-1,12 3-2,12 3 5,8-2-4,7-2 3,7-3-2,8 0-6,7 0 4,7 0-3,9-5 4,9-1 0,7-1 0,9 1-1,2 1-1,2-2 0,-2 2-2,-6-2 2,-5 1-1,-9-1 1,-6 3 0,-9-2 0,-6 0 0,-3 0 0,-3-1 0,-2 0 0,2-1 0,1 0 1,4-3 1,3 2-1,3 0-1,3-1 0,-2 2-2,-2 0 2,-6 4 1,-6 1 0,-8-1 0,-8 4 0,-9 0 1,-8 0 0,-13 0 0,-8 0 1,-8 0 0,-7 0-2,0 0 2,0 0-2,1 0 1,1 0-1,-1 0-2,1 0 1,5 0 0,-1 2-1,7-2 3,-2 2-5,1-2-1,5 1-4,-5-1-7,5 0-9,-5 2-13,1-2-33,3-3-52,-2-4-157,5-1-24</inkml:trace>
  <inkml:trace contextRef="#ctx0" brushRef="#br0" timeOffset="58012.3181">26775 4306 613,'0'0'35,"0"0"1,0 0-2,0 0-6,0 0-12,0 0-8,0 0-7,0 0-16,0 0-42,0 0-95,-3-5-149</inkml:trace>
  <inkml:trace contextRef="#ctx0" brushRef="#br0" timeOffset="93900.3708">17485 5158 303,'0'0'64,"0"0"1,0 0-5,0 0-7,0 0-8,0 0-7,0 0-3,0 0-5,0 0-5,-8 12-4,8-12-3,-1 0-4,1 0 1,0 0 0,0 0-6,0-5 4,6-10-6,5-6 2,4-2 0,1-6-3,4-4-2,3-6-1,3-2-1,-1-3-1,1 2 0,0 2 0,-2 1 1,-1 6-2,-4 2 3,-2 4-2,0 2 0,-3 1 0,-2 2 1,-1 1-1,-1 1 1,-1 1-1,2-2-2,-2 0 3,0 0-5,-2 2 6,3-1 0,-4 8 0,0-1-1,0-1 0,-2 5-2,3-4 0,-3 5 0,2 1 1,0-1-1,-3 5 0,4-3-1,-4 3-1,0-1 1,0 2 0,-3 2 1,0-2 1,0 2-2,1 0 0,1-1 0,-2 1-2,1-2 0,-1 2-4,1 0-4,-1-1-7,0 1-12,2 0-34,-2-7-73,0 2-173,-2-11 8</inkml:trace>
  <inkml:trace contextRef="#ctx0" brushRef="#br0" timeOffset="94765.4203">17972 3710 363,'0'0'73,"0"0"0,0 0-8,0 0-11,0 0-10,0 0-12,0 0-5,0 0-8,0 0-6,0 0-4,49-49-2,-45 26-2,-2 1 1,-2-2-3,-2-1 0,-8 1-2,-3-1 0,-4 4 0,-4 3-2,-3 4 1,-2 4-1,0 4 0,3 3 0,0 3 0,0 0 0,1 9 0,4 1 1,0 4 0,5-1-2,1-2 1,5 2 1,3 0 0,1-3-2,1 9 1,2-2 1,0 3 0,6 2 0,4-2 0,2-2 0,-1 0 1,2-1-1,2-1 3,-1 1-1,2-1-2,0 1 1,3 1-1,1-1 1,-1-3 0,3 1 1,-1-1 1,-3-2-6,-6-3 5,0 0-5,-6-3 4,1 2-2,-3-2 1,-2-3 2,-1 7-2,-1 2 4,-7 4-3,-9 4-1,-4-2 0,-3-1 0,-6-4 0,0 0 2,1-3-1,7-4 0,1-3 0,2-3-2,8 0 2,-7 0 1,8-1-1,1-7 0,0 2-1,7-5-2,-1-6 1,2-1 0,8-8 1,6 0 3,4-2-5,3-1 5,1 2-6,1-1 3,-3 2 2,3-1-2,-3 2 3,-1-1 0,0 0 0,-4 4 2,-3-2-1,-4 9 1,-4 1 1,-2 3-2,-2-3 1,0 2-2,0 0 0,0 1 0,-2 2-3,-1 0 0,-4 3 0,1 0-3,-5 4-1,-5 2-3,-2 0-7,-3 3-10,0 5-31,0 2-54,-1 1-128,2 4-73</inkml:trace>
  <inkml:trace contextRef="#ctx0" brushRef="#br0" timeOffset="100004.72">12663 11715 315,'0'0'43,"0"0"5,0 0 5,0 0-6,0 0-8,0 0-8,0 0-5,0 0-6,0 0-3,0 0-3,-6-31-1,6 31-2,0-1-4,-1 1-2,1-2-1,0 2-4,0 0 1,0 0 0,0 0 1,0 12 0,0 7 1,0 6 0,0 2 1,0 1 2,1 6-4,2 3 4,0 4-3,0 2-1,3 4 3,1 5-2,0 2 1,3 3-1,5 2 1,-2 0-1,2 0 1,0-1-1,2 0-1,-2-4 2,-1 1-2,-2-5 2,-2-2 3,0-1-1,-3-1 4,-1-2-5,2-2 2,-2 0-2,0 0 0,0 1-2,0 0 3,0 3-3,1 3 0,-1 2 2,0 2-3,1 1 4,1 1-1,1-1-3,0-1 1,0 0-1,0-4 2,0-1-1,0-3 0,2-1-3,0-2 3,-1 1-4,0 0 1,0 1 6,-1 0-6,2 3 4,1 0-2,-2 4-1,0-1 1,0 1-1,-1 3 2,1-3-3,-1-1 2,1-2-2,0-4 2,-2-2 3,3-2-4,-1-1 5,0 0-6,-1-3 0,-2 1 3,3 1-4,-3 1 3,-1-1-2,1-1-1,0 1 0,1-1 0,0 2 2,2 1-1,-3-1 1,2-1-2,-1-1 0,0 0 2,-1-3 1,-1-2-2,0-4 4,0-4-6,-2-7 3,-1-7 0,0-1-2,-2-3 0,1-2 1,-1 1 1,-1 0 0,2-1 3,-1 0-4,1 0 0,-2-4 1,0 0-1,0 0 0,0 2 0,1 1 0,-1-3 0,0 2 1,1 0-2,-1-1 1,0 1-1,2-1 2,-2 0-1,1 2 1,1-3-1,-1 0 0,8 0 0,-3 0 0,5 0-1,8 0 1,-3-3 0,6-1-1,-1-1 2,1 2-2,3 1 1,2-3 0,2 2 0,4-1 2,4 4 0,3-4-3,2 1 2,1-2-1,1 0-1,-1 2 2,3 1 2,-1-1-3,1-1 0,-1 1-1,1 1-4,-1 0 6,1 2-1,1-2 2,2 1-2,0-1 1,2 1 0,2 0-1,1-2 1,2 0-6,0-1 4,3-1 1,2 2 2,1 1 6,3-1-8,1 0 1,0 0 0,1 1-1,-2 2 0,0 0 1,-3 0 0,-3 3 1,-1 2 0,-1-2 0,-3 2-1,3-3 2,-2 1-1,-2 1 1,1-1-1,-2-3-1,-2 0-1,-2 0 0,0 0 2,-5 0-2,0 0 2,-2 0-2,-3 3 0,-2-1 0,0 1 0,-3 1 1,-3 1-1,1-1 0,-2 1 0,-2 1-1,-1-4 2,0 3 0,-1-3-2,-1 0 2,-7 1-1,1-3 0,-6 0 5,2 0-5,-1 0 0,2 0 0,-2 3 0,1-3-2,-2 0 4,0 0-2,0 0 0,-2 0 0,3 0-3,-4 0 4,1-3 1,0 0-1,0 2 1,-1-2-1,1 0-2,-1-1 1,0 1-1,-2-4 1,3 2 2,-3 1-2,0-1 1,-4 2-2,2 2 1,-5 1 0,4-4 0,-1 1 2,0 1-2,1-8 0,-3 6 1,2-7-5,-1-8 5,-2-2-2,0-9 1,0-6 0,0-3 1,-6-7-1,-1-7 1,-3-5-2,-2-5-1,0-7 3,-2 0-2,2-2-1,0 0 2,0 3-4,0 2 4,-1 3 4,2 3-4,-1 6 1,1 0-2,0 6 2,-1-3-2,1 3-1,-1-5 2,0-3-4,0-4 5,-1-3-3,2-4 1,-2-3 2,3-2-2,1 0 3,1 1-3,2 4-1,1 3 3,2 4-3,0 7 2,-1 4 2,0 4-1,-2 5 1,-3 0 1,0 2-1,-2-1-2,-2 1 1,1-2-1,-2 0 1,2-1 2,1-1-2,-1-3-2,2 2-1,3-4 2,0 1-2,2-1 3,2 2 0,2 0-1,1 1-1,0 3 1,0 1 1,0 2-1,0 3 2,-1 1-1,1 2-1,0 0 2,-2-2-1,1 3-1,-2-2 1,1-3-5,-1 1 1,2-1 5,-2 0-6,0 0 6,2 2-1,-1 1-2,1 2 2,-1 3-1,0 3 0,0 0 1,-2 6 0,1-1 0,-2 6-1,1 1 0,-1-1 1,0 6-1,-1-6 1,0 0-1,1 2 0,-2-2-1,1 1 1,3 4 0,-2 0 3,1-1-3,-2 2 0,2 0 0,-2 1-1,2-1 1,1 5 2,-1-4-2,1 4 0,0 0 0,1-1-1,-1 1 1,0 1 1,-1-2-2,2 2 1,-3 1 0,1 0 1,-5-3-1,1 0 1,-3 2-2,-5-1 1,-1 2 0,-5-4 0,0 4 0,1 2 1,-4 0-1,-1 0 0,-1 0 0,-2 0 0,-4 2 0,-2 2 1,-4 0-1,-3 3-1,0 0 2,-1-1-2,-2 1 1,1-3 0,-2 1-1,1-5 1,-4 5 1,1-5 0,-2 0 0,-3 2-1,-2-2 1,-2 2-2,-1 1 1,-1 2 0,-2 0 0,2 2 0,0-5 0,-2 4-1,-1-4 2,-2 2-1,-2 3 0,-2-3 1,0 1-1,0-2-1,0 1 1,3-4 0,4 0 1,4 0 2,-1 0-3,2 0 1,2 2-1,-1 0-2,0-1 2,1 1-1,4 0 0,-2 1 1,3 0 1,4 1 1,4-1-2,1 0 0,2-2 0,3 2-2,2 0 2,1 0 1,2 2 0,1-2-1,2-2 0,1 1-3,3-1 3,1 1 0,6-1-1,0 3 2,3-3 0,1 1-2,1 0 2,5-2-1,2 2 0,-2-2 3,1 1-3,1-1 0,-1 2 0,5-2-2,0 0 2,-2 0 0,-4 0-1,0 0 2,1 0-1,0 0-2,-2 0 2,1 0 0,0 0-1,1 0 2,-3 0-1,1 0 3,2 0-3,-7 0 0,6 0 0,-1 0-4,-5 0 3,6 0 1,1 0 0,-10 0 3,9 0-3,-8 0-2,1 0 3,0 0-1,-1 0 0,0 0 4,0 0-4,8 0-1,-5 0 1,4 0-1,1 0 0,1 0 3,5 0-3,-1 0 1,1 0 0,-2 0-4,1 0 5,0 0-2,-1 0 1,1 0 2,-1 2-2,1-2 1,-1 0-1,1 0 0,-2 1 0,2-1-2,-1 2 2,1-2 0,-1 0-1,1 0 0,-1 0-1,1 3 0,1 4 0,0 5 1,0 5 0,0 5 1,7-1-1,3 0 0,-1 0-2,0 0-2,1 4-5,-2 1-10,0 6-10,-1 5-22,1 6-47,0 2-113,3 9-106</inkml:trace>
  <inkml:trace contextRef="#ctx0" brushRef="#br0" timeOffset="100700.7598">14515 12647 281,'0'0'82,"0"0"8,0 0-3,0 0-15,0 0-15,0 0-15,0 0-12,0 0-3,0 0-5,19-83-6,-36 62 3,-4 1-11,-4 2 4,1 3-5,-2 3-1,7 5-3,0 5-1,1 2-4,0 6 3,-5 9 0,4 7-5,5 5 5,2 1-3,4 6 0,2-2 4,3 0-4,3-2 1,0-3 1,4-1 0,7-2 0,3 0 1,2-4-2,4 0 0,2-3-2,4-1 2,0 0 0,1 0 0,2 1 1,-1 2-2,-4 0 0,-2 3 2,-6-2-1,-2 5 1,-5-1 2,-5-1-1,-4 1-1,0-2 1,-7-1 2,-7-3-2,-2-1 6,-6-4-7,-2-2 4,-4-5-1,0-3 1,-2-3 2,0-1-1,1-7 4,3-1-6,9 2 3,2 0-3,5 1-1,6 3 0,1 1-2,0-2-4,1 1 3,-1 0-2,3-4-1,0-1-2,9-4-9,7 0-13,0 0-18,4 0-54,3 2-103,-2-4-108</inkml:trace>
  <inkml:trace contextRef="#ctx0" brushRef="#br0" timeOffset="101304.7943">14839 12779 352,'0'0'68,"0"0"10,16 100-3,-11-71-10,-2-8-10,-1-1-13,-2-10-2,0 2-5,-3 0-7,-4-4-5,-3-1-4,-5-2-2,-2-5-2,-5-1-1,2-11-2,-2-5-3,1-5-2,3-4-1,1-6-2,5-2-1,4-1-2,3 0 0,5 1-1,2 3-1,9 4 0,2 2 0,4 3-1,1 1-1,5 0 0,0 1-1,2-1-1,-2 4-4,2-3 2,-4 6-4,-6 3 3,-5 4-1,-3 7 1,0 0 3,-1 10-2,2 9 8,-8 4-3,0 3 2,-8 3 1,-2 0-1,0 1 0,-2-3 0,2-1 1,3 0-1,0-10 1,4-5-1,3-1 1,0-3-2,0 3 0,5 2 1,1-5-2,4 3 1,-1-7-1,4-3-3,5 0-1,0-2 0,4-6 1,-3 0 2,-5 1 1,-7 4 1,2 1 0,-2 2 0,2 0 1,1 1-1,-2 10 1,0 7 0,-5 4 2,-3 6 0,0 2 2,-6 2-1,-7 0 1,-1-2 0,-4-3 0,-2-2 2,1-8 0,4-5-2,0-2 0,6-5-4,4-3 0,0-2-2,5 0-3,-1 0-5,-1 0-10,-1-4-15,3-4-15,0-9-34,11 0-45,7-6-119,5 3-42</inkml:trace>
  <inkml:trace contextRef="#ctx0" brushRef="#br0" timeOffset="101579.8101">15276 12912 445,'0'0'57,"0"0"-4,0 0-14,0 0-12,37 78-10,-30-71-5,-4-4 4,1 0 3,1-3 6,4-1 0,2-8-5,2-6-6,-2-5-5,-5-4 2,0-1 1,-4-3 4,-2 1 0,0 0 1,-6 0-2,-7 2-3,0 1-1,-3 6-3,4 6-4,-2 5-3,-2 7-3,1 0-2,-6 12 0,4 8-2,2 2 0,1 4-3,2-2-3,5-6-14,-2-1-14,6-8-50,2-5-68,-1 3-146</inkml:trace>
  <inkml:trace contextRef="#ctx0" brushRef="#br0" timeOffset="101872.8268">15329 12598 639,'0'0'32,"0"0"-3,0 0-3,0 0-9,0 0-6,0 0-3,0 0 1,0 0-2,0 0 0,45 46 1,-37-35-1,-2 3 0,0 0 0,0 1-1,2 4-3,-3-5-1,-1 1-2,-1-1 1,0-4 0,0 0-1,-2-6 1,1 1-1,1-3 0,0 1 0,1 2 1,-4-5-1,4 0-1,2 0 1,3 0-3,1-5-1,-3 0-3,0 0-4,-4 1-7,0 1-11,-3 3-32,0 0-43,0 0-80,0 0-106</inkml:trace>
  <inkml:trace contextRef="#ctx0" brushRef="#br0" timeOffset="102032.836">15368 12583 380,'0'0'53,"0"0"9,0 0-4,0 0-8,0 0-9,45 85-11,-39-66-6,-1 1-8,0-1-6,-4 3-6,-1 0-5,0-1-15,-1 4-42,-9 1-92,-2 6-144</inkml:trace>
  <inkml:trace contextRef="#ctx0" brushRef="#br0" timeOffset="103252.9058">11149 12196 595,'0'0'54,"0"0"-3,0 0-11,0 0-11,0 0-9,0 0-10,0 0-3,0 0-3,0 0 1,0 0 2,-11-7 0,11 7 2,3 0 0,10 0-3,7 0-1,4 0-1,8-4-1,0 0 0,1-2 2,1 1-3,0 4 0,1-1-1,2 2-2,1 0 2,1 0 1,1 0-1,-2 0 2,1-2-2,-2 2 1,-3-3-1,2 1 0,-4-3-1,-2 0-1,1 1 2,-4-1-1,-1 3-1,0-2 2,-3 1-2,-4 1 1,-3 1 0,-3 0 0,-3 1 0,2 0 3,-5 0-3,3-2 0,-4 2 0,0 0-2,5-1 2,-5 1 2,-2-2-2,2 2 0,-6 0 0,0 0 0,6-1 0,0 1 0,-1 0 0,1 0 0,-6 0 0,5-2 0,1 2-2,-2-1 2,7-1 0,-5 2 0,-1-2 0,6 1-1,-5 1 1,4-2-1,0 0 0,-4 0-2,2-1-2,-3 1-5,-2 1-7,1-1-4,-4 2-13,0-6-12,-4-3-14,-9-3-15,-6-2-1,-4 3 8,-5 2 26,-2-3 20,-5-1 19,-1-3 7,-2 0 5,1-1 7,1 0 10,4 4 6,5 3 9,9 1 1,1 4-1,7 0-5,5 4-5,1 0-7,4 1-2,0-3-3,0 3-2,0 0-1,-2 0-3,2 0-2,0-3-1,0 3-1,2-1 0,11 1-1,7 0-2,6 0 1,-2 1 0,2 6-1,1-1-1,2 4-1,-2-2-1,2 3-1,-1-1 0,-4 2-2,-2 1 0,0-3 1,-1 2 0,-3-1 1,0-2-2,-3 1 2,1 2-3,-6-5 2,1 1-1,-3-3 0,-1 0 0,3 2 1,-7-5-1,4 5 0,-4-4 2,0-1-4,3 5 2,-3-5 2,-2 1-2,2 5 5,-3 2-4,0 7 1,-4 5-1,-6-1-1,-4 5 1,-4 3 1,-2 3-3,-1 0 2,-2 0-3,2-2 0,-1-1 1,3-4-1,2-5-3,5-9-8,6-2-18,3-5-39,-2-4-94,0 0-154</inkml:trace>
  <inkml:trace contextRef="#ctx0" brushRef="#br0" timeOffset="104259.9634">11771 15265 594,'0'0'59,"0"0"-4,0 0-13,0 0-9,0 0-9,0 0-11,0 0-1,0 0-2,0 0 0,0 0 0,-9-40 0,25 26 0,3 2-1,3 0-3,2 0 3,4 4-5,2-1 2,3 0-3,2 1-2,4 2-1,-1 0 2,4 2 0,2-1 0,3 2 2,3-2 0,4 1 1,-1-4-1,5 1 0,-2-3-1,2 0 0,-3-1 1,-1 3-3,-4-2 0,-1 0 1,-2 3-1,-1 0 0,-4 3 0,0 0 0,-6 3-1,-3 1 0,-2 0-1,-11 0-1,-1 0 1,-5 0 1,-8 0-1,1 0 1,-7 0-1,0 0-1,0 0 2,2-3-4,-1 3-1,-1-5-3,-4-5-3,-9-6-2,-11-3 1,-1-1 0,-6 0-2,1 2 1,-1-2-2,1 1 1,1-1 1,3 3 1,3 0 3,0 2 3,4 3 2,6 3 4,-1 0 0,6 4 2,4 2 3,1 1 0,3 2 2,-1-1 1,1 1 1,-2 0-1,1-1-1,1 1-1,0-1 1,0 1 0,0 0-1,11 0 1,9 0 0,4 1-4,0 3 2,2 4-2,0-1-1,0 3 0,-3-2 1,-2 2-2,-4 2 1,-4 1 1,-3 6 0,-6 5 0,-4 3 1,0 4-3,-8 5 1,-4 2-3,-1 5 2,-4 0 1,1 1-4,-1 1 2,1-1-5,0-2-2,0-7-8,3-6-13,-3-7-19,6-7-62,-2-8-105,-8-10-102</inkml:trace>
  <inkml:trace contextRef="#ctx0" brushRef="#br0" timeOffset="105472.0327">9894 11558 523,'0'0'49,"0"0"-6,0 0-13,0 0-10,0 0-8,0 0-3,0 0-2,32 102 0,-9-48 1,3 1-6,-2 2 4,-1-1-4,-2-3-1,-3-6 3,-3-7 2,-4-11 6,-4-7 3,-3-10 5,-3-7 4,-1-5-1,0 0 0,0 0-3,0 0-4,-2-12-2,-7-7-2,0-6-2,1-4-2,-2 0-2,4-1-2,0 0-3,5 10-3,1 0 3,0 4-7,1 6 4,8-1-2,7 7 0,4 4-1,6 0-1,1 5 4,-1 5-4,-1 3 4,-4 3-2,-4 2 1,-6 1 2,-7 5 1,-4 1 0,-4 1 2,-12 0 2,-5 0-1,-3-3 0,-3-2-1,-2-3-2,0-3 0,3-3 0,7-3 0,9-4-3,6-2-3,4-3-8,-2 0-10,2 0-9,9-5-21,13-4-29,8-6-55,8-3-155</inkml:trace>
  <inkml:trace contextRef="#ctx0" brushRef="#br0" timeOffset="105733.0476">10425 11896 628,'0'0'27,"0"0"1,-32 87-1,26-44-9,5 3-5,1-3-6,0 0-1,7-7-4,6-5 1,2-9 0,3-7 3,2-8 3,-1-7 4,2-5-1,-4-16 0,0-4 0,-2-8-4,-1-2 2,-5-1-1,-2 2 3,-4 2-1,-3 2 2,-3 5-3,-5 0 0,-4 3-5,-2 5-3,5 4-1,1 6-3,-3 7 0,1 2-4,-5 12-3,-3 7-6,2 6-8,6 3-17,4 1-39,3-2-112,3 0-120</inkml:trace>
  <inkml:trace contextRef="#ctx0" brushRef="#br0" timeOffset="106520.0926">10533 14941 719,'0'0'23,"0"0"3,0 0 1,0 0-3,0 0-5,0 0-5,0 0-4,0 0 1,0 0 0,-33-83 1,33 64 2,0 1-2,0 6 2,0-2-4,0 5-2,0 5-3,0-1-3,4 3 0,5 6-2,8 15-2,8 12 2,1 15 1,0 5-2,2 6 3,-2 2-2,-2-1-2,-1-3 4,-4-9-3,-2-4 1,-3-9 2,-5-12-1,-4-9 1,-2-5 0,-3-7 1,0 0 0,0 0-1,0 0 2,-2-2-3,-7-10 1,-5-6 0,0-8-1,-2 1-1,6-4-2,2 4 3,7 3-4,1 0 5,1 5-2,11 2-1,3 3-1,5 4-3,4 1 1,2 2-2,0 3-2,-1-1-2,0 3 0,-7 0 0,-2 0 6,-1 0 3,-8 5 3,2 7 3,-8 0-3,-1 6 0,-7 9 3,-8-2-4,-5 1 6,-4 2-6,-2-2 0,1-1 0,0 1-3,2-2 3,5 0-5,4-5-1,7-4-2,3-5-6,1-5-6,2 0-5,1-5-9,0 0-14,11-7-42,5-6-68,4-8-148</inkml:trace>
  <inkml:trace contextRef="#ctx0" brushRef="#br0" timeOffset="106813.1094">11006 15149 621,'0'0'55,"0"0"-9,0 0-14,0 0-3,0 0-11,0 0-3,0 0-4,0 0 0,0 0 0,83-86-4,-71 64-1,-1 1 0,-4 9-3,0 5 0,2 6 0,1 1 0,7 11 0,5 10 0,3 9 0,-1 10-1,2 3 4,-1 4-3,-3 2 2,-1-2 0,-2-3-5,-5-5 1,-1-3-2,-4-7 2,-5-10-2,-1-8 2,-1-5-7,-2-3-4,-2 0-5,-6 2-7,-1-2-10,-4-3-24,-3 0-45,5 0-55,-4-5-80,5 0-41</inkml:trace>
  <inkml:trace contextRef="#ctx0" brushRef="#br0" timeOffset="106973.1185">11266 15470 711,'0'0'49,"0"0"-6,0 0-10,0 0-10,0 0-9,0 0-5,0 0-5,0 0 1,0 0-3,0 0-1,20-91 1,1 63-4,-1-3-1,0 2-4,-1 3-10,-3 1-10,-6 6-33,-4 9-74,-6-1-175,0 5-3</inkml:trace>
  <inkml:trace contextRef="#ctx0" brushRef="#br0" timeOffset="108000.1773">8700 13219 599,'0'0'37,"0"0"-7,0 0-11,0 0-8,0 0-3,0 0 0,19 93-1,7-44 2,3 6-5,0 0 3,-2 1 0,-1-1 2,-7-4 2,-3-4 5,-6-8 2,-4-11 1,-2-6-1,-4-10 1,0-5-2,0-2 1,0-5-2,0 0-1,-10-2-3,0-10-4,-3-8-3,4-2-4,5-5 0,4-1-1,0-1 0,9 2-2,9 1 0,7 8-3,5 2 1,6 7-1,2 7-1,4 2-1,-5 13-2,0 4 2,-7 7 1,-4 3 4,-8 4 1,-6-1 4,-9 2-2,-3-2 2,-10 0 0,-10-1-1,-6-3 6,-4-4-5,-5-5 5,0-3-5,-1-5-1,0-3 1,4-4-2,12-1-2,6-1-2,3 0-4,7 0-5,-1 0-9,5-4-10,3-9-16,12-5-46,10-8-63,3-10-151</inkml:trace>
  <inkml:trace contextRef="#ctx0" brushRef="#br0" timeOffset="108228.1903">9414 13194 644,'0'0'41,"0"0"-2,0 0-13,0 0-7,0 0-8,0 0-8,0 0 6,-27 77-7,24-27 5,3 2 2,0 5 0,7 4 3,6 2-4,3-5 0,3 0-2,2-9-1,3-4-5,3-4 0,2-9 0,3-5-9,0-8-6,0-4-20,-2-9-54,-1-4-91,-7-5-131</inkml:trace>
  <inkml:trace contextRef="#ctx0" brushRef="#br0" timeOffset="108600.2116">9627 13551 699,'0'0'25,"0"0"0,0 0-4,0 0-5,0 0-4,43-87-8,-21 75-3,3 2-1,-1 5-3,-2 5 0,-6 1 2,-1 13-1,-6 8 1,-1 7 1,-6 4 0,-2 2 0,0 3 2,-1-6-1,-5-1 2,-1-6 4,1-8 5,1-10 4,-1-6 2,1-2-3,-2-14-5,1-9-5,3-8-4,3-9 1,5-2-3,5-2 3,2 0-3,2 6 2,-1 7-1,-3 11 1,-6 10 3,-1 7-4,-3 4 2,0-1-1,0 1-1,0 0 0,2 0 2,1 15-3,-1 7 2,3 8-1,2 6-1,-1-2 1,-1 0 0,3-1-2,-1-5-2,3-2-3,0-6-6,3-8-11,-1 0-15,-3-7-44,-1-3-66,1-2-154</inkml:trace>
  <inkml:trace contextRef="#ctx0" brushRef="#br0" timeOffset="108912.2295">9825 13211 651,'0'0'55,"0"0"-12,0 0-14,0 0-5,0 0-11,0 0-1,0 0-5,0 0 0,0 0-2,62-54-1,-35 54-1,4 7 0,1 7 1,-4 7-5,-1 5 3,-4 3-4,-2 9 1,-3 4 1,-7 5 0,0 2 1,-4 9-1,-2-3 2,-3 2 0,-2 1 1,0-2 2,-9-6 3,1-6 5,-1-8-3,2-12 4,0-6-4,2-7-1,4-8 0,-1 1-3,2-4-1,-1 0-3,1 0-2,0 0-4,0 0-2,0 0-5,0-4-7,0-10-16,3-3-29,3 2-116,1-2-144</inkml:trace>
  <inkml:trace contextRef="#ctx0" brushRef="#br0" timeOffset="110132.2992">16186 11773 498,'0'0'61,"0"0"-5,0 0-11,0 0-7,0 0-7,0 0-7,0 0-4,0 0-3,0 0-6,-57-47-2,55 46-3,2-2-2,13-2-1,6 0-1,11 1 0,8 4-3,1 0 2,4 0 1,5 0-1,0 0 2,2 0-2,-1 0 0,1-3 0,-1-4 0,-4 2 0,-1 0 2,-5-2-2,-4 2 0,-10 1 0,-5 3-2,-9-1 1,-5 2 1,1 0-1,-7 0 0,0 0 1,0-1-3,2 1 1,-2 0-2,0-7-5,-3 0-3,-11-3-6,-5-4-4,-2 1-2,-3 0-2,-2 1 5,0-3 2,0 1 9,1-1 5,-1 0 2,5 3 3,3 1 1,5 3 0,4 3 5,5 1-1,0 3 6,4 1 4,-1-2-3,1 2-2,-2 0-3,2 0-4,0 0 1,0 0 3,8 7-2,9 6 1,4 0-2,4 2-2,1-3 3,0-2 1,0 2-1,1-1 0,-2 0-2,-4 0-1,-1 3 0,-5 0 0,-5 3 1,-2-3 0,-3 1-2,-5 3 0,0 0-1,-1 4-2,-5-8 0,-1-1-2,3-4-3,-4-3-9,-4 1-28,4-2-61,-1 4-197,5 6-16</inkml:trace>
  <inkml:trace contextRef="#ctx0" brushRef="#br0" timeOffset="110995.3486">16701 14784 650,'0'0'41,"0"0"-1,0 0-6,0 0-7,0 0-11,0 0-3,0 0-5,0 0 0,0 0 1,27-35-3,-1 23 1,6 0-1,4-1-1,8 1-1,2-4-2,3 1 1,1 0-2,0 1 0,-1 4 1,-5 3-1,-4 6 0,-3 1-1,-5 0-1,-3 3 0,-5 4 1,-4-2 1,-6 0 1,-5 0-1,-5-5-1,-4 0 0,5 0 0,0 0 1,5 0 0,-1-4-1,-5-3 0,1-1-1,-5-4-1,0-3-1,-3-2-1,-9-4-1,-2 1 0,-5 1-1,-6-1-5,-4-1 8,-4-1-4,-2 0 5,0-1 6,0 0-5,3 5 2,5 2-1,9 7 0,7 2 2,6 6-2,5 1 3,0-2-1,0 2-2,0 0 3,0 0-2,0 0 2,10 0-1,6 3 1,9 4-1,2 2 1,2-4-2,1 2 2,2-2-3,0 3-1,0 1 3,-3 3-2,-3 3 2,-4 5-1,-4 4 0,-6 4 4,-2 4-3,-7 2 5,-3 0-5,0-1 0,-7-1 0,-3 0-3,-1-3 2,1-3-1,-3-5 0,6-7-1,-2-4 1,2-4 0,5-3-3,-1 0-1,-3-3-5,-5-3-7,-4-9-8,-3-6-20,5-5-43,3-9-75,1-6-144</inkml:trace>
  <inkml:trace contextRef="#ctx0" brushRef="#br0" timeOffset="112004.4063">16601 10560 310,'0'0'71,"0"0"3,0 0 3,0 0-10,0 0-9,0 0-12,0 0-9,0 0-10,0 0-7,0 0-2,9 12-5,-12-16 0,-6-9-1,-4 0-2,-1 1-7,-2 1 3,3 4-7,-3 5 3,0 2 3,-1 9-6,-5 9 6,2 8-6,1 5 0,2 8 1,1 5-2,1 1 2,1 4-1,5-2 1,2-2-1,4-8 1,3-5 0,1-9 0,10-2 0,6-11 0,3-3 2,9-7-1,5-4 0,4-10 0,4-4-1,2-1-1,-1-2 1,-1 0 0,-6 3 3,-5 3 0,-10 3 1,-10 5 0,-5 6 1,-6 1 1,0-1 0,0 1 1,2 0-1,-1-3-2,-1 3-3,0-3-2,0 2-1,0 0-1,0-1-3,0 1-5,0-1-10,0 2-13,-1-5-37,-2 3-61,0-2-176,-1 1-6</inkml:trace>
  <inkml:trace contextRef="#ctx0" brushRef="#br0" timeOffset="112404.4292">17028 10692 693,'0'0'34,"0"0"-5,0 0-6,0 0-6,0 0-5,0 0-5,0 0-2,-81 69-3,74-34 1,1 3-2,1-1 0,5 0-1,0-5 1,0 0-2,8-5 2,3-5 0,5-8 0,2-3 0,2-5 1,1-6 1,0 0 1,0-9-1,1-8 1,-4-3 1,-1-5 1,-2-3 1,-3 0 2,-3-3 2,-5 2 0,-2 3 1,-2-3-2,-6 5 0,-4 2-4,-6 2-2,0 6-3,2 5-2,-4 7 0,-2 2-2,-5 14-1,-5 6-2,1 5-1,2 2-6,3 3-2,6-1-7,4-3-7,5-8-24,7-1-51,2-9-141,3 2-72</inkml:trace>
  <inkml:trace contextRef="#ctx0" brushRef="#br0" timeOffset="113148.4718">17356 15336 368,'0'0'70,"0"0"9,0 0-10,0 0-14,0 0-13,0 0-7,0 0-4,0 0 2,-22-98-4,16 73-4,-1 4-3,-4 4-8,3 3 2,-3 5-8,1 4 1,-2 3-3,-5 2-1,1 0 3,-4 13-7,4 1 5,0 6-5,3 4-1,-2-2 1,5 2-2,1-2 2,1 2-1,4-7 1,1 2 0,3 0-1,0 1 0,6 4 0,5-2 0,2-5 2,4-2-1,4-1 0,0-3-2,5-2 1,2-3-2,1 0 2,1-2 0,-1-2-1,-2-2 0,-2 0 1,-8 0-1,1 0 0,-10-3-1,-3 0-2,4-2-1,-5 2-2,3-3-3,-1 0-6,-3 3-13,1-5-31,-1 4-78,0 0-173,-2-6-11</inkml:trace>
  <inkml:trace contextRef="#ctx0" brushRef="#br0" timeOffset="113544.4944">17635 15294 704,'0'0'25,"0"0"-1,0 0-1,0 0-5,0 0-4,0 0-3,0 0 0,0 0 2,0 0-4,81-71 0,-65 52-5,1 5 0,-5 3-1,-5 4-7,3 7 8,-3 0-2,4 7 0,3 8 7,-4 7-6,-1 2 1,2 1 0,-4 3-2,2 1 1,1-2 0,-3 0 2,1 1-1,-1 0 2,-1 1-1,2 0-1,-2 4 0,1 3 2,1 6-1,0 0 1,-2 4-1,0-1 0,-2 1 2,-1-4-3,0-3 4,0-6-2,-2-11-2,-1-8-2,0-7 0,0-7-2,0 0 0,0 0-1,-8-4-2,-4-9-4,-4-9-7,3-2-6,1-3-14,1 1-6,4 0-27,1 8-43,0-1-89,5 7-116</inkml:trace>
  <inkml:trace contextRef="#ctx0" brushRef="#br0" timeOffset="113855.5122">17745 15655 695,'0'0'31,"0"0"-2,0 0-3,0 0-7,0 0-5,0 0-3,0 0-2,0 0-1,0 0-3,0 0-1,91-81-2,-62 64 0,-2 3-1,1 1-1,-2 5 2,-8 2-2,-1 3 0,-6 0 0,-5 1-2,0 2 4,-6 0-2,0-1 0,0 1 1,1 0 0,1-2 0,-1 2 0,1-1 0,-2-1-3,0-4-6,0-2-15,-8-2-26,-7-5-59,0 0-107,-7-4-95</inkml:trace>
  <inkml:trace contextRef="#ctx0" brushRef="#br0" timeOffset="114505.5494">17609 12816 722,'0'0'38,"0"0"-4,0 0-8,0 0-5,-29-90-4,16 73-4,-4-3-2,1 0-1,-3 2-1,-1 4-1,5 2-2,-1 7-2,2 5-2,-2 1-1,0 12-2,3 8-1,3 7 0,4 5 0,2 6 2,2 0 0,2 1 1,0 2-2,6-5 1,3 1-2,1-6 2,4-4 0,0-4 2,4-4-1,2-5-1,2-3 0,4-5 0,3-2 0,2-3 0,2-2 1,0 0-1,-1 0-2,-3 0-1,-9-4-2,-3 1-2,-7 3-5,-5-2-4,1 2-5,-6 0-9,0-7-29,1 2-61,-1-8-184,0 1-15</inkml:trace>
  <inkml:trace contextRef="#ctx0" brushRef="#br0" timeOffset="114800.5662">18075 12409 713,'0'0'38,"0"0"1,0 0-7,0 0-12,0 0-4,0 0-6,0 0-1,0 0 2,0 0-4,-83 49-2,69-21 2,3 5-5,1 7 3,3 4-3,4 1-2,3 5 1,0 0-2,10 2 0,2-1-1,3 1 3,0-4-3,4-5 2,-3-4-3,3-7 0,-2-5-4,0-5-1,1-3-3,-5-6-8,1-4-9,-4-2-24,-4-4-46,4 1-79,-5-3-131</inkml:trace>
  <inkml:trace contextRef="#ctx0" brushRef="#br0" timeOffset="115204.5894">18145 12794 694,'0'0'35,"0"0"0,0 0-4,0 0-9,0 0-8,0 0-5,0 0-3,0 0-2,87-51 0,-64 51 0,-7 0-3,-1 7 0,-3 1-3,-1 2 2,1 6 1,-4 1-1,-5 5 3,-3 1-3,0-1 0,-2 3 0,-4-3 3,0-5 1,0-3 5,1-6 1,2-4 2,0 1-1,-1-5-3,-2-9-2,-2-8-5,2-10 1,6-5-2,0-8 0,9-2-1,5-1 2,1-1-2,2 3 1,-1 6 1,-2 7-2,-4 12 1,-4 7-2,-2 5 1,-1 4 1,2 7-2,-1 8 2,0 9 2,-2 5-2,-2 3 3,0 1-1,0-1-1,0-1 0,0-11-1,0-3-1,0-4 1,3-6-5,1 3-3,-1-8-2,5 0-5,3-2-4,0-4-8,4-8-24,-5 5-48,-4-6-92,2 0-120</inkml:trace>
  <inkml:trace contextRef="#ctx0" brushRef="#br0" timeOffset="115508.6067">18381 12463 627,'0'0'53,"0"0"-3,0 0-10,0 0-9,0 0-10,0 0-1,0 0-7,78-37 0,-59 47-2,-2 2-4,-1 1-1,-1 6-2,0 4 1,-1 1-5,1 4 3,0 5-3,1 4-2,-2 4 1,2 7 0,-3 5 3,0 3-1,-4-1 2,-5-3-1,-1-2 1,-3-4 1,0-5 0,-6-7 1,-3-2-1,0-10 3,1-5-4,2-9 0,0-3-2,2-3-3,-1 0-6,0-1-4,1-1-5,-1-3-13,1-2-18,1-4-65,3 0-151,0-5-62</inkml:trace>
  <inkml:trace contextRef="#ctx0" brushRef="#br0" timeOffset="115669.616">18763 12846 772,'0'0'30,"0"0"-9,0 0-3,0 0-6,0 0-10,0 0-7,0 0-13,0 0-27,0 0-92,0 0-175,3-14-13</inkml:trace>
  <inkml:trace contextRef="#ctx0" brushRef="#br0" timeOffset="122473.0051">1666 11376 507,'0'0'44,"0"0"1,0 0-2,0 0-3,-77 5-4,72-5-7,-1 0-6,2 0-5,-1 0-3,1 0-4,4 0-4,-1 0-2,1 0-3,0 0-2,-3-1 0,3 1 0,0 0 0,4 0 1,12 0 0,9 0 0,5 0 1,3 1 0,2-1 0,4 0 1,4-1 1,5-7-5,6-4 1,2-4-1,5-2 0,1 0 4,3 0 0,2 3-1,0 1 0,-2 5-1,-1 3 0,-3 4-1,-2 2-2,0 0 0,1 0 0,0 4 1,2 2 2,5-2 0,1-1-1,6 0-1,0-3 2,0 0 0,0 0 0,-1 0 1,-1 0-2,-1 0-1,0-1 2,2 1-2,-2 0 2,1 0 1,-2 0-1,-2 0-2,-3 0 0,2 1-1,0-1 2,3 0 0,2 0 1,6-6 1,-1-1-1,4-2 0,1-4-4,-1 3 4,3 0-5,0-2 6,3 5-2,1-1 1,-2 2-2,0 2 1,-1 0-1,-2 0 2,-3 1-1,-1 2 0,-1-1 1,0-1 0,1-1 0,1-1 0,-1-2 1,1-1-1,-2-1 1,3-2 2,1-1-1,-1 1-1,3 1 0,-3-1-2,-3 4 2,-3 0 0,-4 4 0,-4-1-1,-3 1 0,-1 0 0,-4 1 1,-2 1-1,-4 1 1,-1-2-1,-7 2-1,0-3 1,-6 1 0,-4 0-2,-2-1 2,-4 0-2,-3-1 1,-6 1 1,-4 2-2,-5 0 2,-5 1-3,0 0 0,-6 0 0,0 0-3,0 0-1,1 0-2,1 0-9,-2-2-9,0-3-22,-6-2-37,-10-6-61,-6-4-151</inkml:trace>
  <inkml:trace contextRef="#ctx0" brushRef="#br0" timeOffset="123312.0531">4321 9975 501,'0'0'46,"0"0"1,0 0-4,0 0-9,0 0-9,0 0-7,0 0-8,0 0-2,0 0-2,0 0-3,-74-29 1,58 46 0,6 7 1,0 6 2,-1 5-1,3 4-3,1 7 1,1 4-2,-1 6 3,4 5-1,0 6 3,2 2 1,1 4-1,0 1 0,0 4-1,0 3-4,0 2 2,0 5 0,0 5 2,0 4 2,1 1-2,-1 2 0,0 0-2,0 2-4,0-2 3,2-2-1,-1-2-1,2-3 1,1 0-2,-2-2 0,1 0 1,-3 0-2,1 0 2,-1-3 0,0 0-1,0 0 2,0-1-1,1 2-1,-1-1 2,0 1-3,2-2 1,-1 1 3,2 0-2,0-2 2,0-1-1,0 1-4,2-5 3,0 0-3,1-1 2,-2-2 3,2 2-2,0-1 2,-2 1 1,3 2-6,-2-2 5,-1 2-3,-1 1 1,0 1 4,-2 3-4,-1 2 3,0 2-1,0 0-3,-5-3 3,0-4 2,-1-1-4,2-7 2,-2-7-3,4-6-1,-1-6 3,1-10 0,1-1 1,1-9-5,0-2 2,1-3 0,4-3 2,-3 0-2,4-2 2,-3-3 0,0-8-2,0 1 1,0-8-1,0 0 0,-1 0 1,0-4 0,-1 0-1,-1-5 0,0 0 0,0 0-1,0 0 0,0 0-1,0 3-5,0-3-6,-1-14-10,-5-12-23,-4-11-39,-4-10-94,0-11-137</inkml:trace>
  <inkml:trace contextRef="#ctx0" brushRef="#br0" timeOffset="124344.1121">997 10294 501,'0'0'25,"0"0"-11,0 0-6,0 0-2,0 0-1,0 0 1,0 0 4,0 0 4,38 98 3,-20-65 0,3-2-1,0-2 0,2-4-1,0-3 8,1-6-1,-1-4 2,-4-4 0,-8-4-3,-5-2 1,-6-2-2,0 0-3,0 0 0,2 0-2,-1 1-2,2-1-1,-3 0-4,0 0 1,0-1 1,0-10-5,-6 2-3,2-6 3,1 6-14,3-2 8,0 2-4,1 0-3,11-3 5,2 4-1,11-2 2,2 3-1,4 3 2,-1 1-1,-3 3-1,-5 0 1,-2 3-1,-8 1 1,-1 5 0,-3-6 2,-5 1 0,-2 6 0,-1 3 5,-4 3-4,-8 7 5,-8-5-4,-3-1-1,-3-4-1,0-1 0,8-4 1,3-1-1,6-5 1,5 0-3,-1 0-1,5-2-5,-1 0-8,1 0-14,0 0-25,0 0-34,0 0-36,13-5-166,10-9 18</inkml:trace>
  <inkml:trace contextRef="#ctx0" brushRef="#br0" timeOffset="124648.1295">1574 10554 528,'0'0'40,"0"0"-12,0 0-9,0 0-9,0 0-3,0 0-1,21 81 0,-13-77 0,-1 0 1,-4-2 0,6 0 0,-4-1-1,0-1-1,1 2 0,-2-2 1,0 0-2,5 0 1,-2-5 1,-3-2-1,2-5 2,-4 0 2,-1-5 6,-1-5 2,-4 0-1,-8-6 5,-4 4-9,2 3 0,1 9-6,1 1-7,5 6-7,1 4-7,1 1-16,0 13-19,-1 8-53,0 11-127,5-1-53</inkml:trace>
  <inkml:trace contextRef="#ctx0" brushRef="#br0" timeOffset="125749.1925">3190 10045 537,'0'0'44,"0"0"-6,0 0-15,0 0-14,0 0-10,0 0-5,0 0 2,0 0 5,0 0 2,0 0 3,38 95-3,-21-63 4,-1 0-3,-1 0 3,-2-3 5,-3-2 1,-3-8 6,-4-8 2,0-5 2,-3-6 1,0 5 1,0 1-4,0-2-3,0 2-3,0-6-2,0 4 0,-2-2-4,-1 1-2,2 0-2,1-3-2,-2 0-1,2 0 1,0 0-3,-1 2-1,1-2 0,0 0-1,0 2 0,0-2 1,0 0 0,0-8 0,4-6 1,5-3-1,0 2 1,-2 3 0,-1 0 1,-2 5-1,2-1-1,-2 1-1,0 2 0,4-2-1,-4 5 0,6 2-1,8 0 2,-4 2-1,8 8-2,-7 0 2,-1 4-3,-6-4 0,-2 3 0,1 1 3,-4-5 2,0 6 2,-3 0-1,0-4 1,0 4-1,-6-1 0,-2-2 2,-2 3-1,1-3 1,0-2-1,2-3 0,4-5-1,0 1 1,3-3-1,-1 0-1,1 0-2,-2 2-6,1-2-10,-1 2-19,2-2-30,-1 1-55,1-1-146,-2 2-19</inkml:trace>
  <inkml:trace contextRef="#ctx0" brushRef="#br0" timeOffset="126212.219">3621 10336 648,'0'0'36,"0"0"-2,0 0-7,0 0-8,0 0-7,0 0-4,0 0 0,0 0-2,0 0-1,0 0 0,-10 3 1,10-3-1,1-8-1,7-1-1,3-3-1,-1-1-1,2 1 0,1-1-1,-4 2 1,-1 1-1,1 5 1,0-1-1,-2 0 1,0 0-1,3 2 0,-7 1 0,1 1 1,-4 2-1,0-2 0,0 2 1,6 0-1,2 2 0,1 8 1,3 7-1,-2 2 0,0 10 0,-1 3 0,0 7 2,1 3-1,-3 3 3,2 0 3,1-2-3,-3-3 2,0-3-1,-1-6-3,0-5 0,-2-8-1,-2-1-1,-1-8 1,-1-5-1,1 3 1,-1-7-3,0 0 1,0 0-4,0 1-3,0 1-7,0-2-16,0 1-22,0-1-39,-4-11-51,-4-5-102,0 2-25</inkml:trace>
  <inkml:trace contextRef="#ctx0" brushRef="#br0" timeOffset="126576.2398">3764 10559 665,'0'0'56,"0"0"-14,0 0-8,0 0-13,0 0-9,0 0 0,0 0-5,0 0-1,0 0 1,-10-2-5,10 2 0,-1 0 0,1-2 0,0 2-1,0 0-3,0 0 1,0 0 1,0 0 0,0 0 3,0 0-1,-2 0-3,-2 0 1,1 5-1,-1 4 2,-2 1-1,3-7-1,2 2 1,1-5 1,-2 0 1,2 0 1,0 2 0,-1-1 3,1 1 0,-2 0 3,2-2 2,-1 0-2,1 0-1,0 0-2,0 3-4,0-3 0,0 0 0,0 0-2,10 0 2,9-5-2,3-5 1,2-5-1,3-2-5,1-3 1,2-3-12,2 1-10,-2-2-49,-1 0-158,-6-2-95</inkml:trace>
  <inkml:trace contextRef="#ctx0" brushRef="#br0" timeOffset="129416.4022">1046 9963 505,'0'0'54,"0"0"-4,0 0-12,0 0-10,0 0-5,0 0-2,0 0-4,0 0 0,0 0-3,0 0-5,-45-49-1,45 38-3,0 5-8,0-5 4,0 1-5,2 1 2,5-7 1,6 5 0,5-6 0,3 0-1,7 0 2,3-3-4,7-1 1,4-1 1,-2-1 1,1 1 5,-5 0 0,0 2-1,-3 7 0,1 6 0,0 5 0,6 4 1,4 14-1,6 6-1,3 6 0,2 2 0,0-2-1,-2-2 1,1-4-5,1-10 0,0-7 1,-1-5 1,0-11 4,1-9 1,-1-5-2,-1-8-1,-4-1 1,-4-2-1,-6 1 1,-6 4-2,-5 5 1,-4 6-2,-9 8 0,2 5 0,2 7 0,0 0 0,10 6-1,0 6 0,2 3-1,3-2 1,3 1 1,-1-4 1,5-5 0,2-5-1,5 0 2,4-12 0,0-5 1,2-3 0,-5-4 0,-4 2-1,-5 1 1,-5 6-3,-7 8 0,-2 5 1,-4 4-3,3 12 2,1 10 0,3 7 1,4 4 1,6 3 1,4-1-1,5-4 1,6-8-1,3-6 0,3-12 0,0-7 0,0-4-1,-5-14-3,-7-6-7,-7-4-23,-9-4-58,-11-2-98,-12 0-112</inkml:trace>
  <inkml:trace contextRef="#ctx0" brushRef="#br0" timeOffset="129912.4306">1593 8393 350,'0'0'24,"0"0"6,0 0 6,37 82 4,-35-63 8,-2-2 2,-13 0 5,-6 3-6,-7-4-9,-4-4-9,-5-4-6,-4-4-1,-2-3-5,-1-1-3,-1-3-4,5-9-3,5-5 1,6-5 0,11-9-7,10-3-3,8-6-8,19-2 2,13-1 0,10 1 4,8 5 1,6 5 1,3 9 0,1 6-4,-3 9 1,-4 8-4,-9 13-5,-11 17 0,-13 13-4,-9 12-3,-13 8-2,-9 4 1,-15 2 9,-11-6 7,-7-3 14,-3-11 2,-1-6 0,7-11-3,4-9-6,12-10-2,10-7-7,9-3-12,4-3-38,-3 0-51,3-3-176,13-13-5</inkml:trace>
  <inkml:trace contextRef="#ctx0" brushRef="#br0" timeOffset="130137.4435">2365 8067 490,'0'0'38,"-38"110"-8,14-47-10,-5 3-7,-3 1-1,-1-2 5,1-4 10,1-5 1,4-7-4,2-7-5,7-7-10,5-13-8,5-5-7,4-6-20,1-6-46,2-2-70,1-3-139</inkml:trace>
  <inkml:trace contextRef="#ctx0" brushRef="#br0" timeOffset="130572.4683">2560 8515 470,'0'0'70,"2"92"-16,-2-50-13,0-3-9,0-7-4,-2-9 1,2-12-4,-1 0-2,1-5-3,-2-1-4,2 1-1,0-6 1,0 0-3,-1 0-4,1 0-2,-5 0-3,-2-6 0,-3-9-1,1-7 0,5-3-2,1-3 0,3-2-2,1 0 1,8-1-1,5 1-3,4 0 5,4 2-8,2 3 4,4 3-3,0 5-1,0 6-1,-3 1-2,-7 4-3,1 5-3,-4 1 0,-5 0-1,3 6 0,-7 8-1,-6 2 5,0 8 2,-3 0 11,-9-2 2,-5-3 5,-2-4 4,0-3 4,3-5 2,2-2 0,2-4-3,2-1-6,-2 0-2,7 0-7,-1 0 1,6 0-7,-1 0-4,1 0-12,-2 0-8,1 0-17,1 0-22,0 0-55,0 0-147</inkml:trace>
  <inkml:trace contextRef="#ctx0" brushRef="#br0" timeOffset="131456.5189">4546 9672 333,'0'0'7,"0"0"4,0 0 6,0 0 11,0 0 5,0 0 11,0 0 11,0 0-4,0 0-5,0 0-8,32-53-11,-20 37-5,-2 6-4,-1-2-5,1 2-4,-3 3-2,6 0-4,3 4 0,4 3-2,8 7 0,5 6-1,5 6 0,6-2 0,3 2-1,2-6 1,1-5 0,-1-7 0,0-1 1,-3-15 1,-3-6 0,-3-6 1,-4-7-1,-4-1 1,-3 2-2,-7 3 3,-9 9 1,-3 9 0,-7 7-1,-3 5-2,0-2-1,4 2-2,6 0 0,6 10 1,5 4 1,2 1-1,4-2 0,6-1-1,8-6 1,1-4 1,7-2 1,0-8 0,0-5 0,-1-6-1,-3-1-1,-5-1 1,-5 1 0,-5 3 1,-10 5-2,-1 7 0,-4 5-1,-1 0 2,4 12 0,0 10 0,0 5 0,5 2-1,4 5 2,5-2-2,4-4 2,6-6-1,2-7 0,3-8 1,0-7-1,2-12 1,-4-10-1,-2-8-2,-4-7-1,-3-3-2,-6-1-3,-7 0-3,-8 5-7,-8 3-8,-7 5-25,-11 2-49,-8 6-73,-6 4-116</inkml:trace>
  <inkml:trace contextRef="#ctx0" brushRef="#br0" timeOffset="131848.5413">5051 8523 422,'0'0'12,"0"0"1,0 0-1,0 0-2,0 0-3,0 99-5,10-70-2,3-4 0,6-4 0,1-8 3,5-3 0,1-10 4,1 0 2,1-10 5,-4-3 8,-5-6 10,-3 0 8,-7 6 5,-5-4-1,-4 0-4,0 0-9,-9-2-7,-5 0-6,-6 7-8,-3 2-4,-6 6-5,-2 4-3,1 14-5,-2 3-4,3 6-12,6 1-21,7-6-38,12-3-41,4-8-168</inkml:trace>
  <inkml:trace contextRef="#ctx0" brushRef="#br0" timeOffset="132072.5541">5641 8194 627,'0'0'19,"0"0"1,0 0 2,0 0-4,0 0 0,-5 101-1,-1-56 1,-5 8-2,-3 5-4,-8 9 0,-5 7-8,-5 8 0,-6 5-2,-2 2-3,-1-1 5,1-7-2,3-8-3,7-18-2,10-16-18,7-19-29,12-16-72,2-11-174,15-17-9</inkml:trace>
  <inkml:trace contextRef="#ctx0" brushRef="#br0" timeOffset="132436.575">5858 8714 503,'0'0'25,"0"0"3,24 114-1,-15-73-4,0-2-10,-2-3-4,-3-4-3,-1-11 5,-1-7 9,-2-3 9,0-7 6,0 1-3,-6 0-8,-6-5-7,-1-2-3,-5-8-1,6-7 1,-1-9-2,6-8-1,-1-7-5,5-8 1,2-2-2,1-4 0,0 4-1,9 2-3,1 5-1,6 7-3,1 7 0,2 6-3,4 9 4,1 8-2,2 3 1,-1 4-2,0 5-4,-4 7-2,-4 7-8,-6 5-1,-7 5-7,-4 3 7,-6 4 4,-11 0 6,-3 3 8,-8-7 2,-1-3 2,-1-4 0,0-8 1,1-7-5,3-5-6,1-5-38,7 0-70,2-7-171</inkml:trace>
  <inkml:trace contextRef="#ctx0" brushRef="#br0" timeOffset="132945.6041">4937 10181 557,'0'0'63,"0"0"-8,0 0-14,0 0-12,-83-66-8,68 57-6,-1 9-2,-3 0-5,0 14-3,-4 10-3,3 11-3,5 10 1,4 8-2,5 3 2,6 3 2,0-2-3,4-1 3,8-7-5,2-9 0,3-6-2,5-10-7,4-11-6,5-6-11,2-7-16,3-4-30,3-9-32,-3-4-71,-1-3-81</inkml:trace>
  <inkml:trace contextRef="#ctx0" brushRef="#br0" timeOffset="133198.6186">5148 10522 555,'0'0'28,"0"0"-7,0 0-7,0 108-8,1-74-2,2-2-3,0-4-2,-2-8 0,5-5-2,-3-7 2,0-6 0,6 0 3,1-5 1,3-11 3,7-7-1,-5-3 4,-1-1 4,-4-2 6,-1 1 4,-8 2 5,-1 2-2,-1 0-6,-9 4-4,1 5-13,5 6-1,-8 6-3,1 1-5,-7 13-11,-4 9-25,1 4-45,4 3-70,4-3-132</inkml:trace>
  <inkml:trace contextRef="#ctx0" brushRef="#br0" timeOffset="133537.6379">6192 10490 679,'0'0'32,"0"0"-6,0 0-4,0 0-9,0 0-7,0 0-5,0 0-2,0 0 0,0 0-1,18-9 1,14 9-7,4-1-12,1-3-36,-1 1-57,-3-4-171,0 5-9</inkml:trace>
  <inkml:trace contextRef="#ctx0" brushRef="#br0" timeOffset="133824.6544">6867 10091 599,'0'0'50,"0"0"-6,0 0-8,-90-49-10,74 44-5,-2 3-5,1 2-6,-4 8-2,2 6-4,3 8-2,2 5-1,2 6 0,2 3-1,0 2 2,4 2-3,0 1 1,2-1-1,4-2 1,0-2-2,0-2 0,6-3 2,4-6-8,4-2-1,2-7-13,6-3-22,2-3-36,2-3-52,1-5-139</inkml:trace>
  <inkml:trace contextRef="#ctx0" brushRef="#br0" timeOffset="134089.6695">6832 10464 592,'0'0'33,"0"0"-1,0 0-4,0 0-9,0 0-8,0 0-5,0 0-1,0 0-4,62-80 1,-40 68-1,-3 0 1,-2 5-1,-1 3 0,-1 4-1,-4 4 1,4 12 1,-7 11-1,0 9 3,-3 13 3,-3 7-2,-1 4 4,-1 5-3,0-5-2,-3-6-1,-1-8-5,3-15-2,1-13-9,0-11-21,0-7-46,4-10-59,3-7-136</inkml:trace>
  <inkml:trace contextRef="#ctx0" brushRef="#br0" timeOffset="134257.6791">6938 10630 491,'0'0'78,"0"0"-20,0 0-25,0 0-13,0 0-9,0 0-2,0 0 4,0 0 0,0 0-1,0 0-4,52 0-2,-20-19-6,1-2-1,-1 2-6,-2-1-11,-2 5-25,-10 4-39,-6 5-76,-5 5-123</inkml:trace>
  <inkml:trace contextRef="#ctx0" brushRef="#br0" timeOffset="134424.6887">7374 10452 637,'0'0'6,"0"0"-13,0 0-33,0 0-44,0 0-118,0 0-59</inkml:trace>
  <inkml:trace contextRef="#ctx0" brushRef="#br0" timeOffset="137436.861">5632 11151 49,'0'0'35,"0"0"-6,0 0-3,0 0-2,0 0 2,0 0 0,0 0 5,0 0 1,0 0-1,0 0-4,-11-4-3,9 3-2,1 1-4,-1-2-2,1 2-1,-1 0 2,1 0-5,-1 0-1,1 0-1,-1 0-4,1 0 2,0 0 2,-1 0-1,1 0-1,-2 0 0,2 0 3,-1 0 0,-1 3 2,0 1-3,-1 6 2,0-3-7,1 3-1,-3 5-3,2-1 0,-1 1 0,1 0 0,1 0 2,0-4 0,0 5 0,0-3 2,2-1-2,-1-1 0,1 2 0,-1-1 1,1-8 1,-2 7-2,3-5 1,0 6-1,0 5 0,0-2 0,0 8 1,0 0-2,0-1 0,3 5 0,-2-1 0,1 6 2,-2-1-1,0 1-2,0-1 0,0 0-2,0-2 2,0 1-1,0-1 1,0 1 3,1 0-5,-1 4 3,0-3-3,2-1 2,-2-1 0,0-2 3,0-1-2,0 1-2,0 1 2,-2 2-2,1 2 2,-1 3-1,1 1 1,-2 3 0,3 1 1,-1 2-1,1 1 0,0-2-2,0-3 1,0-2 2,0-3-4,0 1 4,0-4-4,0 1 1,1-2 2,-1-2-2,3 0 4,-3-1-1,0-2 2,0 0 0,0 0 1,0 4-2,0 1 0,0 4-1,0 3 1,0 5-1,0 2 0,0 3-2,0-2 2,-3 2 3,2-4-6,1-3 6,-2-3-6,2-3 1,-1-1 1,0 2 0,-2-2 1,1 0-1,-1-2 0,0-3 0,0-1 1,2 1-1,1-1 3,0 5-4,0-1 1,0 4-2,0 0 0,1 1 0,2-1 1,0 1 3,0-2-4,0 1 4,0 0-5,0 1 1,-2 0 1,3-1 0,-4 3 0,2-2 0,-2-1 1,0-4-2,0-9 2,1-1-1,-1-1-1,0 1 2,2 6-2,-2 2-1,0-1 2,1 1-2,2 3 2,0 0-1,0 0 0,0 3 3,0-2-2,-2 0 1,2 2-1,-1-3-1,0-3 1,0-2-1,-1-3 2,1-6-3,-1 0 1,1 3-1,-1-1 1,1 5 0,-1-6 1,2-1-2,-2 0 1,2 1 0,0 5 0,2-1 1,0 4 0,1 2-2,0 3 1,0 1-2,0 2 3,0 1-1,-1-2 1,1 0 1,-2 2-4,1-1 5,-3-1-5,3-1 2,-1-3 1,-3-2-1,2 0 0,0 1 1,-1-3-1,1 3 0,-1-3 0,1 1-1,-1-3 2,1-6 1,-3 1-2,1 2 2,-1 1-2,0 8-1,0-1 1,0-1 0,0 3 1,-3 2 2,2-1-1,-4 3 0,3 1-4,-3-2 4,2 0-3,0-1 2,0-3 1,-1-2-3,1-10 3,2 0-3,0-5 2,-2-1 0,1 1 0,1-2 0,-1 1-1,1 0 2,-1 0-1,1 1-1,-1 2 1,1-2-5,-1 0 3,2-5 0,0-1 0,0-6 1,-1 0-2,1 0-12,0 2-23,-7-2-49,-3-15-86,-10-16-134</inkml:trace>
  <inkml:trace contextRef="#ctx0" brushRef="#br0" timeOffset="143136.1869">4353 11337 189,'0'0'32,"0"0"-1,0 0-1,0 0-3,0 0 0,0 0 0,0 0 0,0 0 3,0 0-2,-6-12 2,5 12 1,1-2 0,-2 2 3,2-1-2,0 0-1,0-2-8,-1 3-5,1 0-3,0 0-8,0-3-1,0 3-2,0-1-3,0 1 0,0 0-1,3-1 0,9 1 2,6 0 1,5 0 2,1-2 1,1 2 1,0-1-2,4-4 3,0 1-2,4-4 1,4-1 2,1-2-4,3 1 0,2-1-2,-3 3-3,1 1 2,2 1-4,-2 1 3,1 2 0,-1 2 1,0 1 3,-3 0-4,0 0 0,-3 0 1,-2 0 0,-2 0-1,-1-3-1,-1 1 1,-1-3 0,-1 2 1,-4-2-4,0-2 4,-5 3-5,-2 0 3,1 0 1,-5 1 0,5 1-1,-7 2 1,0-2 0,2 2 0,-2 0 1,3 0-1,-9 0 0,6 0-1,-4 0 2,0 0 0,1 0 0,-7 0 1,0 0-1,0-2 0,1 2 1,1 0-2,-1 0 0,1 0 0,-1 0 0,1 0-2,-1 0 1,1 0 1,-1 0-3,1 0-3,-1 0-5,-1 0-23,0 0-32,-10 4-52,-13 6-112,-9 4-58</inkml:trace>
  <inkml:trace contextRef="#ctx0" brushRef="#br0" timeOffset="149172.5322">4331 11415 475,'0'0'37,"0"0"3,0 0-1,0 0-6,0 0-4,0 0-7,0 0-8,0 0-4,0 0-1,0 0 0,-14-12 1,11 25 2,-2 7 1,-1 7-1,1 0-1,-4 1-1,3 1 0,-1 1-4,0 0 0,0 5 0,1 4 1,0 5-1,2 0 1,-1 4 2,2-3-4,2 2 2,-3-3-2,2 3-5,0-1 4,0 2-5,2 2 4,0 2-2,-1-1 1,1 3 0,0-1 0,0 3-3,0 2 0,0-1 2,0 1-2,0-4 3,0 0-1,0-2-1,4-6 1,0-3-4,2-2 3,-2-4 0,-1 4 0,0-2 2,-3 1-1,0 2-1,0 4-1,0-2 6,-4-1-6,-1-1 6,1-1-4,0 0-1,1-4 1,3-1-1,0-3 0,0 1 0,0 0-1,0 2 1,0 2 1,0 4-1,0 2 1,0 2-1,0 2 1,-1 3 4,-1 0-3,-1 5 3,0 0 0,-3 1-4,0 0 1,2-1-2,-3 3 0,1-5 1,0-4 2,2-2-3,0-6 1,2-2 3,2-6-5,0 0 4,0-4-3,5-4-2,0-1 2,1 0 0,0 1 1,1 2 0,-1 1 0,-2 0-1,1 1 0,-1 2 0,-1 0 1,0 2-1,-3 5 3,0 0-1,0 0-2,0 1 2,0 2-1,0-3 2,0-2-1,-3-2 1,2-2-3,1-1 1,0-1 0,0-3-2,0-1 2,0 1-2,0-2 1,3 4 0,-1 1 1,4 2-1,-5 1 1,2 5 0,-1 3-1,-2 2 0,0 2 2,0-3-2,0 1-1,0-1 4,-2-5-5,1-5 6,-1-10-3,2-3-1,-1-8 0,1-5-1,0-2 3,0-5-2,-3 4 1,3 3 0,0-3-2,0 3 1,0-7 1,0 0-1,0 0 1,0 7-1,0 0 1,0 0-2,0-1 1,0-2 1,0 2 0,0-1-1,0 1 0,0-6 0,0 0 1,0 0 1,0 1 0,0 1 0,0-1-1,0 1-1,0 0 1,0-1-2,0 1 1,0-1-1,0 0 0,0-1 1,0 5-1,6-2 1,3 2 0,-2-1 0,6-3 0,3 1 0,-5 0 0,8-2 1,-2 0-1,1 0-1,5-5 1,0-1 0,-1 0 0,0-1 0,1-3 0,3 2 0,-1-2 0,3 0 0,-3-1 0,2 3 0,-1-1 2,-1 4 0,1-1-2,-2 5 0,0 0-1,0 1 0,2 0 2,-1 0-2,-1 0 1,1 0-1,-3-4 0,-1 1 2,1 1 1,-2-3-2,-4 2 1,0-1-1,0 1-1,-4 1 3,5-3-2,-6 3 0,2 1-1,-1-1-1,2 1 2,-1 0 0,1 1 1,6-3 0,-6 3-1,5 0-1,0-3 0,-3 1 1,5-3-1,-2 1 3,-2-2-2,2 1-1,-6 1 0,3-1 1,0 2 0,3 0 1,-3-1-1,3 2 0,-9 1-1,4-1 1,-2 1 1,1 1-3,-2 0 4,-5 0-2,5 0-2,-5 0 0,0 0 0,4 0 1,-3 0 2,-1 0 3,0 0-4,-2 0 0,2 0-3,-1 0 3,2 0 0,-7 0-1,4 0 0,2 0 0,-2 0 1,5 3-1,-4-2-1,0 1 0,-1-1-1,-4-1 1,0 0-1,0 0 2,2 2-1,-1-2 0,1 1-1,-1-1 0,1 0 0,-1 1 0,1-1 1,-1 0-2,0 0 1,1 2 1,-1-2-2,2 0 1,-2 0 3,1 0-4,-1 0 2,1 0-1,-1 0-2,1 0 4,-1 0-2,1 0 2,-1 0-1,1 0-1,-1 2 1,1-2 0,-1 0-1,0 0 0,1 0 2,-1 0-2,1 0-1,-1 0 1,1 0-4,0 0 5,0 0 1,-1 0 0,1 0-2,-1 0 3,1 0 0,-1 0-1,1 0 2,-1 0-1,0 0 0,1 0 1,4 0-1,-2 0 0,3 0 1,-3 0-2,1 1 2,-1 1-2,1 0 1,4 0 0,-4 0 0,-1-1 0,1 1 1,-2-2-2,1 1 1,0 1 0,1-1-2,-5-1 3,0 0 0,0 0-2,2 0 2,0 2-1,-1-2 0,1 0 1,-1 0-1,1 0 0,-1 0 1,1 0-1,-1 2-1,1-2 2,-1 0-2,0 0 3,1 0-2,-1 0 0,1 0 2,-1 0-1,1 0 1,-2 0 0,1 0-2,-1 0 0,2 0 0,-2 0 0,1 0 0,2 0 0,-2 0 0,1-4 1,-1 0-1,2-8 2,1-7 1,-2-2-4,1-8 4,-3-2-4,1-3 1,-1-2 0,0 1 1,0-1 1,0 0 0,0 2-1,2 2-1,-2 3 1,0 2-2,1 2 2,1-2-3,-2 1 3,1-2-1,-1 2 0,0-3 1,0 0 0,0-2-2,0-4-1,0 1 4,-1-1-5,-1-2 5,1 0-1,-1 1-1,2 2 0,-1 2-2,1 2 3,-2 3-1,2 7 1,0-1 0,-1 2 0,-1-2-3,1-6 3,0 2-2,-1-1 2,1-1-1,1-2 1,-2-5-1,1-3 0,-1-3 1,1-1-4,-2-1 4,0 1-3,2 1 2,-2 3 1,0-2 0,0 3 1,0 1 0,0 2 1,0-1-2,2 2-1,-2-1 0,1-1 0,2 0 0,0 2 1,0 1-1,-2-1 0,2-2 0,-2 1-2,1-3 3,-1-1-4,1-2 5,0-1-2,-1-2 0,2-2 2,0-2-3,0 2 2,0 5-2,2 2 0,-1 5 0,2 3 2,-2 4-1,1 6 2,0 1-2,-2 6 1,0-3 0,0-5 1,0 3-1,0-9 2,-2 2-2,-1-1-3,0-2 4,0-4-4,0-2 4,2-2 1,1-1-1,0 2 0,0 1-2,0 1 1,0 3 1,0 2 0,1 3 1,1 5-3,-1 3 0,-1 5 1,0-2 0,2 2 1,-2-3-1,0-6 1,0 1-1,0-8 0,0-2-1,0-2 0,0-4 0,0 0 0,1-2 3,2 0-5,0 1 7,1-1-6,-1 2 0,-2 1 3,2 3-6,-1 2 5,-1 9-1,-1 2 0,2 5 1,-2-1 0,0 1-1,0-1 2,0-5-2,-3 7 2,0-8 3,0 1-5,-2-1 0,0-9 0,1 0-2,1 0 2,0 0 0,1-2 0,2 3 0,0 9 0,0-2-2,-1 2 4,1-4-1,0 2-2,0 2 3,0 4-4,0 1 3,0-1-1,0 1 0,0 0 0,0-1-1,0-5 1,0 8 0,0-9 0,0 0 0,0 0 1,0-5-2,0 1 2,0 3-2,0-1 1,3 3 1,0-2-1,0 1 0,-1 5 1,1 0-1,1-1 0,-2 6-1,2-7 1,-1 1-1,-1 6 2,1-4-1,-1 3 1,-2 0 0,2-6-1,-2 6 0,0-9 1,0-2-1,0 3 0,0-3 1,0 4-3,0 6 3,0 7-4,1-1 4,-1 1-2,0-1 2,0 2 0,0-2-1,0 7 2,0 0-2,0 0-1,0-3 2,0 1 0,0 2-1,0-5 3,-3 1-3,1 1 0,0-1 1,-1 1-2,0 0 2,-5-2 0,2-1-1,-3 2 1,2-3 0,-3 3 1,-3-2-2,3 3 1,0-1-2,-2 4 0,0 0 0,1 0 0,-7 0 0,7 0 1,-1 4-1,-5-1 1,5 0 1,-5 2-1,7-4 0,-3 0 1,0 2-1,-2-3 1,-5 0 0,0 0-1,-6 0 0,4 3 0,-2-2 0,-1 0 0,-2 1 0,-1-1 0,1 3 0,-3 3 4,-1-1-4,-2 2 0,0 0 0,-2-3-4,0 3 4,2 0 4,0 0-5,2 0 4,4-3-3,2 2 1,8-4-1,1 1 0,6-3 0,-3-1-1,1 2 2,6-2-1,-8 0 0,8 0 1,0 0 0,-6 0-1,6 0 1,0 0-1,-8 1 0,8-1-1,-6 0 1,-2 2 0,2-1 0,-1 0 0,0-1 1,-4 2 0,4 0-1,-5-1 1,7-1-1,-1 2 1,-1-2 0,0 1-1,1-1 0,-3 2-2,-4-1 2,6 1 0,-6-1 1,8-1-1,-3 2 0,2-2-4,-2 1 4,2-1 0,6 0 0,-7 2 2,6-2-1,1 0-1,0 1 1,0-1 0,2 0 0,-2 0 1,0 0 0,1 0-2,0 0 0,1-1 0,-5-4 0,4 4 0,0-1 0,2 1 0,3 1 1,-4-2 1,-1 1-2,1-1 0,1 1 0,3 1-2,-1-2 3,1 2 0,-2 0-1,0 0 0,0 0-1,1 0-1,-1 0-1,1 0 1,-1 0-2,-1 0 1,2 9 0,1 9 0,0 7 3,1 5-1,7 3 2,2 2 0,-2 0-1,0 2-1,0-1 1,1 0-1,-5 1 1,1-2-1,-2-3 1,-3 0 0,1-3 1,-1 1 0,0-1-1,0 1 0,0-1-3,0 1 6,0 1-5,0-1 5,0 0-1,0-1-2,0-2 0,0-1-2,0-8 2,0-1-1,0 0 2,0-5-1,0 5 1,0-5-3,0 1 2,0 1 1,0 0-1,0 5 0,0 0 0,0 8-1,0-2 2,0 0-1,0-1 0,0 2 0,-1 2 0,-1-3-1,-1 2 2,2 2-2,-1 2 1,-1-1 2,2 0-5,-1-1 4,2-2-3,0-3 2,0 0 0,0-3 0,0-2-1,2 1 0,1-5 2,0 2-2,0 1 1,1 1-1,0 5 2,2 0-2,-2 2 2,1-2-1,-1 1 0,-1 3-1,0 0 2,0-1-2,-2 0 1,1-1 0,-2 0 1,1-9-1,-1 3-1,0-8 1,0 4 0,0-3 0,2 1 2,-2 1 1,2-3-5,0 6 5,-2-5-5,3 6 2,-2 0 2,1 1-2,0 4 0,0 1-1,-1-3 1,1-5 0,-2 1 0,1 1 0,-1 1 1,0 7-2,0-8 4,0 1-3,0-8 0,0 3-1,0 4-1,0-6 2,0 8 0,0-3 0,0 2 0,0 4 0,0-2-1,0 2 1,0-2 0,0 1 0,0 0 1,0-7-2,0 2 3,0 2-2,0-1 0,0 7 4,0-2-8,0 1 9,0 0-4,0 2-1,-1 1 3,-1-3-3,1 0-2,1 0 1,0 0 0,0 2 1,0 2 2,0-1-2,0-8 0,0 1 0,0-2 0,0-7-1,0 8 2,0-8-2,0 1 1,0 6 0,0-9-1,1 10 1,-1-3 1,0-5-1,0 6 1,0 1-1,0-2 0,-1 5-1,-1-1 1,1 0 0,0-6-1,-1 3 4,-1 1-3,3-6 4,-3 5-4,3-5 1,-2-1-1,0 0 0,2-2 0,-1 3-1,1-9 1,0 7 0,0-5-1,0 6 0,0 5 0,0-1 1,1 7 1,1 0 0,0-1 0,-2 3-1,2-1-1,-2 2 1,0 0 2,0-1-2,0 1 0,0 1-1,0-2 1,0 1 0,0-2 0,-2 0-1,0-6 1,2 0 0,-2 2 1,1-1-1,-1-1 1,1 0-1,-1 0 0,2-4 2,-3 6-3,2-2 4,0-6-3,-1 5 0,-1 0 0,2 1 1,-4 4-1,2 1 0,-1 1 0,1 0-1,-1-1 3,1-2-3,-1 1 2,1 0-1,0-8 0,0 2 0,1-4 0,1-2 0,-2 2 0,2-1 0,0 0 0,-1 1-1,1-1 2,-1 1-1,1 8 0,1-8 1,-2 7-1,1 0-1,1-6 1,0 7-2,0 0 2,0-8 1,0 8-2,0-8 2,0 0-2,0 0 1,0 0 1,0-2 0,0 2-1,0-2 0,0-6-2,1 7-1,1-6 1,-2-1 3,1 7 0,1-7-1,1 6 1,-2 0-1,0-5 0,2 3 3,-2-1-3,-1-1-1,2 0 1,-2-6-2,0 0 4,0 0-1,0 1 0,1 1 0,-1 0-1,0-1-3,0 1 3,0 3 0,0 2 0,0-2 1,0 2-2,0-7 1,0 5 0,2 0-2,-2 0 2,1 2 2,-1-4-2,0 3 0,0 0 0,2-1 0,-2-5 1,0 0-2,0 0 2,0 2-1,1-2 0,-1 2 2,0-2-3,2 0 2,-2 1-1,0-1-2,0 0 2,0 2 1,0-2-1,0 0 1,0 2-1,0-2-3,0 0 3,0 0 1,0 0 0,1 0 0,-1 0-2,0 0 1,0 0 0,0 0-1,0 0 2,0 0 0,0 0 0,0 0 0,0 0-2,0 0 1,0 0-1,0 0-1,0 2 2,0-2 0,0 0 0,0 0 2,0 0-2,0 0 0,0 0-1,0 0 1,0 0-1,0 0 2,0 0-2,0 0 2,0 0-1,0 0-2,0 0 2,0 0 0,0 0 0,0 1 1,0-1-2,0 0 1,0 0-2,0 0 1,0 0 2,0 0 1,0 0-2,0 0 0,0 0 0,0 0-2,0 0 4,0 0-2,0 0 0,0 0 0,0 0-2,0 0-1,0 0 3,0 0-2,0 0 1,0 0 2,0 0-1,0 0 2,0 0-1,0 0-2,0 0 0,0 0-1,0 0 1,0 0 1,0 0 1,0 0 0,0 0 0,0 0 0,0 0-2,0 0 1,0 0 0,0 0 1,0 0-1,0 0-1,0 0 0,0 0 0,0 0 1,0 0 1,0 0-1,0 0 0,0 0 0,0 0 0,0 0 0,0 0-1,0 0 1,0 0 1,0 0-1,0 0 1,0 0 0,0 0-2,0 0 2,0 0-2,0 0 1,0 0 0,0 0-1,0 0 2,0 0-2,0 0 2,0 0-1,0 0 0,0 0-1,0 0 0,0 0 1,0 0 0,0 0 0,0 0 0,0 0 1,0 0-1,0 0-1,0 0 2,0 0-1,0 0 0,0 0 1,0 0-1,0 0-1,0 0 1,0 0-1,0 0 1,0 0-1,0 0 2,0 0-2,0 0 0,0 0 1,0 0 0,0 0 1,0 0-2,0 0 0,0 0 1,0 0 0,0 0 1,0 0 0,0 0-1,0 0-1,0 0 1,0 0-1,0 0 1,0 0 1,0 0-2,0 0 1,2 0 0,-2 0-1,0 0 2,0 0-2,0 0 1,0 0-1,0 0 1,0 0 0,0 0 0,0 0 0,0 0 0,0 0-1,0 0 1,0 0-1,0 0 1,0 0 1,0 0-2,0 0 1,0 0 0,0 0-1,0 0 1,0 0 1,0 0-1,0 0 1,0 0-2,0 0 0,0 0 2,0 0-1,0 0 1,0 0-1,0 0-1,0 0 2,0 0-1,0 0 0,0 0-1,0 0 1,0 0-1,0 0 1,0 0 1,0 0 0,0 0-1,0 0 0,0 0-2,0 0 2,0 0 0,0 0 0,0 0 1,0 0-1,0 0-1,0 0 1,0 0-1,0 0 2,0 0-1,0 0 1,0 0-1,0 0-2,0 0 2,0 0 0,0 0 1,0 0-1,0 0 0,0 0 0,0 0-1,0 0 1,0 0 0,0 0 0,0 0-1,0 0-1,0 0 2,0 0 0,0 0 0,0 0 0,0 0-1,0 0 1,0 0-1,0 0 3,0 0-2,0 0 0,0 0 0,0 0 0,0 0-1,0 0 2,0 0 0,0 0-1,0 0 0,0 0-2,0 0 2,0 0-1,0 0-1,0 0 2,0-1-1,0 1 1,0 0 0,0 0 0,0 0-2,0 0 2,0 0 0,0 0-1,0-2 0,0 2 0,0 0 0,0 0 1,0 0-1,0 0 0,0 0 1,0 0 0,0 0-3,0 0 1,0 0 0,0 0-3,0 0 2,0 0-1,0 0-1,0-2 1,0 2 0,0 0-2,0-2 2,0 2-2,0-1-4,0-1-5,0-5-11,0 0-30,0-8-69,0-5-173,-6-1-11</inkml:trace>
  <inkml:trace contextRef="#ctx0" brushRef="#br0" timeOffset="155884.9161">2100 6624 308,'0'0'33,"0"0"-4,0 0 3,0 0-3,0 0 3,0 0 5,0 0 0,0 0-2,0 0-9,0 0-7,-30-75-12,28 75-7,1 0-1,-3 12-3,-1 10 0,1 14 2,4 10-1,0 10 6,0 11 0,1 5 5,2-3-1,0-5 1,-1-10 1,-1-13 1,1-14-1,-1-5-3,0-10 0,-1-7-2,2 2 3,-2-7-1,0 0-2,0 0 8,0 0-2,1 2 6,-1-1 2,0-1-1,2 0 0,-2 0-6,0 0-2,-5-12-3,-2-11-2,-6-7-2,3-5-2,0-4 3,0-4-2,3-1-1,-1 1 3,4 3-4,0 3 1,2 5 1,2 3-1,0 9 0,0-1 2,0 5-3,0 4 1,2 2 0,0 0-1,0 6 1,-1-1-2,1 0-2,1 3-1,1 0 0,9 2 1,5 2 0,5 11 1,5 10 1,3 2 0,-2 7 1,1 6 1,-1 1 0,-2 0-1,1 2 1,-3-3-2,-2 0 3,-2-5-1,-3-1 1,-1-4-1,-4-6 1,0-3-2,-6-7 2,1 0 0,-3-6 0,-2-3 1,0 1-2,-3-4 1,0 0 1,0 0 0,2 0 3,-1 0 2,0 3-2,1-3 2,-1 0-1,-1 0-2,0 0 2,2-3-2,-2-14-2,0-9 0,0-13-2,0-1 1,0-5-2,0-1 1,0 2-1,3 2 0,3 7 0,1 4 1,0 4 0,0 7-1,-1 6-1,1 2-1,-1 4-1,1 1 0,1-1-3,-6 4-3,8-1-9,-2 5-16,0 0-18,4 0-33,-1 7-50,-3 1-68,2 6-50</inkml:trace>
  <inkml:trace contextRef="#ctx0" brushRef="#br0" timeOffset="156208.9347">2793 6779 420,'0'0'17,"0"0"3,0 0 1,0 0 5,-35 103-4,26-61-3,1 4-5,3-6-3,2-4-4,2-5-1,1-12 0,0-2-4,1-6 1,5-3-5,0 1 1,-2-6 1,1-1-1,-5-2 3,0 0 0,5 0 2,1 0 2,3 0 0,2-4-1,-6-6 1,2-2 0,-5 2-2,1-9 1,-3-3-1,0-2 0,-3-7-1,-3 6-1,3 8 0,-2 2-2,2 6-1,2 4-8,0 2-15,1 3-39,-6 0-84,-3 3-111</inkml:trace>
  <inkml:trace contextRef="#ctx0" brushRef="#br0" timeOffset="156615.9579">2851 6928 281,'0'0'6,"0"0"8,0 0 7,0 0-1,0 0-4,0 0-9,75 86-4,-64-69 4,-1 1 2,1 0 5,0-1 0,-4-5-1,1 0 0,-4-5-1,-1-2 0,0 0-2,-3-5 2,0 0 4,0 0 3,1 2 5,0-1 4,1 0 1,-2-1-1,1 0-6,-1 0-5,2 0-10,-1-12-4,2-6-2,2-7-2,-1 3 0,3-1 0,0 5-1,2 0 0,-2 7-2,3 2 1,-2 3-3,0 4 1,8 2-1,-1 0 0,2 8 0,-2 4 0,-3 0 2,-3 0 2,-2-2 0,-2-1 0,-2 0 1,1 1-2,-3 2-3,1-2-9,-2 5-22,0 4-48,-2 2-100,-3 0-59</inkml:trace>
  <inkml:trace contextRef="#ctx0" brushRef="#br0" timeOffset="156856.9717">3377 6962 561,'0'0'3,"0"0"1,0 0-2,0 0-2,0 0 0,0 0-2,0 0-3,0 0 3,0 0-4,0 0-1,19 1-1,-2-1-9,-1 0-44,5 0-100,-3-7-77</inkml:trace>
  <inkml:trace contextRef="#ctx0" brushRef="#br0" timeOffset="157295.9968">3709 6464 503,'0'0'16,"0"0"-3,0 0-1,0 0 3,0 0 4,0 0 7,0 0 8,-3 78-8,9-35-6,4 1-11,3 3-8,2 1 2,-1 5-1,2 1 2,-1 0-2,-2-3 1,0-5-3,-2-8 2,1-4-3,-2-10 0,-3-7-1,3-5 0,-4-6 0,1-4 1,6-2-2,2-2 2,1-8 0,0-7-1,-3-2 1,-1-3-1,0-3 2,-2-2-1,0-1 2,-1 1 1,-2 1-2,-1 9 0,0 0 2,-3 6-1,-2 7 2,1-1-1,-2 5-1,0-1-2,0 1-2,1 0 1,1 0 0,0 6 2,3 9 1,-2 4-1,0-4-1,1 2 0,-3 2-8,2-9-9,-3 7-42,0 0-59,0-7-150</inkml:trace>
  <inkml:trace contextRef="#ctx0" brushRef="#br0" timeOffset="157469.0067">4077 6654 420,'0'0'-18,"0"0"-6,0 0-24,0 0-62,0 0-88</inkml:trace>
  <inkml:trace contextRef="#ctx0" brushRef="#br0" timeOffset="157837.0278">4156 6957 432,'0'0'26,"0"0"-5,0 0 1,0 0 1,0 0 3,0 0 0,0 0 2,0 0 0,0 0-3,13 36-2,-13-36-2,2 2-2,-2-2-4,0 0-4,1 1-3,-1-1-3,0 0-4,0 0 1,0 0-1,0-6 0,4-11-2,1-7 0,2-9 1,5-3-2,3 1 2,3-2-1,1 3-1,1 5 1,-3 4 0,-3 10 0,-2 4-1,-4 5-1,1 6-1,3 0-1,1 8 2,-1 11-1,-2 6 0,-2 9-4,-3 3-3,-2 5-6,-2 2-12,-1-1-17,0-8-26,0-5-42,0-11-134</inkml:trace>
  <inkml:trace contextRef="#ctx0" brushRef="#br0" timeOffset="158129.0445">4543 6965 391,'0'0'16,"0"0"1,0 0-3,34-100-5,-26 78-4,0-1 1,-1 1-1,-3 1 4,-1 5-2,-1 5 2,-2 1 3,0 5 2,0-2 2,0 3-1,-2 4-2,-5 9-1,-8 12-3,1 8 1,-2 3-2,3 6-3,0 1 0,6 2-9,1-4-5,6-7-15,0-3-24,0-11-34,7-5-55,7-6-97</inkml:trace>
  <inkml:trace contextRef="#ctx0" brushRef="#br0" timeOffset="158568.0696">4918 6786 523,'0'0'27,"0"0"-3,0 0-4,0 0-6,0 0-6,-84 75-3,77-56-2,3 3 0,2-7-2,1 4-2,1-2 1,0-5-3,0 2 2,1-4 0,1-6 2,0 0-2,-2-4 2,0 0-1,6 0 0,-1 0 0,6-1 1,1-8 0,-6 4 1,3-7 0,-3 4 0,-3-4 0,3-2-2,0-2 1,-2 0-1,3 4 0,-2 4 0,1-1-1,-2-1 1,2 2-1,2-4 0,-2 1 1,1-1-2,1 0 4,0 0 0,-1-3-1,1 1-2,-2-1 1,-3 6 0,-1-1 1,4 0 0,-5 6 0,1 1-1,-2 3-2,0-2 0,0 2-2,4 0 3,2 9 1,1 8-2,3 3-3,-2 1-4,-1-1-8,-1-3-18,-2-3-32,3-2-50,-3-3-116</inkml:trace>
  <inkml:trace contextRef="#ctx0" brushRef="#br0" timeOffset="158852.0858">5103 6713 257,'0'0'9,"0"0"-1,0 0 2,0 0-2,0 0-5,0 0-1,0 0-5,0 0-2,0 0 0,0 0-1,74 68 1,-71-63 4,-3-5 7,0 0 5,0 0 19,1 0 14,-1 2 10,1-2 7,-1 2-10,2-2-13,-1-2-13,2-8-10,3-9-6,0-3-4,4-2-3,0-3-3,2 2-2,4-2-4,0 0-5,1 2-10,1 4-14,-1 1-11,0 5-17,-5 4-3,-5 5-18,-3 4-45</inkml:trace>
  <inkml:trace contextRef="#ctx0" brushRef="#br0" timeOffset="159508.1234">2902 7653 448,'0'0'29,"0"0"6,0 0-2,0 0-1,0 0-7,0 0-8,0 0-3,0 0-6,0 0-3,0 0 0,-17-13-2,19 13 0,15 0 4,10 0 0,11 0-1,6 5 2,5-1-2,2 0-1,3 0-1,4 0-1,1-1-1,4 2 3,2 0-1,4-2 0,3-1 0,5 0 0,1-2 1,1 1-1,0-1-1,1 0-2,3 0 0,-1-5-1,4-2 2,0-2-2,0-2 2,0 1-1,-2-2 0,-3 0-1,0 0 0,0 2 1,-3-1-1,-1 4-1,-3 2 1,-6 1 0,-3 2 1,-5 2 1,-3 0-2,-4 0 0,-5 0 1,-5 0-2,-2 2 0,-2-2 1,-6 0 0,-1 0 1,-3 0 0,-3 0 0,-7-2 1,-2-1-1,-7 0 2,-6 1-1,3 2 2,-7 0 1,0-1 0,0 1 1,2-2 0,-1 1-4,-1 0 1,0-6-6,-7 0-2,-6-6-4,-5 0-13,-3 3-25,-1-2-58,-1-4-177,-1-5-9</inkml:trace>
  <inkml:trace contextRef="#ctx0" brushRef="#br0" timeOffset="160048.1543">3910 6198 295,'0'0'6,"0"0"-1,0 0-1,0 0 1,0 0 1,0 0 3,-41 93 1,41-71 1,0 0 1,2-3-9,4-3-2,3 0-1,-2-7 3,4-1-1,-2-3 5,3-4-2,5-1 0,1-3 0,3-9-2,-4-3 3,-2-2 2,-2-2 2,-6-2 7,-2 6 10,-3-4 3,-2-3 3,0 2-6,-5-4-6,-4 5-3,2 4-2,-3 3-4,2 7-2,-4 0-4,-5 2-4,0 3-3,-3 0-2,1 8-6,3 1-6,5 2-15,2 5-23,3-6-34,5 5-74,-1-3-75</inkml:trace>
  <inkml:trace contextRef="#ctx0" brushRef="#br0" timeOffset="162715.3068">1829 7596 416,'0'0'46,"0"0"-4,0 0-10,0 0-11,0 0-5,0 0-6,0 0 1,0 0-4,0 0 0,-12 0-3,10 0 0,2 0-1,0 0 5,0 0 1,0 0 2,9 0 3,7 3 1,3 2-1,5-1 0,4-1-4,4 1 0,4-3 1,2 1-3,2-2 2,-1 0-3,0 2-6,3-2 1,-2 1 0,1-1-2,1 2 1,-3-1 0,-2 0 1,-2 2 0,1-3 0,-4 0 0,-2 0-1,-1 0 1,1 3 0,1-2-2,-1 0 0,1 1 2,0-2 0,0 1 6,-1-1-5,2 0 1,1 0 1,2 0-1,3 0-2,3 0 2,3-4-1,-1-4 0,2 0 0,0-2-1,1-2 0,-1 0-2,1 0 2,-2-1-1,2 3-2,-4 1 2,0 3-1,-5 1 0,-2 5 1,-2 0-1,-1 0 0,0 2 0,-3 4 0,1 0 0,-1 0 2,0-1-1,-2-1-1,2-1 1,2-3-1,-1 0 2,2 0-1,3-6 1,-1-2-1,3-1 0,0 0-1,-2 2 0,1-1 1,-3 3 0,0 0 0,-1 2-1,0 1 0,-1 0 0,0 2 1,-2 0-1,2 0 2,-3 0-2,0-3 1,-1 1-1,1 2-1,-2-2 2,0-1 0,0 1-1,-1-3 0,1 2 0,-1 1 2,0-1-2,1 1 0,-3 2 0,2-2-3,-1 2 3,1 0 0,-1 0 1,2 0 0,1 0 0,0 2-1,2 0 1,1-2-1,2 0 0,0 0 1,1 0-1,2 0 0,-2 0 0,0-2 0,2-1 0,0-1 1,0 0 2,-1 0-3,2 0 0,-1 0 0,-2 0 0,-1 0 0,0 3 0,-3 0 0,-2 1 0,-1 0 1,-1 0-1,0 0 0,1 0 0,-3 0-1,-6 0 1,3 1 0,-1-1 0,-6 0 0,7 0 0,-10 0 0,-4 0 0,6 0 0,-7 0 0,1 0 3,0 0-3,-6 0 2,0 0-2,0 0 0,2 0 2,-1 0 1,1 0-1,0 0 0,0 0 0,-1 0-1,0 0 2,1 0 0,-1 0 0,1 0 0,-1 0 1,-1 0-2,2 0 0,-2 0 1,1 0-1,-1 0-1,0 0 1,2-1-1,-2-7-1,1 1 1,-1-7-1,2-7-1,-2 1 1,0-9 0,0 1 0,0-1-3,1-2 3,1-1-3,1-1 3,-1-4 0,2 1 0,-2 0-1,1-4 1,-2 1 2,2-3-4,-1 0 3,-1-1-2,1 0 1,-2 1 0,1-4 0,1 2-2,1-2 2,-1 1-1,1 1-2,-1 3 3,2 4-6,-3 4 6,1 11 1,-2 0 0,1 8 0,-1 0 0,0 2 1,0 6-5,0 2 3,0-2-1,0 1 2,0-1-1,0 2 0,0-3 0,0 2 0,0-8 0,-1 2 0,-1 0 1,-2-6-1,3 7 0,-2-9 0,0 0 0,0 7 2,-1-5-1,-2 2 0,3 5-2,-6-3 1,1 1-3,-3 0 1,0 2-1,-1 1 1,-1 1 0,-1 1 1,-6-2 1,1 0-1,-1-1 1,-2 1-1,3-1 1,-2 0 0,0 1 1,2-1-1,-1 0-1,1 0 1,-2 1-4,-1 0 2,-1 2 1,-2 0 0,-1 3 2,-3-1-2,-3 4-1,-1-1 1,-6 2 0,0 0 1,-3 0 3,-2 0-4,-3 0 1,-2 0-1,-1 0-1,-1 0 2,2-1-1,0-1 2,1 0-2,0 1 1,2-1 0,-2 1 0,0 0 0,-1-1 1,-3 2-1,0 0-1,-3 0 2,0 0-1,2 0 0,2 2 0,1 0-2,1 0 1,2 1 1,-2-1 0,-1-2 1,2 0-1,-3 0-2,2 0 2,-2 0 0,2-4 0,1 0 3,2 1-2,4 0-1,3 0-1,0 0 1,3 1-1,0-1 1,0 3-1,-2 0 2,1 0 0,-1 0-1,-1 0 1,-1 0-1,1 0 0,-2 0 0,-4 0 0,2 3 0,-5-3-1,3 0 1,2 0 0,2 0-1,4 0 1,1 0-1,-2 0 1,2 2 1,-2 1 1,2 0-1,-3 0 0,2 1-2,-4 3 0,-4-1 0,-1 0-1,-6 3 1,-3 0-1,3 2 0,0-2 1,4-2 2,6-1-2,5 1 0,2-5 0,4 1 0,1-3 0,3 2 5,-1-2 0,1 0-2,-1 0 2,2 0-4,2 0 0,-1 0 0,2-2-1,0-1 0,4 1 0,0 2 1,1 0 0,4-3 0,-7 3 0,1-2-2,2 0 2,-6-1 0,7 1 0,-1 1 2,5 1-3,0-2 1,-1 2-1,8-2 0,0 2 1,0-3 1,2 3-1,-1 0 0,0 0 0,5 0 0,-2-2-1,-2 2 0,0 0-2,-4 2 0,0 11 1,1 4 0,2 9 0,5 5 1,0 2 0,0 4 1,6 5-1,0 1 1,-1-3-1,1 2 2,-1-3-2,-1 2 1,-1-4 0,0-2 1,0 2 3,-1-3-1,1 3 1,0 1-2,0 0-2,0 0-1,0 0 1,0-1-2,0-3 2,0 1 0,0-1-1,2 2 3,0-3-3,2-3 2,0 0-1,2-5 0,-2 0 0,0 0 2,1-1 0,1 0-2,-1 0 3,-1-1-5,0 2 6,-1-2-5,1-2 2,-1 1 0,-2-3 0,1 0 0,-2-4-2,0 1 2,1-5-1,-4-1 2,1 2-3,1 1 2,-2-3 0,0 2-1,1 1 1,-1-1-1,0 5 0,0-2 1,0 3 0,0 0 0,0-6-2,2 8 1,-2-2 0,1 0 1,-1 1-1,1 1 1,-1-2-1,0-5 0,0-1 0,2 0-1,-2-5 0,0-2 1,0 2 0,0-7 1,0 0 0,0 0-1,0 1 0,1 0 0,-1 2 1,0-3 0,0 3 0,0-3 1,0 2 0,0 0 0,0-1-1,0 1 0,0-1-1,0 1 1,2-2 0,-2 1-1,0-1 0,0 2-2,0-2 0,0 0 0,0 1-2,0-1 0,1 0-3,-1 0-4,3 0-6,2-7-13,2-12-27,4-5-61,1-6-170,2-2-10</inkml:trace>
  <inkml:trace contextRef="#ctx0" brushRef="#br0" timeOffset="165616.4727">670 9994 232,'0'0'50,"0"0"12,0 0-2,0 0-6,0 0-9,0 0-7,0 0-7,0 0-9,0 0-8,-1-45-9,1 45-4,0 0 0,0 0 0,0 9 1,0 6 1,1 8 0,2 1 1,0 5 2,0 3 1,0 5 0,1 4 2,-2 2 0,-2 6 1,1 2-3,0 5 1,2 1 2,-1 6-5,1-1 2,0 4-3,3 0 0,-1-2 2,1 0 0,0-1 1,-2-3-2,-1-2 0,0-4-1,1 3 1,1-3 3,-1 2 0,-1 3 3,-2 2-2,-1 0-2,0 1 0,0 2-1,0 2 1,-4 3-3,-3 1 1,0 1 0,2-1-1,1 3 0,1-3-1,0 3-2,-3-5 0,4-2 0,-1-2 0,3-2-2,0-1 1,0 0 2,3-2-3,3 0 3,2-1 0,-1 0-2,0 1 1,2 2-1,-3 1 2,-2 3-2,-1 1 1,-3 4 1,0 2-1,0 2 1,-3 3-4,-1 2 3,1-1 0,-2 0-2,1-4 3,1-1-1,1-6-4,2-4 5,0-7-2,0-5-1,4-5 4,3-4-4,-1-4 1,1 0 0,-1 0 1,0 2-1,2 1 1,-2 3-1,0 1 1,-2 8-1,2 1-1,1 7 3,0 4-2,1 4 2,-2 2 0,0 1-2,0-3 2,2 0-2,-1-7 1,4-3-2,1-5-1,1-3 3,1-3-2,1-2 5,2 0-2,2-2-1,-2 1 0,2-1-3,-3-2 3,1 1 0,1 1 0,-2 1-1,0 2 1,-2 4-3,-2 1 0,1 2 3,-3-3-3,-1 1 5,0-3-2,0 0-1,-3-3 1,1-2 0,0-4-5,1-4 4,-2-2 1,-1-7-2,1-4 1,3-3-4,-4-6 0,0-6-1,-2 0 5,-2-1-1,-1-3-1,2 2 0,-2-6-3,0 0-8,0 0-11,1 0-24,8 0-27,1-5-55,5-11-159,3-14 10</inkml:trace>
  <inkml:trace contextRef="#ctx0" brushRef="#br0" timeOffset="167004.5521">7231 9888 287,'0'0'39,"0"0"-1,0 0-4,0 0-3,0 0-8,0 0 0,0 0-7,0 0 5,0 0-1,-27-59 1,27 59-1,-2-1-1,2 1-7,0 0 3,-1-2-3,1 2-4,0 0 0,0 0-5,0 10 2,3 7 0,7 6-2,0 3 1,3 1 0,1 2 1,0 5-1,0 3 2,-2 3 1,0 6-1,-3 1-1,0 5 4,-2 4-2,2 4 1,-2 2 2,0 0-3,-1-1 3,1-2-2,0-3-2,-1-2 0,0-3-3,0-1 1,1 0 0,-1-2 2,-3 2-2,0 2 2,0 0-1,-3 1 0,0 1 4,0 3-5,0 2 3,-5 2-3,-1-2-1,2 0 0,-3-1-3,3-2 4,-1-4-3,2-1 1,2-2-1,-1-4-4,2 2 4,0-1-3,0-2 3,-1 2 0,1-1 0,-2 2 1,1 3-2,-2 0 2,2 1-3,-2 3 2,-1-3-2,1 1 1,0-2 0,1-3-3,1-2 3,1-1-2,-2-1 3,2-2-2,-1 0 0,-1 1 2,-1 2-1,1 1 4,-1 1-3,-2 1 0,-2 2-1,3 0 0,-2 0-1,0 3 0,2 2 2,-5 0-2,4 3 3,-4 3-1,1-1-1,-1 1 2,0-2-2,0 0 2,1-2-4,2-1 4,0-1-2,0 1-2,0-2 5,2 1-4,0-4 3,1 1-2,0 2-1,0-3 2,0 0 0,0 0-1,0 0 0,0 1 1,2 1-2,-2 1 3,-1 2 1,1 1-4,0 3 5,0 0-5,0 2 0,2 0 2,1-2-3,0-1 3,0-3-1,0-4 1,0-1-1,0-1-3,0-3 4,0-3-2,-2-1 4,2-1 2,-1 0 1,-1 2-1,-1 0-3,2 1 3,-3 2-5,0 3 3,-1-2-3,-1 0 1,2-3-1,-2-2 1,2-2-1,-2-2-3,3-5 5,0-4-6,0-9 6,2-9-2,1-6 0,0-5 1,0 0-4,0 0-1,0 2 0,-2-1 0,2 1-4,0-2-5,-5 0-14,-4-9-20,-10-11-35,-4-9-63,-4-5-153</inkml:trace>
  <inkml:trace contextRef="#ctx0" brushRef="#br0" timeOffset="168708.6496">929 16043 448,'0'0'35,"0"0"10,0 0 2,0 0-7,0 0-12,0 0-6,0 0-4,0 0-2,0 0 3,0 0-2,6-3-4,4 3 1,7 0-2,-2-2-1,6-3 3,0 1-6,1-2 0,2 1 0,5-1-2,3 2 1,4-1-6,3 2-2,3 0 1,1 1-1,3 2 5,-2 0 0,-1 0-1,1 0-1,2 0 2,3 0-1,2 0 3,2 0-3,-1 0-1,2 0-1,-1-1-7,2-4 3,-2 2 0,1-2 1,3 0 7,2-5-4,2 0 1,4-2 1,1-2 0,2 2 1,-4 0 1,-1 0-2,-1 1-3,1 2 1,-1 1-2,0 3 1,0 0 6,2 3-3,-1 0 1,4 2-1,-4 0-4,-1 0 4,-4 2-3,-2 3 1,-2-2 0,1-2-2,-1-1 5,-1 0-4,1 0 2,2-4 0,0-3-1,1 2 0,1-1 0,-4-1 0,0 2-2,-2 2 2,0-1-2,-4 3 1,1 1 0,0 0 2,-1 0 2,4 1-2,-3 4-1,3-1 0,2-2-2,-4-1 2,1-1-3,-1 0 1,-1-4 2,-1-2-1,-2-2 2,0-1 1,-3-1-4,0 0 6,-1 0-5,1 1 1,0 3-3,-2 0 2,-2 4 1,-1 2 0,-2 0 1,-1 0-1,1 0-2,-4 4 1,1-1 1,0-1 0,-1 1-2,1-1 1,-1-2-1,-1 0 2,-1 0 2,0 0-3,-1-5 1,0 0-2,0 3 1,-2-1 0,1 1 0,-1 2 2,1 0-1,-2 0-1,1 5-1,2 1 1,2 0-1,-1 1 2,0-4 1,2 1-2,0-4 0,4 0 1,-1 0-1,-1-5 1,3-2 0,-3-1 0,1 0-1,-2-1-1,2 2 1,-3 2 0,-2 1 0,0 0 1,1 3-1,-2 1 1,-2 0-1,2 3 1,0 1 0,-1 1-2,-1 0 1,-1-1 0,-1 0-1,1 0 2,-3-3-2,1 1 1,1-2 1,-1 0-1,1-2 1,1-3 0,-4 1-2,2 0 3,-1 1-3,-6 2 1,1 0 0,2 1 0,-1 0 0,6 0 0,-2 0 0,-4 1 1,-5 0 0,2 2-1,1-3-1,-5 3 1,7-3 0,-9 1 0,-3-1 1,5 0-1,-6 0 0,-1 0-1,2 0 2,-7 0-1,0 0 0,6 0 1,0 0-1,0 0-1,0 0 1,-6 0 0,0 0 0,0 0 2,1 0-2,6 0 0,-1 0 1,0 0-2,4 0 1,-4 0 0,-2-1-1,2 1 2,-6 0-1,4-3 0,2 3 0,-1 0-1,1 0 1,-1-3 0,1 3 0,-2-1 1,6 0-2,-4-1 1,-2 1 0,4-1 0,-4 0 0,0 2 0,6-4 0,-5 3 1,5-3-2,-1 3 0,-4-1 0,5 0 1,-4 2 1,-1-3 0,6 3-1,-7-3 0,1 3 1,1 0-2,-6 0 2,0-2-1,0 2 0,1 0-1,0-2 1,1 2-1,-1 0 1,1-1 1,-1 1-2,1 0 1,-1-2 0,2 2 1,-2 0-1,-1-1-1,0 1-3,2 0-8,-2-1-9,0-2-14,-3-5-37,-7-3-75,-3-7-164,-1-2-10</inkml:trace>
  <inkml:trace contextRef="#ctx0" brushRef="#br0" timeOffset="170132.7311">1441 11322 348,'0'0'39,"0"0"7,0 0-2,0 0-11,0 0-4,0 0-3,0 0 1,0 0-3,0 0-3,0 0-4,26-1-2,-24 1-1,-1 0 1,2 0 2,-2 0-1,0 0-1,1 0-2,-1 0 1,1 0 0,-2 0 2,0 0-3,1 0-4,-1 0-2,0-3-3,-11-1-2,-5 0-1,-7-2-2,-3 3-1,-2 3 2,-3 0-1,-3 4 1,-2 2 0,-2 1 4,-3 1 0,3-2 0,5 1 1,4-2-4,11-2 2,0 0-1,-1-3 1,1 0 0,-5-3 0,3-2 2,9-2 2,-4 2 0,4-3 1,2 1-1,-5-2-2,6 4 0,-1 2 0,1-2-2,2 4 0,-4-2-3,6 3 0,-2-3 0,0 3-1,0 0 1,1 0 0,-1 0-1,-5 0 1,5 0 1,0 0-1,0 0 0,6 0 0,-2 0 1,2 0 1,-1 0-1,-1 0 3,1 0-3,-1 0-1,-3 0 0,-4 0-1,3 0 2,2 0 0,4 0 0,-6 0 0,2 0-1,-2 0-1,2 0 1,4 0-1,-2 0 2,2 0-1,-1 0-1,-1 3 0,1-3-1,0 0 0,-1 0 0,1 1-2,-1-1-1,1 0-1,-1 2-2,1-2 1,-1 1 1,-1 4 0,-2-2 1,2 1-1,2-1 1,-2 0-2,1 0-6,-1 1-12,2 0-36,-5-4-164,-5-9-83</inkml:trace>
  <inkml:trace contextRef="#ctx0" brushRef="#br0" timeOffset="183653.5044">18998 9731 22,'0'0'38,"0"0"3,0 0 1,0 0-3,0 0-3,0 0-2,0 0-2,0 0-2,0 0-2,0 0-3,-3-15-3,2 14-1,-1-5-2,1 0-1,-1 2 2,2-1-3,0 5 3,-2-2-2,2 2-2,0-1 1,0-1 0,-2 2-1,2-1-4,0 1-1,0-2-4,-1 2-1,1-1 1,0 1-2,0-2 2,0 2-1,0 0 0,0-1 2,0 1-2,0-1 0,0 1 1,0 0 0,0-2-1,0 2 1,0 0 0,0 0-2,0 0 0,0 0 0,0 0-2,0 0-1,0 0 1,3 0-1,8 2 1,2 2 0,8 0 1,0-2 1,1-2-1,4 0 2,4 0-1,1-3-1,2-2 0,3-1-1,-3 0 0,0 2 0,2-1 0,-3 2-1,1 0-1,-1 1-1,0 2 3,0 0-1,0 0-1,1 5 0,2 1 1,0 0-1,2 0 0,-1 0 0,2 0 0,-1-1 0,5 0 0,-1-1-1,3-1 1,3-3-1,2 0 1,3 0 1,0 0-1,4 0 0,1 0 0,0-2-1,3 1 0,-1-1 1,0 0 0,0 2 0,1 0-1,-1 0 1,2 0 0,1 0 0,-1-3 0,1 1-1,0-1 0,-1 0 1,-2 0-1,-1 0 1,-3 2-1,-2-3 0,-1 1 2,-4 0-2,0 0 1,-5 0 0,0 2-1,-3-2 0,-1 1 0,-2-1 0,-1 1 0,-1 2 1,0 0-1,-3 0 2,1 0-2,-3 0 1,1 3-1,-2-1 0,-2 0 1,2-1-2,-3-1 2,1 2-1,1-2 1,-2 0 0,-3 0 0,2 0 0,-1-2 0,1 1 1,-1-3 0,1 1 0,1 0-1,1 1 0,2-3 1,2 0-1,-2 1 1,1 1 0,-1 0-2,-2 0 1,1 1-1,-4 2-1,2 0 1,-2 0 0,0 0-1,1 0 2,1 0-1,-1 2 0,4-1 1,0 2-1,2-3 1,-3 0 0,-1 0 0,0 0 1,1 0-1,-4 0 0,1-1 0,-2-2-1,-1-1 2,-1 1-2,2 1 0,-2-1 1,1-1-1,1 1-1,0-1 1,-1 1 1,-5 1 0,1-1 1,-2 1-2,-4-1 0,7 1 0,-9-1 0,0-1 2,0 4-2,0-5 2,0 2-2,1-2 1,-1 1-1,0 1 0,0-2 1,-1 0-1,2 1 2,-4 1-2,2-1 1,1 1 0,-1 1-1,0-3 0,-1 2 0,4-2 0,2 0 0,2-2 0,2 1 0,2 2 0,-6 1 0,1-1 0,2 1 0,-7 1 0,9-1 2,-9 1-3,-4 1 2,4-1-1,-3 0-2,-3 1 3,2 1-1,-6 0-1,0-2 1,6 2 0,0 0-3,1 0 3,3 0 0,-5 0 0,-1 0 1,2 0-1,-1 0 1,0 0-1,-1 0 0,2 0 0,-6 0 0,0 0 0,0 0 1,1 0 0,1 0 0,-1 0 1,1 0-2,-1 0 3,1 0-1,-1 0 1,1 0 2,0 0-2,0 0 0,-1 0 0,1 0-1,-2 0 2,1 0 0,-1 0-2,0-1 0,0-5 0,0-2-3,0-4 3,0 2-2,0-4 2,-3-4-1,2-1-1,-3 0-1,1 2 1,1-1 0,1 0 1,-2-7 0,1 3-2,1 5 2,1-2-6,0-2 5,0 8-4,0-9 2,0 10 3,0-3-2,0 2 1,0-3 2,0-5-3,0 7 1,0-6 1,0 8-2,-2-2 2,2 2-1,0 7 0,-1-10 0,1 10 0,0-2-2,0 2 3,0 5-1,-2-6 1,1 1-2,0 1 0,1-1-1,0 5 1,-2-2 0,2 2 1,0-1-1,0-1-1,0 2 0,0-1-1,0 1 0,0-1-2,0-1-1,0 1-3,0-1-3,0-6-5,0-4-5,0 0-13,0-8-19,0 0-36,-3 1-58,-5-5-142</inkml:trace>
  <inkml:trace contextRef="#ctx0" brushRef="#br0" timeOffset="184292.541">22912 8664 136,'0'0'37,"0"0"1,0 0 3,0 0 2,0 0 3,0 0 1,0 0 1,0 0-4,0 0 1,-13-7-7,12 7-4,-1-1-4,1 1-6,-1 0-4,1 0-4,-1 0-3,2 0-3,-1 0-5,1 0-1,-2 0-2,2 0 0,0 0 1,0 0 0,14-2 5,9 2-1,8-3 2,6-1-2,6-4-2,2-1 0,5 0-1,1 0 0,0 0-1,-1 0-2,-1 1 1,-5 2-2,-2 2 1,-5 0 0,-2 2 0,-6 0 1,-9 1-2,-1 1-3,-7-2 4,-6 2 1,5 0-2,-5 0 3,-1 0-3,2 0 1,-7 0 1,0 0-2,0 0 2,2 0 0,-1 0-2,1 0 0,-1 0-1,1 0-2,-1 0-2,1 0-11,-1 0-17,-1 0-53,2-1-110,-2-3-107</inkml:trace>
  <inkml:trace contextRef="#ctx0" brushRef="#br0" timeOffset="197145.2761">20126 11073 282,'0'0'44,"0"0"9,0 0 8,0 0-4,0 0-7,0 0-9,0 0-8,0 0-6,0 0-3,6-13-3,-6 3-2,-6-2-4,2 4-3,-8-1-1,2-1-2,3 5-3,-9-2 1,7 2-3,-3 3-1,0-1 0,-2 3-1,-7 0 1,2 3 0,-7 6-3,0 3 2,1 5-2,-2 3 2,0 5-2,-2 2 3,1 3 2,5 2-5,0-2 4,4-1-5,4 0 0,4-2 1,5 0 0,3-1 0,3-1 0,0-1 1,8-1-1,4-1 1,5 0-3,3-1 2,3 0 0,0-1 1,6-4 0,0 1 0,3-2-1,4-5 0,-2-3 0,1-2 1,1-2-1,-1-1 1,-3-2-1,0 0 0,-5 0 0,-5 0 0,-5 0 1,-4 0 0,-3 0-1,2-2 0,-8 1 1,2 1-2,-6 0 1,0-2 0,0 2-1,1 0 0,1 0 0,-1-2 0,1 2-8,-1 0-20,1-7-47,-1 1-94,-1-9-135</inkml:trace>
  <inkml:trace contextRef="#ctx0" brushRef="#br0" timeOffset="197537.2985">20755 10836 602,'0'0'41,"0"0"1,0 0-5,0 0-7,0 0-6,0 0-7,0 0-6,-84-58-5,62 61-3,5 12-1,-2 1 0,1 8-1,1 4 0,0 4 0,4 2 1,3 3-2,-1 4 3,3 1-5,4 2 4,-1 4 0,4 2-2,1 0 3,0 0-3,1 0 0,5-2-1,2 1 1,0-3 2,2-5-3,2 0 2,2-7-2,-1-3-1,5-6 1,1-2 1,1-3-2,1-5 3,0-3-1,2-2-1,-2-3-2,0-1-1,1 0-5,-8-1-7,-4-2-29,-1-2-52,-5 1-121,2-2-90</inkml:trace>
  <inkml:trace contextRef="#ctx0" brushRef="#br0" timeOffset="198004.3252">20849 11263 607,'0'0'21,"0"0"2,0 0 0,0 0-7,0 0-5,0 0-7,0 0 0,0 0-4,91-74-1,-75 79-1,6 8 0,-7 3 1,-4 4 0,-4 3 0,-6 1 0,-1 4 1,0 1 2,-3-3-1,-4 1 4,-2-5-1,-2-2 1,4-8 4,1-4 2,4-5 2,2-3 3,-1 0-1,1 0-3,-2 0-3,2 0-5,0-3-3,0-13 1,8-7-2,5-7 0,4 1 1,1-3-2,-1 5 1,0 1-1,-5 5 2,-3 6 0,-5 6 0,0 6 2,-4 3 1,0-2-1,0 2 1,0 0 0,1-3-1,-1 2 2,0-1-3,2 2-2,-2-1 0,0 1-4,0 0 3,0 12 0,1 5 1,2 7 0,3-1 0,1 2-2,5-1 1,-2 1 1,2-1-1,2-1 1,-1-2-4,-3-6-4,0 1-11,-2-7-19,-4-4-49,0-1-77,-4-4-139</inkml:trace>
  <inkml:trace contextRef="#ctx0" brushRef="#br0" timeOffset="198388.3472">21147 10985 598,'0'0'39,"0"0"-4,0 0-11,0 0-7,0 0-9,0 0-5,0 0-1,0 0-1,0 0-1,56 25 0,-31-5-1,-1 7-1,-1 1 4,-1 6-2,-3 3 3,-3 4-4,-5 1 1,-2 0 0,-2 2 0,-4 2 1,-3 1 0,0 0 2,-1 2-2,-8-1 3,0 0-3,-1-2 2,-1-5-1,1-6 1,-1-6 0,4-11 2,3-6 1,3-7 1,1-5 2,-2 0 3,2 0-2,0 1-1,-1-1-1,-1 0-5,1 0 0,-1 0-3,-2 0-1,1-1-1,0-3-3,-3-3-8,2 4-23,1-2-52,-1-4-113,2 3-109</inkml:trace>
  <inkml:trace contextRef="#ctx0" brushRef="#br0" timeOffset="198916.3774">21741 11321 533,'0'0'74,"0"0"-11,0 0-16,0 0-12,0 0-9,0 0-4,0 0-6,0 0-2,0 0-3,0 0-3,-30-37-3,33 28-1,9 0-2,6-3 0,6 2 1,4 5-3,4 0 0,1 3 0,0 1-1,2 1 0,-1 0 0,-2 0 0,-3 1 0,-4 3 0,-1-3 0,-5 2 1,-3-1-2,-3-1-1,-1 0 0,-1 1-2,-4-2-1,-1 2-1,-6-2-4,0 0 0,0 0-5,0 0-8,0 0-10,2 0-17,-2 0-25,1 0-21,-1 3-49,-1 0-72</inkml:trace>
  <inkml:trace contextRef="#ctx0" brushRef="#br0" timeOffset="199312.4">21726 11568 600,'0'0'43,"0"0"-1,0 0-5,0 0-10,0 0-8,0 0-7,0 0 0,0 0-3,0 0 1,0 0 0,28 7-2,-5-11-3,3-4-1,2 0-3,1 1-1,-1 2 0,3 0 0,-1 0 0,-2 3 0,-8 1-1,-3 1 0,-3 0 0,-2 0 2,1 0 0,-1 0-1,-1 0 0,-6 0 0,6 0 1,-5-1-1,3-2 3,1-1-2,-3 0 0,0 0 0,-4 0 0,2 3 0,-5 1 0,0-2-2,0 2 1,1 0-1,1-2-2,-1 2 0,0-1-9,-1 1-20,0 0-62,0 0-156,-8 0-66</inkml:trace>
  <inkml:trace contextRef="#ctx0" brushRef="#br0" timeOffset="202716.5948">23291 10316 297,'0'0'52,"0"0"-4,0 0 0,0 0-3,0 0 0,0 0-7,0 0-5,0 0-6,14-82-5,-14 76-1,0-5-2,0 1-1,-4 2-2,-3 1-3,-1 2-6,0 0-1,-4 4-4,-4 1-2,-2 0 2,-3 8-2,0 2 0,-1 5 0,1 0 0,0 4-3,2 1 3,2 2 0,-1 2 0,5 0 1,-1-2-1,4 2-1,2 0 4,2-2-3,3 4 0,1-1 3,2 4-3,0 0 4,5 1-3,1 2 0,0 2-1,2 0-1,-2 1 0,-1 2 1,2 0 1,-2 3-1,-4-2 1,1-1-1,-2-2 0,0-3 0,0-3 2,0-3-1,0-6 2,0-2-1,-3-1 0,-3-2-1,0 0 0,1-1 1,-4-3 1,-2-2 2,-3 3-1,0-3 5,2-1-5,-1-3 4,2-2-3,-2-3 1,-6 0 2,9 0-6,-9-3 6,10-1-6,0-2 1,1-1 1,2 4-4,3 1 1,0-2-1,2-2 0,-1 2 0,1-5 0,1 5-2,0-8 1,3 4 1,4 1-1,7-1 1,-3 4-1,7 2-1,0 2 0,1 0 1,5 2 0,-2 8 1,-5 2-1,2 3 1,-4 2 4,0 2-6,-2 1 5,0 0-4,-1-1 0,1 1 1,0 0-1,-3 1 2,3 0-1,-3 3 0,-1 0 0,1 2-1,-3 2 1,-1 2 1,-2 6-2,-1-1 3,-1 4-2,-2 0-1,0 1 1,0-3 1,0 1-2,0 1 4,0-4-4,0-2 0,0 0 5,0 0-5,-2 1 5,1-1-4,-1 2-1,-1 2 2,1 0-1,-3 4 2,1-1-2,-2 0 3,2-2-3,-1 2 2,3 1-2,-1-4 1,0 0-1,3-5 1,0 2 2,0-2 0,0 0-1,3 0-4,2 0 2,3 2-2,3-2 2,-1 0 1,3-2-1,0-1 1,1-2-1,3-3 0,-3-4 0,1-3 1,-5-5-1,1-5 0,-4-2 0,2-2 0,0 2 0,1 0 0,5-1 1,-4-3 1,5 3-1,3-4-1,-2 0 0,8 0-1,-2-5 1,0 1 1,-1-1 0,1-1-1,-2-3 1,1-1-3,-4 0 2,-4 1 0,-2 1 0,-5 3 0,-3-3 1,3 0-1,-5-2 0,-2-5-5,0-2-5,-12-6-12,-5-1-29,-5-4-62,-5-3-185,-2-3-21</inkml:trace>
  <inkml:trace contextRef="#ctx0" brushRef="#br0" timeOffset="203288.6275">23781 10330 479,'0'0'53,"0"0"-3,0 0-4,0 0-10,0 0-9,-18-84-5,10 72-7,-2 2-3,2 5-3,-2 2-3,0-2-1,0 5-2,-3 0-1,0 0-1,-3 8 0,3 4-2,3 5 1,3 0-1,-2 7 2,5-2-1,2 1 0,2 0 0,0-2 1,2-1-1,7-3 1,2 3-1,2-3 1,1 4 3,1 1-3,1 1 3,-2 1-3,-1 2 0,-3 0-1,-2 1 0,-5-1 1,-3-1-1,0-1 2,0-8 0,-2-1 5,-4-3-1,1-2 6,-6 0 0,-3-4 1,-1-2-1,0 0-3,-4-3-2,7-1-2,-1 0-2,0 0-3,8 0 1,-1 0-3,6 0-4,-2 0 1,2 0-5,-1 0-7,-1 0-6,1 0-20,1-10-36,0-7-45,6-11-157,10-6-1</inkml:trace>
  <inkml:trace contextRef="#ctx0" brushRef="#br0" timeOffset="203528.6412">23883 10182 589,'0'0'39,"0"0"-7,0 0-7,0 0-6,0 0 0,0 0-3,0 0 0,0 0-2,37 95-1,-29-58-2,2 4-2,-4 5-3,0 0-3,0 2 4,-3 1-3,0-3 3,-2-1-3,-1-4-3,2-6 0,-2-11-3,0-5 0,0-6-4,0-7-6,0-1-7,0-5-18,0 0-34,0 0-54,0-9-105,-6-7-57</inkml:trace>
  <inkml:trace contextRef="#ctx0" brushRef="#br0" timeOffset="203712.6517">23833 10648 475,'0'0'65,"0"0"-11,0 0-13,0 0-11,0 0-12,0 0-6,0 0-7,0 0-5,0 0-9,90-17-21,-64 9-41,0-1-57,-10 4-138</inkml:trace>
  <inkml:trace contextRef="#ctx0" brushRef="#br0" timeOffset="203988.6675">24164 10714 501,'0'0'42,"0"0"6,0 0-1,48-81-10,-43 57-10,1-3-2,-3 0-8,-3-1 1,0 2-5,-1 1 2,-5 9-2,0 0-4,1 7-2,2 4-4,-6 3 0,0 2-3,-5 7 0,-4 12 0,3 5 2,3 5-3,-1 4 4,6 1-4,1 1 0,1-1 0,4-1 0,1-3 1,0 0-5,3-2 2,6-4-1,2-2 3,2-3-1,2-4-2,2-3-7,-5-3-10,2-3-12,-4-4-14,3-2-27,5-5-36,-1-8-102,3-6-57</inkml:trace>
  <inkml:trace contextRef="#ctx0" brushRef="#br0" timeOffset="204416.692">24378 10456 619,'0'0'38,"0"0"-5,0 0-13,0 0-8,0 0-3,0 0 1,0 0 6,0 0-3,-3 98 2,3-60-5,0 3-3,0 0 1,0 2-3,7-1 0,1 1-3,2-2 1,-2-2-3,0-6 1,-1-8-2,-3-5 2,-1-11 0,-2-3 2,1 0 2,-2-6 1,0 0 1,0 0-1,0-12 2,0-7-2,-6-8 1,2-3-2,-3 0 0,1-2-2,1 1 0,2 0-1,2 3 0,0-1-2,1 3 1,0 2-2,4 1 2,5 3-2,1 2 0,3 3-1,0 0 1,3 4-3,-5 4 2,5 2 0,-6 4-2,5 1-1,1 0-1,-2 4 1,1 8 0,-5 5-1,-5-5 2,-3 6 1,-2 2 0,-2 3 2,-9 6 0,-1-4 0,-2-3 1,-1-2 0,0-5 1,4-6-2,4-4-2,4-2-3,-1-1-8,-2 0-10,2-1-30,1 1-44,3-4-94,0-8-108</inkml:trace>
  <inkml:trace contextRef="#ctx0" brushRef="#br0" timeOffset="204687.7075">24817 10299 529,'0'0'38,"0"0"4,0 0-6,0 0-6,0 0-10,18 82-3,-15-60-2,-2-6-2,2 0-1,0 0-2,1-7-2,1 7-2,-3-7 3,3-1-4,-1 2 2,-1-1-5,2 0-2,-4-5 0,4 4 1,-2-4-2,-1-1-2,1 2-3,-2-2-13,2 0-14,0 0-39,0 0-57,-3-3-164</inkml:trace>
  <inkml:trace contextRef="#ctx0" brushRef="#br0" timeOffset="205412.749">25002 10062 532,'0'0'48,"0"0"-1,0 0-14,0 0-7,-52-86-8,47 78 0,-5 5-5,1-4 0,5 5-2,-8 2-2,-2 0-1,-6 0 1,-5 2 0,2 5 0,-2 1 0,-1 1-2,-1 2-1,1-1-2,-1 4-1,0 1 2,-1 2-1,1 3-1,1 0 0,2 6-2,3-2 1,2 3-1,4 3 1,2 2-1,4 3-1,2 1 0,4-1 2,3 2-3,0-3 4,0 0-3,3 1 1,2-2 4,1 2-5,0-2 5,0 2-4,0 0-1,2-1 0,1 1-1,0-2 0,2-2 1,-1 1 1,3-7 0,5-2 0,-1-3 0,0-5 2,3-3-3,0-3 1,1-3 1,-5-3-3,0-3 2,3 0 0,-2 0 0,6-8-1,-3-1 0,-2-1-2,-1-3 3,-2 1-1,0-1 0,-1-1 1,0-1-1,-2 0 0,0-3 0,0-2 0,-3 0 0,2 0 0,-4-2 1,2 0-1,-3-1 1,1 1-2,-4-2 2,-2-2-1,-1-2-3,0 1 4,0-2-5,-4-1 5,-3 1 1,0 2 0,-1 1 2,1 1-1,0 9 1,3-1-2,1 8 1,1 3 0,-2-3-2,3 4 1,-1 1 0,1 1-2,1 3 1,-3-5-1,0 2-1,0-2 0,1 3-2,2 2 0,-2-2-4,-3 1-1,1-1-5,0 0-7,-5 2-8,1 2-19,-4 8-46,-3 7-87,1 0-126</inkml:trace>
  <inkml:trace contextRef="#ctx0" brushRef="#br0" timeOffset="205913.7776">23538 11008 641,'0'0'30,"0"0"3,0 0 1,0 0-7,0 0-9,0 0-6,0 0-5,0 0-1,0 0-1,-9 0 2,14 6 1,10 5-2,8-1 1,5-1-1,8-3-1,5 1 1,2-3-2,6 0-1,3 0 0,-1-1-1,4-2 0,-2 1 0,2-1-2,-1 1 1,-3-1 0,0 0-2,0 3 2,-2-1 0,-1 2 1,-2-3-1,0 1 0,-2-1 1,1-2-1,-2 0 0,3 0 2,-1 0-3,1 0 3,-2-5-2,2-1 1,-3-2 1,-2 1-1,-1 1-1,-5 0 0,-3 0 1,-5 1-1,-9 2 1,-1-1-1,-7 3-1,-5-1 2,2 0-2,-7 2 0,3-3 2,1 3-2,-1-3 0,1 1-3,-4 2-4,0-5-5,-3-5-7,-1 1-8,-6-3-15,-5 0-33,5 5-68,-6-8-160</inkml:trace>
  <inkml:trace contextRef="#ctx0" brushRef="#br0" timeOffset="211985.1249">26703 9724 315,'0'0'43,"0"0"3,0 0 0,0 0-1,0 0-7,0 0-6,0 0-12,0 0-11,0 0-5,-6-43-1,6 43-1,0 5 5,6 13-3,-1 9 1,0 7 0,-2 7-2,0 0 1,-2 5-1,-1-3 0,0 1 3,0-5 3,0-4 4,0-3 3,0-12 1,0 1 0,0-8-3,0-6-4,0 5-1,0-7-1,0 2 1,0-2 2,0-5 5,0 0 0,0 0 1,0 0-3,0 0-4,0 0-3,0-12-3,0-5 1,0-7-4,0 2 1,3-2-2,5 4 0,1 1 0,3 3 0,4 4-1,3 4-2,5 3 1,4 5-2,2 0 1,2 6-1,-2 5-1,1 4 0,-5 3-1,-5 0-1,-5 3 4,-4-1-3,-7 1 4,-5-1 1,-1 2 0,-12 1 3,-6-2-1,-4 0 1,-4-4 1,-4-3-1,0-6 2,0-1 0,4-6 0,1-1-1,8 0 0,1-1 0,8-2-2,5 1 0,1 0-2,3 2 0,-2-1-2,2 1-4,0 0-1,0-2-9,0 0-13,12-1-28,8-4-47,4 0-117,0 0-74</inkml:trace>
  <inkml:trace contextRef="#ctx0" brushRef="#br0" timeOffset="212296.1427">27388 9683 555,'0'0'33,"0"0"6,0 0-3,0 0-9,0 0-5,0 0-10,-89-4-5,69 17-2,3 6-3,3 3 1,1 7 4,6 6-4,2 3 5,4 3-7,1 5 1,0 0 1,8 0-3,3 2 4,2-2-2,3-3 1,2-4 1,1-7-2,0-5-2,1-4 0,-1-6-2,0-4 0,-1-4-5,-6-4-11,-3-2-22,1-3-34,-4 0-40,-1 0-101,3 0-52</inkml:trace>
  <inkml:trace contextRef="#ctx0" brushRef="#br0" timeOffset="212712.1665">27515 9914 610,'0'0'34,"0"0"-4,0 0-5,0 0-5,0 0-7,0 0-9,0 0-2,0 0-1,0 0-2,80 10 2,-73 9-1,-2 3-2,-5 6 3,0 1-2,-6-1 0,-5 3-1,-3-4 2,1-3 0,0-2 2,3-9 2,4-5 1,3-4 0,3-4 2,0 0-1,0 0 0,0-4 0,0-11-5,6-10 1,10-7-2,4-2 0,6 0-1,2-1 1,-2 3-1,-3 0 2,-4 6 0,-7 6-4,-3 6 5,-3 6 1,-4 4 0,1 1 6,-3 3-7,0-2-1,0 2-2,-6 8 1,-6 7 0,-2 8 1,3-1 1,1 2-1,3 3 1,3-3-2,2-1 1,2-3-3,2 0 1,6-3-2,0-5-2,2-3-7,-3-1-17,-1-4-30,5-1-39,1-3-105,4 0-82</inkml:trace>
  <inkml:trace contextRef="#ctx0" brushRef="#br0" timeOffset="213068.1868">27728 9593 616,'0'0'30,"0"0"-1,0 0-3,0 0-5,0 0-8,0 0-6,0 0-2,96 7-1,-73 15 1,-2 7-2,1 2-1,-3 2-2,-1 2 0,-1 4 2,-3 1-5,-4 2 3,-2 4-1,-3 2-2,-5-1 6,0 2-3,-3 0 1,-6 0 1,-1-4 1,-2-5-3,0-3 3,0-7 0,5-8 2,-2-7 2,5-6 2,2-6-4,1 2 1,1-5 0,0 0 0,0 0-2,0 0-2,0 0-3,0 0-3,0 0-5,0 0-6,0 0-20,0 0-32,0 0-58,0 0-160,0-4 5</inkml:trace>
  <inkml:trace contextRef="#ctx0" brushRef="#br0" timeOffset="213708.2234">28000 9308 557,'0'0'31,"0"0"-1,0 0-4,0 0-3,0 0-6,0 0-3,0 0 0,0 0-2,0 0-1,0 0-2,73-13-1,-44 8-1,-1-1-2,-1-2-1,-1 0 1,-1-1 0,-2-1 2,-6 5 1,-2-2-2,-5 2-1,-5 5-1,1-2 0,-6 2-2,5 0 1,1 0-1,1 0-1,6 2 0,-7 10 0,2 5 0,-3 3 1,0 2-1,-3 5 0,-2 4 1,1 2-2,-1 6 2,2 0-1,1 2 0,-1 3-1,1 4 2,2 1-1,-1 6 1,1 5 3,-1 2-3,-2 4 5,1 2-1,-3 1-3,0-2 4,0 1-4,0-4 2,0-7-3,-1-7 0,-1-9-1,2-7 1,0-10-1,0-6-1,0-6 0,0-7 0,0 1 7,0-6-7,0 0 5,0 0-4,0 8-1,0 1 1,-5 4 1,-4 2 0,-4-1 2,-3-3-3,-3 1 1,-4 0 0,-1-1-2,-4 1 2,-1-2 0,1 1-2,-4-1 0,-2 0-1,1-3-2,0 0 3,0-2-2,1 0 0,1 0-1,5 0-1,2-3-4,8 1-2,-1 2-5,6-2-7,-1-2-8,0 2-19,-1-3-44,-3 0-90,-1-7-120</inkml:trace>
  <inkml:trace contextRef="#ctx0" brushRef="#br0" timeOffset="214428.2646">26515 9394 463,'0'0'59,"0"0"2,0 0-5,0 0-11,0 0-12,0 0-9,0 0-5,0 0-5,0 0-3,0 0-1,33-21-2,-39 16-2,-7-2-1,-7-1-1,-2 1-4,-4 1 2,-3 0-2,2 0 1,-2 2 0,3 1 0,6 1-1,2 2 2,6 0-2,-2 0 0,3 0 1,-1 2-2,2 1 2,1 1 0,1 2 1,2 0-1,-1 5 0,2 3 0,1 6-1,1 4 0,3 7 2,0 9-2,4 9 2,2 8-3,0 8 1,-1 5 3,-1 6-3,-3 2 2,-1 0 0,0 3-3,0 0 3,-4-3-3,1-3 3,2-4-2,-1-5 3,2-3 4,0-4-3,0-4 3,0-6-3,0 0-3,0-7 1,0 0-2,2-8 1,-1-3 0,2-5 1,0-8-2,1-5 2,0-3 0,2-5 1,3 5 2,0-6 0,5 2 0,2-2-1,4-3 0,6-1-1,0 0-1,3-5 0,0-2 0,3-2-1,1-2-1,0 0 0,1 1 1,-3-2-1,1 2 0,-3-2 0,-4 4-1,-8 1-1,0 5 1,-8-1-1,-4 2 0,1 1-2,-6 0-3,0 0 0,0 0-6,2 0-5,-2 0-15,0 0-30,0 0-51,0 0-86,-3-1-105</inkml:trace>
  <inkml:trace contextRef="#ctx0" brushRef="#br0" timeOffset="214913.2924">28523 9029 639,'0'0'43,"0"0"-6,0 0-10,0 0-7,0 0-10,0 0-4,0 0-4,0 0-1,0 0-1,0 0 1,61-15 0,-31 13-1,2 1 3,0-3-4,-2 4-2,-10-2-3,-1 2-13,-7 0-18,-7 0-36,1 0-47,-6 0-134,0 0-23</inkml:trace>
  <inkml:trace contextRef="#ctx0" brushRef="#br0" timeOffset="215176.3074">28854 8768 661,'0'0'39,"0"0"-7,0 0-10,0 0-7,0 0-8,0 0-5,0 0-1,0 0-1,0 0 0,-3 77 2,10-33-1,-1 0 2,-1 4-3,0-3 1,0-3-3,-2-3 3,1-7 4,0-5-5,-2-7 5,-1-10-7,0-5-1,-1-5-3,0 0-10,0 0-19,2 0-52,2 0-84,-1-8-124</inkml:trace>
  <inkml:trace contextRef="#ctx0" brushRef="#br0" timeOffset="216348.3744">28870 9833 514,'0'0'62,"0"0"-16,-29-88-7,25 61-7,2 1-10,2 8-6,0 3-4,5 3-3,0 6-5,11 1-1,3 6-3,4 16-2,6 12 4,-1 11-1,-7 6-2,-6 6 2,-5 5-2,-9 4-1,-1-3 0,-7 0 0,-2-7 2,-1-10-1,-1-6 3,5-13 3,2-10-1,2-6 4,2-6 2,-1 0 1,-1 0 0,-1-14 1,-1-5-2,2-10 0,2-3-4,0-5 0,3 0-3,5-5 0,2 3-2,3 0 1,0 3 0,1 6-6,-2 5 4,-2 8-5,1 6 3,3 7 0,0 4-1,3 4 2,2 12-3,-4 4 4,-1 7-2,-5 1 0,-2 5 1,-4-2-1,-3 1 2,0 0-1,-1-4 3,-5-4-1,1-7 0,2-5 0,2-9 2,1-3 1,-2 0-1,2 0 1,-5 0-1,-4-3 0,0-9 1,1-9-2,5-4-1,3-7 3,1-3-4,11-4 1,4 2-1,3-1-5,4 5 5,1 4-5,-1 6 4,-1 8-1,-5 8 0,-1 5-2,2 2 0,-2 10 0,5 7 1,-5 3 5,-6 2-6,-1 4 6,-6 0-4,-1 1-2,-2-1-1,0-2-6,0-6-4,0-5-16,-2-2-22,1-6-42,-1 0-73,2 1-117</inkml:trace>
  <inkml:trace contextRef="#ctx0" brushRef="#br0" timeOffset="216653.3919">29532 9900 559,'0'0'21,"0"0"-4,0 0 1,0 0-4,0 0 0,0 0-6,-46 105-1,37-73-2,3-4 0,2-7-3,2-1 1,2-11 1,0-1 2,5 0 1,5-8 0,9 0-1,4-11-4,7-8 2,-2-8-4,1 0 2,-2-1-1,-2 1 2,-5 0 0,-5 5 1,-4 5 1,-5 1 1,-3 4 0,-3 0-4,0 2 1,0 4-3,-5 0-3,-6 6 4,-5 1-7,-7 9-4,3 5-7,1 2-17,3 5-28,6 0-60,4-1-150</inkml:trace>
  <inkml:trace contextRef="#ctx0" brushRef="#br0" timeOffset="217148.4202">29989 9750 574,'0'0'39,"0"0"2,0 0-4,-100 24-7,76-9-9,-2 2-8,1 5 2,2 0-10,3 3 3,1 0-2,6 1-5,3-1 1,4 2-1,6-5-1,0 1-1,4-4 1,8-4-5,-3-5 3,4-5-1,2-5 0,4 0 1,6-7 1,-1-8 0,1-4 1,-2-5 2,-1-3-2,-2-2 2,-3 0 1,-4-3-5,-4 3 5,-3-1-4,-6 0 3,0-2 1,-6-2-1,-3-2 1,-1-6-2,-1 0 3,2 0-1,3 1 1,0 2 0,5 14 1,-1 2-1,2 9 1,0 9-2,0-2-1,0 7-1,0-1-2,0 1 1,0 0 0,2 0 0,5 6 3,1 10-2,3 7 1,-4 9 0,-1 5-2,-2 9 4,-1 2-5,-1 3 2,-2 0 3,1 3-5,1-5 5,1-2-5,4-6-1,0-4 1,3-6-2,3-6 0,0-5-3,-3-7-9,5-1-16,-7-7-25,2-5-36,3 0-53,-2-5-145</inkml:trace>
  <inkml:trace contextRef="#ctx0" brushRef="#br0" timeOffset="217708.4522">30249 9677 419,'0'0'34,"0"0"3,0 0 1,26 109-5,-26-74-5,0 2-1,0-2-3,0-4 0,0-7-1,0-7 0,0-4-1,0-8-1,0 2-2,0-7 1,0 0-2,0 0-2,0 0-1,0 0-3,0-2-4,0-13 0,3-9-4,1-6 0,1 1-1,2 0-6,0 3 4,3 5-5,-2 6 4,-1 2-1,3 4 0,-2 4-1,4-2-1,-3 4 0,2 3 0,5 0 0,0 0-2,2 7-1,-6-2 1,-1 5-2,-2-1 2,-4-1 0,1 5 3,-5-3 4,-1 2-2,0 8 3,0-8-3,-3 5 2,0-7 0,-3 0 0,1-1 2,2-6 0,2 2 2,1-5 1,0 0 1,0 0-2,-2-3-2,2-10-1,0-11-3,0-8-3,11-1 3,3-3-4,2 0 3,4 2 1,0 2-1,1 3 0,-1 6 0,0 6 2,-7 7-2,3 3 0,-3 7 0,-1 2-4,3 10 0,-4 3 0,-3 2 2,-2 6 1,-3 0 1,0-1 1,-2-3 0,1-2-1,-2-5-1,0-7-5,0 7-5,0-7-10,0 0-28,0 2-51,0-7-96,0 0-104</inkml:trace>
  <inkml:trace contextRef="#ctx0" brushRef="#br0" timeOffset="217961.4667">30929 9385 615,'0'0'48,"0"0"-13,0 0-7,0 0-9,0 0-3,0 0-2,0 0-2,0 0-1,0 0-3,-81 87-2,78-53-2,1 4-1,2 8-2,5 5 2,5-3-1,3 1-2,2-5 3,2-3-6,1-3 0,0-5-10,1-5-16,-2-4-25,-4-9-51,0-4-104,-5-5-90</inkml:trace>
  <inkml:trace contextRef="#ctx0" brushRef="#br0" timeOffset="218416.4927">30988 9677 619,'0'0'49,"0"0"-9,0 0-8,0 0-10,0 0-7,0 0-6,0 0-3,0 0-2,0 0-1,74-30-4,-58 33-1,-5 4-1,-3 0-3,1 5 2,-4 3 2,-5 0 0,0 5 2,0-1 0,-3-4 1,-4-6 1,1-1 1,3-4 4,0 1-1,3-5 1,0 0-1,0 0 0,0 0-3,0 0-2,0-2-1,0-10 0,8-3-1,3-9 1,4 0 1,0-2-1,0 0 0,-1 3 2,-2 1-2,-3 7 2,-4 4 3,-2 8 3,-3 3 2,0-2 1,0 2-2,2 0-1,-2-3-3,0 3-3,1 0-1,-1-2-1,0 2-1,1 0 1,-1 0-1,2 2 0,1 10 0,0 3-1,0-1 0,1 2-1,3-1 0,-1 0-2,0 1-2,0-1 1,-3-5-1,-1-1-1,3 2 0,-3-6-8,0-1-3,-2-4-14,0 0-19,0 0-41,1 0-91,1 0-107</inkml:trace>
  <inkml:trace contextRef="#ctx0" brushRef="#br0" timeOffset="218716.5099">31245 9411 612,'0'0'48,"0"0"-5,0 0-10,0 0-10,0 0-3,0 0-4,0 0-3,84-53-1,-64 53-7,-2 0-2,6 7-2,-3 5 0,-4 3-2,0 4-1,-5 5 0,-4 4 2,-3 2-3,-4 4 2,-1 3-1,-4-1 3,-6 1-1,-2 0 0,1 0 0,-5-1 2,3-1 1,-3-2-1,1-1 3,3-4-5,0-3 1,-1-3 1,4-3-2,3-4-3,-1-3-1,2-2-11,2-6-11,-2 4-23,4-4-46,-2 1-103,-2-5-108</inkml:trace>
  <inkml:trace contextRef="#ctx0" brushRef="#br0" timeOffset="218896.5202">31666 9632 822,'0'0'13,"0"0"-2,0 0-6,0 0-9,0 0-9,0 0-15,0 0-30,0 0-61,0 0-130,-59-59-58</inkml:trace>
  <inkml:trace contextRef="#ctx0" brushRef="#br0" timeOffset="219624.5618">27562 7214 501,'0'0'46,"0"0"1,0 0-10,0 0-8,0 0-1,0 0-10,-84-51 3,66 51-3,-6 6-7,1 9 2,0 8-6,1 8 0,0 6 2,3 9-3,3 5 1,2 6-3,4 4 0,2-1-3,6 4 1,2-1-1,2-4 0,9 0 3,2-8-4,4-7 4,3-9-3,2-10 0,4-6 2,2-9-1,3-7 0,3-3 1,-1-10-1,3-9 1,-4-2 0,-4-4 0,-3-4 1,-2-1-3,-5-3 5,-5 1-1,-4 2 1,-1 0 1,-4 4-2,-1 6-1,-1 10-2,-1 5 0,-1 5-2,0-1-3,0 1-2,0-1 0,2 1 2,1 0 0,1 9 3,0 8-1,5 6 1,-5 1-2,-2 1 3,-1 0 3,1 2-4,-2-9 4,0 2-5,0-3 1,0-4-1,1 5-2,-1-6-4,0-2-6,0 3-9,0-7-17,0 0-44,0-6-65,2 2-153</inkml:trace>
  <inkml:trace contextRef="#ctx0" brushRef="#br0" timeOffset="219944.5801">27921 7550 562,'0'0'25,"0"0"1,0 0 0,0 0 0,0 0-7,0 0-6,0 0-1,51 82-5,-44-57-2,-4-1 0,0-6-3,-3 0 0,2-4-2,-2-9 2,0 3 1,0-8 2,0 0 3,0 0 1,0 2 3,0-2-1,0 0 1,-2-14-4,-2-10 0,-1-10-3,1-4 1,3-2 0,-1-3-2,2 2 2,0 3-1,0 6-2,2 5-1,3 9-1,0 3-1,-1 7 1,3 0-2,6 0-1,2 4-1,6-2-2,1 5-2,3-1-12,-1-1-25,4 1-47,-4 0-109,2 2-106</inkml:trace>
  <inkml:trace contextRef="#ctx0" brushRef="#br0" timeOffset="220115.5899">27897 7654 635,'0'0'40,"0"0"-9,0 0-6,0 0-11,0 0-8,0 0-3,0 0-3,0 0-5,103-38-12,-65 21-28,-1-3-50,-1 2-100,-6 1-95</inkml:trace>
  <inkml:trace contextRef="#ctx0" brushRef="#br0" timeOffset="220356.6037">28569 7019 645,'0'0'39,"0"0"-6,0 0-9,0 0-3,-77 12-2,51 6-1,5 4-2,1 5 0,5 3 0,2 3-5,6 7 2,4 0-4,3 5-3,0 2 2,9 0-5,5 1 0,5-1-3,3 0 0,1-2-3,3-5-1,1-4-6,1-5-7,-1-8-11,-2-2-18,-1-7-50,-6-3-95,-7-10-118</inkml:trace>
  <inkml:trace contextRef="#ctx0" brushRef="#br0" timeOffset="220688.6227">28669 7324 743,'0'0'32,"0"0"-5,0 0-4,0 0-7,0 0-4,0 0-3,0 0-4,82-64-3,-57 64-1,1 5-4,-2 4 0,-5 6-1,-1 3-2,-8 6 1,-6 7-1,-4 5 3,-10 8-2,-10 4 2,-6 3-1,0 0 2,-3-3 1,3-5 1,4-8 1,4-6 3,7-10-1,5-7 2,5-8 1,1-4 0,-2 0 2,2 0-2,0 0 1,0 0-3,11 0-1,7-7-4,8-3 1,2-5-2,-2-2-2,3-1-4,-2 3-6,-1 1-8,-3-1-7,-6 6-18,-3-1-33,-2 1-48,-4 2-144</inkml:trace>
  <inkml:trace contextRef="#ctx0" brushRef="#br0" timeOffset="221172.6504">29143 7035 539,'0'0'60,"0"0"-9,2-108-10,-2 76-8,-8 1-8,0 7-7,-4 4-5,5 8-6,-5 3 0,4 5-4,-4 2-1,-5 2 0,4 0-1,-6 7 0,4 6 1,3 2-1,3 4 0,3 2 0,3 3-1,3 0 0,0 1 0,6 1-1,4-1-1,4-3-1,1-1-1,2-2-2,1-2-3,-1 2-1,-4-2-2,0 1-2,-4 1-5,-6 0 4,-3 2 0,0-1 8,-11 1 6,-4-3 4,-3-3 3,-2-1 3,1-4 3,-3-5 0,7-1 3,-1-4 3,0 0-1,4-5 1,-2-3-6,10-5-6,4-9-5,1 0-6,13-10 3,7 0-5,3 3 0,4 0-5,1 4-5,-2 2-6,-1 1-7,-6 6-9,-7 3-14,-5 8-17,-4 3-41,-4 2-79,0-1-59</inkml:trace>
  <inkml:trace contextRef="#ctx0" brushRef="#br0" timeOffset="221453.6665">29221 6617 737,'0'0'40,"0"0"-10,0 0-7,0 0-5,0 0-8,80-56-2,-51 56-3,1 13-2,2 8 0,0 8-1,-2 5-3,-2 10 2,-4 8-2,-4 5 0,-7 7 1,-5 2-3,-7 6-2,-1-1-1,-7 2 1,-6 0 0,-4-1 1,-4-4 0,-1-3-4,-2-5-3,-1-6-8,-1-7-10,1-8-28,1-9-55,5-12-184,9-7-10</inkml:trace>
  <inkml:trace contextRef="#ctx0" brushRef="#br0" timeOffset="235989.4979">30241 10314 265,'0'0'27,"0"0"1,0 0-4,0 0-1,0 0-2,0 0 1,0 0 1,0 0 4,0 0 2,-15 2 1,13-2 1,2 0-3,-1 0-4,1 2-2,-1-2-5,1 0-2,-2 1-2,2-1-2,0 0-2,0 0-2,0 2 0,9 1-2,6-1-1,6 2-1,1-1 0,0 0-1,2 0 1,1 1 0,-1-2-3,1 1 1,-3-2 1,2 1 0,2-2 1,2 0 0,0 0 4,4 0 0,2-5-1,-1-1-1,0 0-4,0-2 0,1 1 1,-1 2-2,-2-2 1,0 1 0,-1-1-1,0 3 0,-1 1 0,-2 1 0,2-2 0,-3 1-1,1 2 1,-1-4 0,-1 1-2,-1 1 2,-2-1 0,-5 3 0,-1-3 2,-3 4-2,-1 0 0,2-3 0,-8 1 1,4 2-1,-5 0 1,0-2-1,1 2 0,-6 0 0,0 0 1,0-1-1,1 1 2,1 0-1,-1 0 0,1 0 1,-1-2 1,1 2-1,-1 0-1,1 0 0,-1 0-2,1 0 2,-1 0-1,0 0 1,-1 0 0,2-2-1,-2 2 1,1 0-1,-1 0 1,2 0 1,-2 0-1,0 0 1,2 0-1,-2 0 0,0 0-1,2 0 1,-2 0 0,0 0-1,1-1 0,-1 1 0,0 0-1,0 0 2,0 0-1,2 0 0,-2 0 0,0 0 0,0 0 1,0 0-1,0 0 1,0 0 0,0 0-1,0 0 1,0 0 0,0 0 0,0 0 1,0 0 0,0 0-1,0 0 0,0 0 0,0 0-1,1 0 1,-1 0-2,0 0 1,0 0-1,0 0 0,0 0 1,0 0-1,0 0 0,0 0 1,0 0-1,0 0 1,0 0 0,0 0 1,0 0-1,0 0 0,0 0 1,0 0 0,0 0-1,0-2 0,0 2 0,0 0 0,0 0 0,0 0-1,0 0 1,0 0 0,0 0-1,0 0 0,0 0 1,0 0-1,0 0 1,0 0 0,0 0-1,0 0 0,0 0 0,0 0-1,0 0 1,0 0-1,0 0-1,0 0-5,0-1 0,0 1-6,-3-4-4,0 2-9,-5-4-13,2 0-22,3 3-28,-6-6-59,-2 1-115</inkml:trace>
  <inkml:trace contextRef="#ctx0" brushRef="#br0" timeOffset="241650.8217">26882 11439 400,'0'0'29,"0"0"4,0 0 5,0 0-8,0 0-3,0 0-8,0 0-4,0 0-4,0 0 0,0 0-2,-74 1 1,64 9-2,-3 2-2,6 4-1,1 3-2,2 7-1,1 6 2,1 5-4,2 1 3,0 0-1,0-1 0,5-3-1,1-4 1,1-3 2,0-5-5,3-4 4,-3-7-4,4-3 1,4-8 3,2 0-1,4-7 3,2-10-3,-1-2 2,-2-5-2,-1-3 0,-3 1 2,-2-1 0,-4-1 3,-2 0-2,-4 1 4,-4 0 1,-2 0 1,-9-1 0,-4-1 0,-3 0-3,-1-1-2,0 3-2,-1 4 1,8 7-3,2 7-2,7 5 0,3 4 0,-1 0-2,1 0-3,-4 0-1,-2 3-2,-2 10-4,0 10-11,5 4-15,2 2-43,1-3-81,0-5-122</inkml:trace>
  <inkml:trace contextRef="#ctx0" brushRef="#br0" timeOffset="242412.8653">27232 11465 550,'0'0'36,"0"0"1,0 0 0,0 0-3,0 0-6,0 0-9,0 0-4,0 0-6,0 0-2,-15 0-1,15 0-2,0 0 1,0 0 1,2 0-3,14 0 0,10 0 0,10-3-2,3-1 1,3 0 0,4 0-2,3-3 1,3 1-1,-1 0 1,0 0 0,-7 0-1,-5 3 0,-13 0 0,-5 1-1,-7 2 0,-8 0 1,1 0-1,-7 0 1,0 0-1,0 0-1,2 0 2,-1 0 0,1 0 2,-2 0-3,0-4-1,0-3 0,-9-4-1,-4-2 1,-4 1 2,-1 0-1,-4 0 2,-1 0-1,-3-1 0,0-1 0,-1 3 1,1-1-2,0 1 2,1 1 0,8 4 0,1-1 2,7 3 0,2 3 0,-2-4 2,5 3-1,0 1 1,-1-1-1,5 2-2,-1 0-1,1 0-1,0 0 0,-3 0 0,3 0 0,0 0 3,0 0-2,9 8 0,4 4 0,8 3 0,1 2 1,3-4 1,1 3 0,1-3-1,1-1 0,-1-3-2,0 1 1,-2-3-1,-7-1 1,-1-1 0,-3-1-1,-4-1 0,1-1 1,-7 0-1,-4-2 0,0 0 0,0 0 1,6 1-1,-2 3 0,3 0 0,0 0 1,-5 7 0,-1 4-1,-1 5 1,-3 6 1,-4 0-4,-4 6 4,-1 0-2,-4-1 0,3 1 1,-3-3 1,3-6-2,4-3 1,1-8 0,4-2-1,2-7-1,1 1 0,1-4 1,-2 0-1,2 0 0,0 0-2,0 3-3,0-3-7,0 0-9,0 0-16,2-7-27,4-1-35,5-2-55,1 0-106</inkml:trace>
  <inkml:trace contextRef="#ctx0" brushRef="#br0" timeOffset="242948.8959">28144 11360 574,'0'0'61,"0"0"-7,0 0-10,0 0-12,0 0-10,0 0-6,0 0-6,0 0-3,0 0-1,0 0-2,2-13 0,-7 20 1,1 7-1,-2 6 0,5 0-1,1 2-2,0 2 0,0 0 1,3 2-2,4 0 0,3-1 1,1 0-4,1-4 3,2-4 0,1-3 0,-5-7 2,5-2-1,-7-1-1,7-4 1,2 0 1,2 0-2,4-8 0,-6 0 0,1-3 1,-4-1-1,0 0 2,-2-2-2,0-1 0,-2 0 0,-1-2 1,-4 0 1,1-2 1,1-4-2,-2 0 2,-2-1-2,-2-1 2,-1 1 0,0 0 3,0 2-3,-6 1 1,0 8 0,-1 1-5,2 4 3,-3 3 1,-1 1-3,-2 3 2,-5-1-2,-1 2 0,-5 0 1,5 6-1,2-2 1,2 3 2,4-3-1,0-1 1,1 2-1,4-5-2,1 3 1,3-3-2,-2 0 0,2 0 1,-1 3-1,-1-2 1,1 0-2,0 1 0,1 0-2,-2-1-3,2 1-3,0-1-8,-1 0-12,1 2-38,-3-3-86,-1 4-157</inkml:trace>
  <inkml:trace contextRef="#ctx0" brushRef="#br0" timeOffset="248498.2133">25900 9431 331,'0'0'48,"0"0"-5,0 0-3,0 0-5,0 0 0,0 0-3,0 0-4,0 0-4,0 0-2,-56-49-4,52 45 0,1 3-1,3 1-3,-2-2-1,2 2-4,-1 0-4,-1-2-3,1 2-1,-1 0-2,1 0-2,-3 0 0,-1 7 1,-3 7 0,1 3 2,2 5 0,1 0 0,1 0 2,0 4-2,-1 0 1,1-1 4,1-1-3,1-5 2,1-2-1,-1-5-1,1-1 2,0 2 1,0-7-1,0 6 1,0-6 0,0 1 1,0 4 1,0-4 1,0-2 1,0 6-1,0-5-2,0-1 1,-2 7-2,2-7 1,-3 9-2,2 1 1,-2 2-2,0 5-1,0-1 3,0 2-5,1 0 5,0 2-5,1 1 0,1 1 2,0-3-1,0-1 2,1 0-2,3-2 0,0 1 0,1-2-1,-1-1 0,1 1 2,-3 1-2,1 1 1,-1 0 0,-2 4-1,0-1 2,-2 3-1,-5 1 1,-2 0 0,-2-2-1,-1-1 1,-1-6-1,0 0 1,2-3-1,2-6 0,2-3 0,4-6 0,-1 1 1,-1-3 0,1 2 0,-1 0-2,5-2 3,-7 0-2,3 0 0,0 0 3,-1 0-3,5 0 0,-1 0 0,1 0-1,-2 0 0,1-2 0,-1 0 0,2 2 0,-1-3 0,1-2-2,0-4 3,0-1-2,0 1 1,4 0 0,2 1 0,-3 5-1,0 0 1,-3 3-1,0-2 0,0 2 1,8 0-1,1 0 1,4 2-1,3 4 1,-4 5 0,-1 2 2,-1-1-2,-1 2 0,0 1 0,2-1-1,-3 3 5,0 1-4,1 2 5,-2-2-4,-1 1-1,0 0 3,0 1-3,-2-2 1,0 3-1,-1-1-1,-2 1 2,2 4 0,-3-2 0,2 2 1,-2-1-2,0 2 1,0 1 0,1-2-1,-1 0 0,2 2 1,-1-2-3,1 1 3,-2 0-1,0-1 1,1 0 0,-1-1 0,0 2-1,0-2-1,0 0 6,0 1-4,0-1 3,0-5-1,0-1-2,0 3 1,0-2 0,0 8 0,-1-3 0,-1 0-1,2-2 0,-1 3 0,-1-1 0,1 2 1,-1 0-2,2 1 1,0 0 0,0 2-1,0-2 1,0 1 0,0-3-1,0-1 0,3 0-1,-1-7 2,1-3-2,-2-1 2,1-3 0,-1 2-2,2-1 1,1 0 0,-1-2 0,0 0 3,0 0 1,1 5-5,-1-5 2,3 5-2,1 1 2,0-3 1,-1 1-1,0 1 0,1-2-1,0 3 0,1-3 0,-3-1 1,3 1-2,-4-4 2,5 3-1,-4-6 0,1 0 1,0 1-1,2-1 0,-2 1 0,2-3 1,-1 2-1,3-3 2,-1 1-2,-1 0 0,1 1 0,3-4-1,-2 4 1,1-1 0,-1-2 1,1 3-1,1-3 0,-1 1-1,-1 0 1,3-2 1,-3 2 0,2-2 0,5 0 0,0-2 0,2-5-2,0-3 2,-3 0-1,0-4 2,0 1-1,1-2 0,0 1-1,-2 1-1,0 0 1,-6 4 1,1 2-1,-4 1 0,-3 3 0,3 2 0,-3-2 0,1 0 0,-1 1-1,1 0-1,-4 2 2,0 0 0,0 0 1,2 0 0,-1 0-1,1 0-1,-2 0 1,1-1-3,-1 1-3,0-2-8,0 2-16,0-2-37,-10 0-174,-10-8-95</inkml:trace>
  <inkml:trace contextRef="#ctx0" brushRef="#br0" timeOffset="251328.3752">24142 12655 402,'0'0'74,"0"0"-9,0 0-10,0 0-11,0 0-8,0 0-7,0 0-3,0 0-5,0 0-3,0 0-3,-36-79 0,26 69-2,-1 1-1,-3-1-4,3 2 1,-2-1 1,1 1-6,5 2 1,1 3-5,4 2 2,-4 1 0,-5 1-4,-1 9 2,-4 9-5,1 3 1,5 5 4,3 2-2,2-2 2,4 0-1,1-3 0,1-1 0,11-1 0,3 0 1,6 2 0,4-1-2,2 3 2,4 1-1,-1 1 0,-1 4 0,-2-3 0,-6 2 0,-3-2 1,-7 0-1,-4-2 0,-7-1 1,-2-4 1,-11-5 2,-3-2 0,-7-7 1,-3-4-1,-4-4-2,-2 0 3,-3-8-4,2-6 2,0-1 0,4-2 1,6 1 1,7 6-1,7 3 0,3 0-2,5 4-1,-2 0-3,1 0 0,2 3-3,0-4 0,2 2-6,7-3-8,6 0-14,0-5-32,7 0-51,-3-5-162,2-2-23</inkml:trace>
  <inkml:trace contextRef="#ctx0" brushRef="#br0" timeOffset="251569.389">24397 12586 640,'0'0'13,"0"0"5,0 0 4,0 0 4,0 0-5,-29 109-2,23-63-8,0 2 0,4 1-2,0-2-1,1-5-1,1-3 0,0-8-3,0-2 0,3-7-4,-1-5-1,4-2-2,-3-6-2,1 1-7,-1-1-13,-1-6-23,1 2-44,-3-5-83,0 0-122</inkml:trace>
  <inkml:trace contextRef="#ctx0" brushRef="#br0" timeOffset="251750.3993">24275 13043 582,'0'0'53,"0"0"-14,0 0-13,0 0-10,0 0-10,0 0-5,84-84-4,-58 67-8,2 5-21,-10 4-45,1 4-71,-6 3-135</inkml:trace>
  <inkml:trace contextRef="#ctx0" brushRef="#br0" timeOffset="252420.4377">24633 13012 616,'0'0'50,"0"0"-7,0 0-12,0 0-10,0 0-8,0 0-4,0 0 0,0 0-2,0 0 1,-11-100-1,1 77-1,-1 2-1,2 7 0,5 6-2,-2 3 0,1 3-1,-4 2-3,-3 8 1,1 11-1,-1 11 0,1 3 1,4 2-2,2-1 2,2 0-2,3-4 2,0-3-2,3-7 0,4-4 0,1-8 0,1-1 0,4-7 3,8 0-4,0-5-1,6-7 1,-1-5-2,-3 0 2,-3-4 1,-2 1 1,-3 0 0,-2-2 2,-3 2-2,-1 2 3,-5 4 1,3 1 0,-4 4 1,-2-1 1,2 0 0,-1 6 2,-1-1-2,-1 5-3,0-2 1,0 2-2,3 2 0,3 12 0,1 10 2,0 10 0,1 3 2,-1 6-2,1 3-1,0 0 3,-1 1-4,-1 0 4,-2-3-2,-1-3 0,0-3 1,-3-4 1,0-6 2,0-7-3,0-4 2,-4-5 0,1-4 0,-2 4 0,4-8-1,-1 0 1,2-4-2,-1 0 1,-2 0-2,-3-8 1,-4-9 0,0-8-1,3-11 1,-1-6-4,3-8 1,2-5-2,2-8 3,1 1-3,0 3 5,8 5-3,1 7-2,2 10 1,2 6-2,0 9 0,3 5-2,-4 6 1,1 5-1,3 3 0,0 3 3,5 0-3,-5 0-2,-1 3 1,-2 4-4,-3 4 2,-1-2 1,-5 7 2,-4 1 2,-1 2 0,-11 8-1,-4-4 2,-3 1 0,-2-1 0,-1-2 1,3 0-5,0-2-5,5-2-5,2-5-8,6-5-11,5-2-32,1-5-63,0 2-120,7-1-52</inkml:trace>
  <inkml:trace contextRef="#ctx0" brushRef="#br0" timeOffset="252832.4612">25113 12832 705,'0'0'41,"0"0"-3,0 0-3,0 0-8,18-86-10,-8 70-7,5 2-3,1 4-3,2-1 0,0 5-1,-2 1-3,0 5 0,1 0-3,0 8-2,2 6 2,-3 4 1,-6 4-1,-4 4 2,-4 2-4,-2 4 2,0 1 0,-5 0 3,-4-2 0,2-4 0,-3-3 1,3-2 1,1-7 0,2 0 1,-1-4 0,1-2-3,3 1 3,-1-5 0,2 0-1,0 0 2,0 0-3,2 2 0,5 1 0,1-4 1,1-1 0,4-3 1,5 0-1,0 0 0,7-3-2,-5-6 0,2 1 0,-9 4 0,3-1 1,-6 2-2,-6 3 1,8-4-2,-8 3 0,0-1-2,2 2-6,-6 0-7,0 0-12,0 0-24,2 0-52,-2 0-115,0 0-91</inkml:trace>
  <inkml:trace contextRef="#ctx0" brushRef="#br0" timeOffset="257833.7473">26016 12662 540,'0'0'45,"0"0"-6,0 0-3,0 0-7,0 0-5,0 0-6,0 0-6,0 0-5,0 0-2,0 0-3,-1-15-3,1 13-6,-2 2-11,2 0-31,-4 0-45,-6 10-100,-2 10-92</inkml:trace>
  <inkml:trace contextRef="#ctx0" brushRef="#br0" timeOffset="258028.7584">26068 12934 533,'0'0'38,"0"0"0,0 0-7,0 0-8,0 0-7,0 0-6,0 0-3,0 0-1,0 0-2,7 0 0,-7 0-2,0 0-4,0 0-6,0 5-6,0 7-20,-4 0-33,-2 5-48,2-6-151</inkml:trace>
  <inkml:trace contextRef="#ctx0" brushRef="#br0" timeOffset="258592.7907">26701 12598 580,'0'0'32,"0"0"-1,0 0 3,0 0-9,0 0-6,0 0-9,0 0-7,0 0 1,0 0-3,-21 85 2,21-44-1,0 2 3,0 1-2,0-4 2,0-2 1,0-5 4,0-13 4,0-1 5,0-9 0,-2-5 1,2 2-3,-4-7-1,1 3-2,-3 1 0,-4-4-4,0-2-1,-6-10-2,0-8-2,2-4 0,6-5-1,4-5 0,4-2-3,0-1 1,7-1-5,5-1 4,4 3-1,4 1 2,-1 0-1,3 3 0,-2 1-1,0 2-2,-1 0 4,-3 5-3,-2 2 5,-4 9-5,-4 6-1,-2 3-2,2 4 1,4 7 1,8 10-2,2 14 6,0 8-5,-3 9 4,-3 6 0,-4 5-3,-2-2 2,-5 1-3,-1-4 1,-2-9 1,0-6 1,0-13-1,0-11-2,0-8-4,0-7-5,0 0-5,0 0-6,0 1-10,-5-1-14,-5-1-33,-1-9-35,-7-7-41,5 0-59</inkml:trace>
  <inkml:trace contextRef="#ctx0" brushRef="#br0" timeOffset="258782.8016">26642 12909 653,'0'0'52,"0"0"-10,0 0-12,0 0-10,0 0-7,0 0-5,0 0-4,0 0-1,0 0-3,0 0 0,20-38 0,1 29 0,0 3-3,-2 0-5,1 2-11,0 4-31,-5-2-73,1 2-177,-5 0-8</inkml:trace>
  <inkml:trace contextRef="#ctx0" brushRef="#br0" timeOffset="259232.8273">27170 12821 608,'0'0'45,"0"0"-5,0 0-7,0 0-11,0 0-8,55-92-4,-44 67-4,1 1 1,-2-3 0,0-1 1,0-1 0,-3-1 0,1-3 2,-4 0-3,-1-1 3,-3 2-1,0 3 0,-1 4 3,-4 9-3,-2 3 0,1 6-4,2 4-2,-6 2 1,-2 2-2,-2 12-2,-4 8 0,2 5 1,6 6 0,1 3-2,3 1 3,3 2-4,3 0 2,0 0 0,8 1-1,1 2 3,2 2-3,4 0 2,-2 3-1,1 2 1,-1 1 1,-1 3 3,-1-2-1,-3 0-2,-4-3 5,-2-3-10,-2-3 7,0-5-1,0-3-2,-5-8 3,2-8-4,-3-3 1,2-9-1,1-2-2,-7-1 0,0-2-3,-7-5-10,-2-10-8,-1 1-20,5-3-36,1-5-77,6 3-157</inkml:trace>
  <inkml:trace contextRef="#ctx0" brushRef="#br0" timeOffset="259429.8386">27100 12934 726,'0'0'22,"0"0"0,0 0 0,0 0-9,0 0-3,0 0-3,0 0-3,0 0-1,0 0-1,0 0-3,79-61-3,-58 52-14,-8 3-34,3-1-79,0 7-173,-7 0-10</inkml:trace>
  <inkml:trace contextRef="#ctx0" brushRef="#br0" timeOffset="259868.8637">27524 12826 503,'0'0'72,"0"0"-8,0 0-20,38-80-16,-33 48-13,1 1-1,-3-1-1,0 1 3,-3 0 1,0 2 1,-4 2 0,-2 1-5,-1 2 3,1 6-6,3 7-1,1 7 0,2 4-3,0-2-2,0 2-2,0 0-2,-5 0 0,-3 7 0,0 9-2,-1 6 6,2 4-6,4 2 3,2 1 0,1-4-1,0 3 1,1-2 1,3 5-1,5 2-1,0 7 2,-1 2-2,5 5 2,-3 1 2,-1-2-1,1 2-1,-1-5 1,-3-4-3,0 0 0,-2-7 2,0-10-5,0-3 4,-2-9-3,-1-5 1,1 0 1,-2-5-1,0 0 0,0 0-2,0 0-3,-6-11-6,-10-4-2,-1-5-13,-5 0-1,0 3-25,-1 0-29,0 0-40,1 2-82,2-2-75</inkml:trace>
  <inkml:trace contextRef="#ctx0" brushRef="#br0" timeOffset="260196.8824">27394 12823 666,'0'0'44,"0"0"-11,0 0-5,0 0-10,0 0-5,0 0-3,0 0-4,0 0 1,94-23-6,-67 12 0,8-3 0,-2-2-1,3-4 0,-1 0 0,0 2-1,-2 1 1,-5 4-1,-8 4 2,-4 2-1,-5 5-1,-7 0 0,2 1 2,-3 1 0,2 0 1,2 4 0,-2 2-1,-2 0 0,2 2 0,-1 1 1,2 5-2,-2-5 1,5 4 0,0-2 0,-1-2-2,2 2 2,-1-2 0,1 2-1,0 1 3,-1-2-2,-3 2-1,-3-4 1,-3 1-1,0 0 0,0 2 2,-2-2-6,-4-1-8,2 0-16,-6-8-52,0 0-79,0-10-150</inkml:trace>
  <inkml:trace contextRef="#ctx0" brushRef="#br0" timeOffset="260403.8943">27861 12316 681,'0'0'32,"0"0"-10,0 0-6,0 0-7,0 0-6,0 0-3,0 0-4,0 0-14,0 0-24,32 89-54,-21-68-105,1-8-88</inkml:trace>
  <inkml:trace contextRef="#ctx0" brushRef="#br0" timeOffset="260728.9129">28084 12633 570,'0'0'82,"0"0"-8,0 0-18,0 0-11,0 0-8,0 0-7,0 0-2,0 0-4,0 0-5,0 0-4,12 65-5,-12-65-3,0 0-1,0 0-4,0 0 0,0 0-2,0 0 0,0-6-1,0 0 1,0-5-1,3 2 0,2 2-1,-1-1 1,2-1-1,7-1 1,-3-1 2,6-5-2,0 4 0,-2 0-1,2 0-1,-3 0 1,0 5 2,-7 0-3,-2 6 0,1 1-2,6 0-2,1 5 0,3 10 0,-6 4 1,-4 8-2,-2-1-1,-3 5-4,0-1-3,-3 1-9,-3-4-12,1-8-42,-1-2-88,1-10-149</inkml:trace>
  <inkml:trace contextRef="#ctx0" brushRef="#br0" timeOffset="261100.9341">28419 12567 465,'0'0'55,"0"0"2,0 0-5,0 0-6,84-80-10,-73 59-2,1-2-8,-6 6-3,-3 0-3,-3-2-4,0 2 0,0-1-4,-2 4-5,-2 6-2,1 3-1,1 0-1,-5 5 0,-3 0-1,-5 3-1,-3 10-1,2 4 0,1 7 1,1 8 0,-2 2 0,0 0 4,5 2-4,0-2 4,3 0-2,5-5-2,3-2 1,6-3-1,5-5 0,9-2 1,8-3-1,5-6 0,6 0 0,5-5-1,5-3 1,1 0-1,0-2-2,-1-3-3,-6-4-6,-3 1-9,-5 0-14,-6-1-36,-11 1-60,-9 3-174,-4 1-11</inkml:trace>
  <inkml:trace contextRef="#ctx0" brushRef="#br0" timeOffset="261557.9603">26823 13276 607,'0'0'30,"0"0"-6,0 0-5,0 0-6,0 0-3,0 0 3,0 0-2,0 0-1,19 83-1,-10-44-2,-1 1 0,1 1 1,-1 2-3,1-2 1,-2 0-3,-1-2 0,0-2-1,-2-2-2,0-3 2,-1-5-7,-1-3-11,-2-1-31,0-7-68,1-4-170,-1-7-20</inkml:trace>
  <inkml:trace contextRef="#ctx0" brushRef="#br0" timeOffset="261793.9738">26603 13467 714,'0'0'33,"0"0"2,0 0-4,0 0-8,10-84-8,2 69-5,2 4-5,2 2-4,3 4 0,0 3-1,4 2 0,3 0 0,1 5 0,1 4-2,1 0-2,-2 2 0,-4 0-4,2-1-5,-8-2-6,-1 1-21,0-1-39,-6-1-76,4 3-149</inkml:trace>
  <inkml:trace contextRef="#ctx0" brushRef="#br0" timeOffset="262068.9895">27079 13562 678,'0'0'15,"0"0"3,0 0 0,0 0-2,0 0-7,82 64-4,-66-30-4,-3 3 0,-6 2 3,-1-1-5,-4-4 4,-2-1-4,0-12 2,0-3 1,0-7 4,-2-6 3,1-1 4,-5-4 3,-3-3 0,-5-8-2,-2-6-3,1-3 0,5-4-8,0 2 1,6 5-7,2-1-1,2 7-2,0 1-9,6-3-14,8 6-32,8-4-65,3 4-168,5-4-16</inkml:trace>
  <inkml:trace contextRef="#ctx0" brushRef="#br0" timeOffset="262448.0112">27576 13467 531,'0'0'63,"0"0"-11,0 0-10,0 0-11,0 0-7,0 0-3,0 0-1,-57 83-1,46-68-2,-2 4-3,-1 2-3,-1 5-3,1 3-2,-1 1-2,1 4 0,1-1-3,4 1-2,1-4 5,3-1-6,2-8 5,3-4-3,2-4-1,4-6 0,8-3 0,3-4-1,3-16-1,8-7 5,-4-4-4,-3-1 4,-2-1 0,-5 4-1,-5-2 1,-4 9 0,-3-1 1,-2 1-2,0 6 0,0-3 0,0 11-1,0 4 0,0 0-1,0 0 0,0 0-1,0 11 1,4 6 1,2 4 0,1 0-2,0-1 2,2-4-3,-1-2 0,0-4-5,-2-2-13,-3-6-15,1 3-39,-4-5-57,0 0-116,0 0-49</inkml:trace>
  <inkml:trace contextRef="#ctx0" brushRef="#br0" timeOffset="262777.03">27707 13629 573,'0'0'39,"0"0"-6,0 0-6,0 0-5,0 0-3,0 0 0,0 0-2,0 0 0,35 78-2,-35-53 2,2-7-3,-2 0 0,0-5 2,0-1-6,0 0 3,0-7-5,0 2-1,0-7 4,0 0-5,0 0 6,0-2-6,0-10 0,0-10-3,0-3-3,0-2 0,4-2-2,3 1 2,5 4-2,-2 2 1,-3 8-1,-1 7-1,3 2 0,-5 5 0,3 0-1,6 0 0,-4 9-3,1 6 1,-3 2-1,0 0-2,-4 0-2,2-5-10,-2-2-17,-2-6-51,1 1-80,-2-5-140</inkml:trace>
  <inkml:trace contextRef="#ctx0" brushRef="#br0" timeOffset="263079.0473">28026 13346 641,'0'0'27,"0"0"-1,0 0-1,0 0-6,0 0-6,-44 79 0,44-54-6,0-3 0,0-1-1,3 1-1,3-3-1,3-1 0,1 1-2,-2-1 0,4-2-2,-1 0 0,-3-4 2,-1-2 1,-2-2 2,-4-4 1,3-1 0,-4 2 2,0 2-2,0 3 0,-4 4-2,0-7-2,-7 4-1,0-4-2,1-2-1,-5 0-4,4-4-13,5-1-35,-4 0-79,5 0-179,-2-6-4</inkml:trace>
  <inkml:trace contextRef="#ctx0" brushRef="#br0" timeOffset="263353.063">28143 13222 588,'0'0'36,"0"0"5,0 0-1,0 0-5,0 0-9,0 0-3,7 107-8,-1-67-1,-2 4-2,-1 2-1,1 3-3,-1 0 2,0-2-4,0-5 0,0-4-2,0-4-1,-2-5-2,3-12-1,-2 2-1,-1-6-3,-1-4 5,2 4-8,-2-6 1,0-2-8,0-5-11,0 0-20,-10 0-50,0 0-62,-5-3-148</inkml:trace>
  <inkml:trace contextRef="#ctx0" brushRef="#br0" timeOffset="263546.074">28088 13542 661,'0'0'38,"0"0"-8,0 0-10,0 0-7,0 0-7,0 0-5,53-85-5,-36 71-9,-3 4-17,-3 3-55,-2 2-121,-6 2-93</inkml:trace>
  <inkml:trace contextRef="#ctx0" brushRef="#br0" timeOffset="263757.0861">28537 13331 814,'0'0'27,"0"0"-4,0 0-9,0 0-9,0 0-5,0 0-6,0 0-9,0 0-14,0 0-54,-63 44-139,40-38-105</inkml:trace>
  <inkml:trace contextRef="#ctx0" brushRef="#br0" timeOffset="277228.8566">21875 13776 414,'0'0'52,"0"0"0,0 0-5,0 0-9,0 0-8,0 0-7,0 0-4,0 0 0,0 0 0,2-14-4,-2 14-2,1-3-2,-1 3-4,0-2 0,0-3-1,-3 1-3,-5-3 0,-4-2-2,0-2 1,-5 0-1,5 3 0,-2 1 1,0 2-1,2 2 0,-4-2 2,5 2-3,-1 1 0,2 0 0,-3 2 2,1 0-2,0 0 0,0 0 0,6 0 1,2 0 0,4 0 1,-6 0-1,-1 0 1,1 0 0,0 0 0,6 0 0,-1 0 0,1 0-1,-2 0-2,-2 0 1,-3 0 0,1 8 0,-1 7-1,4 6 1,0 10-1,1 5-2,2 7 5,0 4-3,0 7 4,0 3-2,0 4-1,2 3 1,-2 2-3,0-1 3,1-4-3,1 2 3,1-2 4,1-4-3,2 1 5,1-1-5,0-3-2,1 3 1,0-3-4,1 0 4,-1 2 0,0-4 0,-2 0-1,1-2 0,-2-3 5,0-1-3,-1-3 4,-1 0-5,0-1-2,0-4 1,-3 0 0,0-1 1,0 0-1,0-3 2,0 0-1,0-3 1,-1 0-2,1 1 1,0 0-2,0-1 2,0-2 1,0 1 0,3-2-2,-1 1 2,2 3-2,-2-3 0,1-2 5,-3-2-6,1-5 6,-1 0-3,0-2 0,0-5 2,0 4-2,-1-5-1,-1-9 1,2 3 0,0-6 0,-1 0 0,1 0 1,0 3-1,0-3 0,0 3 1,0-3-3,0 2 1,0 0 2,0 3-2,0-2-1,6 5 0,3 1 1,-2-4 0,9 1 0,2-3 2,3-3-3,8 0 0,1 0 1,2-3-1,4-5 0,3 0 0,0-4-1,-3 4 0,-1 1 2,-3-2-1,-11 6 0,-2 1 1,-7 0-2,-6 2 3,-1 0-3,-5 0 1,0 0 2,0 0-2,3 0 4,-2 0 0,1 0-2,-1 0 1,1 0-1,-1 0-1,-1 0-2,0-1 1,2 1-4,-2-2-3,0-3-6,-2-5-13,-5-6-20,-4-2-53,-1-4-121,1-2-97</inkml:trace>
  <inkml:trace contextRef="#ctx0" brushRef="#br0" timeOffset="278407.9241">22565 13776 300,'0'0'56,"0"0"2,0 0 0,0 0-5,0 0-4,0 0-7,0 0-7,0 0-4,0 0-2,-6-37-6,6 35-2,0 1-7,0-1-4,0 1-3,0 0-1,0-1-4,0 1 1,0 1-1,0-2 0,0 0 1,12 1-4,-4-2 4,10 0 0,2 0-1,0 0 2,6-2-2,-4-1-1,-5 3 3,-2-3 0,-4 3-1,-2 1 3,0-3-3,-6 3 0,2 1-1,-5 1-3,0-2 2,0 2-2,6 0 2,-2 0 0,4 0 1,-1 5 1,0 0-1,0 2 0,-2 0 1,1-1-1,-3 2 0,1-1 2,0 3-1,-1-1 0,-2 0 1,2 5-3,-1 3 1,-2 7-1,1 1 4,-1 6-4,2 2 4,-1 6-3,2 7-2,0 4 2,1 6-2,-1 5 4,1 0-4,-1 1 2,-1-3-2,-1-3 0,-1-1 6,2-6-5,-2 1 4,1-5-4,-1 0-2,2-1 2,0 1 0,1 0 0,0 0 0,2 1 1,-2-2-2,1 0 2,-1-3-1,0-3 0,-1 0-1,3-5 0,1-1 5,-2 0-4,2-3 5,-2-2-5,0 0-1,1-3 1,-2 2-1,1-3 0,-1 3 0,0 0 1,1-1-2,-4 4 2,0 0-3,0 0 3,0 0-1,0-3 0,0 1 0,-3-9 1,2-2-1,-1-3 0,2-2 1,-1 1-1,1-6-1,0 6 1,0-6-1,0 5 1,0 1 2,0-2-2,0 1 1,0-1-2,0 2 1,-1 0 1,1 0-2,-2 1-1,1 1 2,-1-7 0,2-2 2,0-5-3,0 0 5,0 0-4,0 2 3,0-1-2,0 0 2,0 2-1,-1-3-3,-1 0 3,1 3-7,-1-3 7,-4 0-2,-2 0 1,-4 0-1,-8 0-1,1 0-1,-8 2 1,-1 6 4,1 2-5,-1 4 8,0-1-9,-3 1 3,2-3 1,-1-2-2,3-1 2,2-4-2,4-1 1,3-1 0,8 1 1,4-3 0,0 0 0,6 0-1,-7 0-1,3 0 1,-2 0-1,1 3 2,5-3-2,-1 0 0,1 0 0,-2 0-3,1 1 5,-1-1-1,2 0-1,-1 0 4,1 0-4,-3 0-1,3 0 1,-1 0-1,1 0 0,-1 0-1,1 0-5,-2 0-11,1 0-12,-2-11-29,0-5-73,1-8-180,2-7-15</inkml:trace>
  <inkml:trace contextRef="#ctx0" brushRef="#br0" timeOffset="284913.2961">21838 13714 181,'0'0'32,"0"0"2,0 0 0,0 0-3,0 0-5,0 0-4,0 0-2,0 0-3,0 0-3,0 0-2,0-14-3,0 14-1,-2 0 3,2 0 3,0 0 3,-1 0 7,1 0 3,-1 0 3,1 0 1,-2 0-3,1 0-3,-1 0-5,-5 0-6,1 0-4,-8 0-3,1 0-1,-3 0-1,-5 0-3,3 0 0,-2 1-2,3 2 1,6 0 0,1 0-1,0 2 0,5-4 0,0 1 0,5-2 2,-5 1 1,1 1 3,0-1 3,1 1 0,3-2 1,-2 0 1,2 0-2,-1 0 0,-5 0 1,-1 0-4,1 0 0,2 0-1,4 0-3,-6 0 0,1 0-1,1 0-1,-1 0 0,2 0-1,0 0 0,-3 8 1,1 5-1,3 6 1,-1 5 3,1 1-4,1 3 3,1 0-3,-4 0-1,2-1 3,-1-3-2,2 0 1,-1 1 0,1-1 1,1-2 0,0 0-1,0 4 0,0 1 0,0 5-1,0 3 2,3 3-1,3 1 1,1 0-2,-2 2 2,3-4-2,-1-2 1,1 0 5,0-1-5,-2-3 5,1 0-5,-1-1 0,1-3 2,0 1-3,0-1 1,1 2-1,0 2 1,-2 1-2,1 1 2,-1 3 2,1 0-1,-1 1-2,0-2 2,-2 0-2,2-3 2,0 0 0,-1-3-1,0 0 0,-1-1 1,-1-2 2,2 1-2,-3-1 4,1 0-5,-1 1 0,2 0 1,-3 0 0,1 1 0,-2-2-1,1 1-1,-1 0 1,0 0 0,2-1 0,-1-1 2,1-3-2,1-1 0,-2 1-1,2-1 2,-2-2-1,2-3 0,-1 0 1,-1 1-2,1-3 1,-1 5 1,-1 0-2,2-7 2,0 7 0,-2-1-1,0-3 4,2 2-5,-2-3 4,0 1-5,1-2 2,-1-1 1,0 0 0,0-6 0,0 0 1,0-6-2,0 0 1,0 6-3,0 1 2,0 4 1,2 1 1,-1-1 2,1 0-4,-1-1 0,0 1-2,-1-5 4,2 1-2,-2-5 1,1 3 0,1 0 1,-1-1 1,-1-4-1,0 0 4,0 0-2,2 1 1,-2-1-3,1 2-1,-1-2-1,2 0 0,-1 2 1,8-2-2,-4 0 0,7 0 1,7 0 0,-6 0-1,7 0 2,-2 0-1,0-2-1,2 0 1,-2 1-1,1-1 1,-8 2 1,8-4-1,-7 3 1,-1-1-1,1-1 0,-8 1 0,2 2 1,-6 0-1,4-1-1,3 1 0,-2 0-1,1 0 0,-6 0-1,0-1 1,0 1-6,1 0-4,0 0-13,-1 0-45,2 0-81,-2-6-165</inkml:trace>
  <inkml:trace contextRef="#ctx0" brushRef="#br0" timeOffset="287748.4583">22643 15794 351,'0'0'55,"0"0"2,0 0-3,0 0-10,0 0-9,0 0-7,0 0-3,0 0-4,0 0-1,0 0 0,-24 6-3,22-4 0,1-2 0,-1 0-3,2 0-2,-1 2 0,1-2-4,0 2 3,0-2 0,0 1-3,0 1 0,3-1-5,7 2 1,6 2-2,0-2-1,1 0 0,0 0 1,1-1-2,0 0 2,-2 0-1,2 1 0,-2-2-1,-5 3 2,4-1-1,-1 1 0,-4-1 0,3 0-2,-3 0 2,0-1 0,1 0 0,-1-1 0,0 2 0,0-3-2,1 1 0,-2 1 2,1-1 0,-4-1 2,4 2-2,-5-1-1,-1-1 1,0 2-2,-4-2 2,0 0 0,0 0 0,2 0 1,0 2 0,0-2 0,-1 0 1,1 0 1,-1 0 1,1 0-2,1 0-1,-1-5 1,0-5 0,1 0-4,-3-4 6,0-7-7,-2 2 5,-1-5-2,1-1-1,-1 4 0,0 3 1,1 2-2,1 4 1,-1 0 0,0-2-1,2 1 3,-2-1-3,2 1 2,-1-3-1,1 1 0,0-7 0,0 0 2,0-5-2,-2 2 1,2 1-1,-1 1-2,-1-3 2,0 1 2,-1 1-1,1 7 2,1-1-3,-2-1 1,1 6 1,1-4-2,-1 5 0,1 0 0,-1 1 0,-2-3 1,1-3 0,1 0-6,-1-5 5,0 2-5,0 3 4,1-1 2,-1-2-1,2-2 1,-1-7-1,2 3 0,-1 6 0,1 1 0,-2 6 0,1-1 1,1 0-1,-1 2 0,-2-2 0,0 3 0,2-3 1,-2 2-1,0-7 1,0 7-2,-2-5 1,3-1 0,-3 2 0,0-7 0,2 6 1,1-1-1,1 6 1,1-1-1,-2-1 0,2 2 1,-1 0 1,1 5-1,-2-3 1,2 5-1,-1-2-1,1 4 1,-2-4-1,2 1 0,-2-6 1,0 2-1,1-2 1,-2 1-1,1-3 0,-1-6-4,2 3 4,-2-2-3,2 0 3,-1-1 0,1 8 1,1-7 0,-2 7 1,1-2 0,-2-4-2,2 7 2,-4-7-1,1 1 1,-1 0-1,-1-5 1,0 1-1,1 1 0,1-1-1,1 0 0,0-1 0,0 7 0,2-5 0,-1 3 0,0 3 1,2-6 0,-2 8-1,1 0 0,1 0 1,-2 1 0,1-1 1,-2 1-1,1-1 0,-1 0-2,-1-5 2,1 7-1,-3-7 2,1 1 0,2 3-2,-2-6 0,3 9-1,-1 0 1,0-1 1,1 5-1,-1-4 0,2 3-2,-1 1 3,1-4-3,-1 5 4,0 1-1,2-1-1,0 5 1,-2-5 0,1 0 0,-1 0-1,2 0 0,0 5-1,-1-5 1,0 0 0,-1-2 0,1-3 1,1 3-1,-2 2-2,2 1 2,-1-3 0,1 1 1,-2-1 2,2 3-3,-1-2 0,1 2 0,-2-2 0,2 1 1,0 5-1,-1-6 1,1 2-2,-2-3 1,2 3-1,0 4 1,-1-6 0,1 1 0,0 0 1,0 0-1,0 5 1,-2-2 0,2 2-2,0-1 2,0-1-2,0 0 0,0 1 2,0 0-2,0-1 2,0 1 0,-1-1-2,1 1 2,0-1-1,0 0 1,0 1 2,-2-1-2,2 2-1,0-3-1,-1 2 0,1 0 1,0-1 2,-4-3-2,1 1-1,-3-2 1,0 1-3,-2 0 3,-2 3 0,-2 0 1,0 1-1,-3 1-1,1 0 1,0 0-1,1 0 0,-1 0 2,2 0-1,-1 0 0,3 0 0,0 0-2,-2 0 2,2 0-1,0 3 1,-3-1 0,-2 1-2,0 4 2,0-2 2,1 0-4,4-1 2,-1-1 0,-1 2 0,1-5 0,2 3 2,4-1-4,1 0 2,4-2-1,-2 0 0,2 0 1,-1 0 1,-1 1 0,1-1-1,-1 0-1,2 0-3,-1 0 2,1 0 0,0 0 0,0 0 2,0 0-1,0 2 0,10 1-1,1-1 1,6 0 1,3 0-1,1-2 3,8 0-3,-2 0 1,-2 0 1,3-5-1,-2 1 0,-2-1 2,-1 0-3,-6 2 1,0 2 1,-6 0-1,0-1 0,0 2 0,-7-1 0,2 1 0,-6 0 0,0 0 1,0 0-1,2 0 1,-1 0-1,1 0 1,-1 0-1,1-2 1,-1 2-2,1 0 2,0 0-1,4-2-2,0 2 3,-2 0-1,2 0-1,-6 0 2,0-3-1,0 3-1,1 0 2,1 0-2,-1 0 1,1 0 0,3 0 0,0 0 0,1 7 1,-1-2-1,0 1 0,-1 2 0,0 0-1,2 5 1,-3-3 0,3 5 2,-2 0-2,1 0 1,2 7 0,-3-1 0,-1-1-2,0 4 4,0-1-5,-2 1 1,-1-2 2,0 1-1,2-1 1,-2-5-1,0 4 0,0-1-1,1 0 1,2 6-1,0-2 3,0-2-2,2 0 0,0-1 0,-1 3 0,1-2-1,-1 3 4,0-3-3,-1 1-1,1 0 2,-1-7-5,-1 1 4,-2 2 1,0-7 0,1 8 0,-1-4-1,0-3 1,0 7-1,0 1 1,0 1 4,0 4-6,2 3 5,-1-4-4,2 2-1,-2-1 2,2-2-1,-1 0-1,-1 1 0,1-2 2,-1-6-1,1 1 3,-1 1-2,1-1-2,2 7 0,-3-2 0,2-2 0,0 1 3,0-1-2,0-1 0,0 2-1,0-2-1,0 1 1,0 0 2,-2-1 0,3 2 0,-3-1-1,1 2 1,-1-3-1,-1 3 2,2 0 4,-2 0-5,0 1 4,0-2-5,0-5-1,0 2 1,0-1 2,0-6-4,0 8 1,0-8 1,0 0-1,0 0 3,0-1-2,0 1 1,0 1-2,0-2 1,0 1-1,0-2 3,0 3-1,0-1 0,1 2-1,-1-1-2,0 1 2,2 6 2,-2-8-1,0 8 2,0-9-1,0 3-2,0 0 1,0 0-1,0 1 1,0-2 0,0-1-1,0-7 0,0 5 0,0-3 1,0-2-2,0 5 4,1-5-3,-1-1 0,2 5 0,-1-3 0,1 5 0,-1 1 0,-1-2 2,2 2-3,-1 0 0,-1 0-2,0-2 2,2 2 1,-2-5 4,0 3-4,0-3 3,0-4-5,1 4 1,-1-7 1,0 0-2,0 0 4,0 1-2,1 1 0,-1-1-3,0 1 3,0-1-1,2 1 0,-2-1 1,0 1-2,0-2 2,0 1 2,0-1 0,0 2 1,0-2-3,0 2 0,0-2 0,0 0 0,0 1 0,0-1 0,0 0 0,1 2 0,-1-2-2,0 0 1,0 0-3,0 0 2,0 0-4,0 0 1,0 0-5,0-8-4,0 0-10,-3-5-13,-4-9-34,0 2-92,-7-9-157,0 0-11</inkml:trace>
  <inkml:trace contextRef="#ctx0" brushRef="#br0" timeOffset="290408.6105">18797 13842 291,'0'0'37,"0"0"0,0 0-3,0 0-4,0 0-2,0 0-5,0 0 2,0 0-2,0 0-5,0 0 0,31-34-1,-31 34-2,0-3-1,0 3-2,1 0 2,1 0-1,-1 0 4,1-2 0,-1 2 0,-1-2 0,0 1-3,0-1-4,0-3-3,0 1-1,-9-2-4,-4-1-1,-3 0-1,2 2 0,-3 0 0,0 5 2,5 0-2,-6 0 0,7 0 0,-1 0 0,2 3 0,4-1 0,2-2 1,-2 0-1,2 2 1,-1 0 1,1-1 1,4-1 0,-2 0 2,2 0-1,-2 0 3,0 2 2,1-2-2,0 0 0,-1 0-2,1 1-3,-1-1 0,1 0-1,-1 0 1,1 0 0,-1 0-2,1 2 1,-1-2-1,-4 2 0,2-2 2,-1 3-2,-3 2 0,7-1 0,-2-1 0,0 7 1,2 4 0,-2 5 3,0 8-4,1 0 4,2 1-4,-1 4 1,1 2-1,0 0 1,0 3 1,0-2-4,0 2 4,0 2-3,3 2 1,3 1 2,1 0-1,0 2-1,2-1 2,-4 0-3,3-1 3,-4 1 3,2-1-3,1-1 5,-1 2-6,0-4-1,0 0 1,-1 2-2,2-3 0,-1 1 1,1-2 0,-1-1 0,0-2 2,3-1-2,-4-1 2,0 0-3,1 0 3,-2-1-1,-1-1 1,1 0 4,-3-1-5,1-2 6,-1 1-6,1 0 0,-1-3-1,-1 1 0,2-2 2,-2 2-2,0-4 5,0 2-5,1 0 0,-1-2-1,2-1 0,-1 2 0,-1 0 4,2 2-1,-2-3-2,1-3 0,1-2-4,-2 3 3,0 2 2,0 3 0,0 0 2,0-3-3,-5 0 0,2 0 0,-1 2 0,-1-1 5,0 0-6,1 2 5,1-9-3,1 2-1,1-5 0,1-1 1,0 8-3,0-8 1,0 5 2,3-7-2,0 0 2,0 1-1,-2-7 0,4 5 1,-3-4-2,-1 0 1,2 3 1,-1-3-1,-1 0 1,1-1 0,-2 1-1,1 0-1,1-2 2,1 7-1,-2-5 0,1-1 0,0 6-1,0-5 1,-1 0 0,3 5 1,-2-5 1,-1-1-1,1 1 0,-2 0-1,1 0 0,1 0 0,-1-1-1,-1-4 2,0 0 0,0 0 2,0 1 1,2-1-2,-2 2 0,0-2-1,1 2-1,-1-2 1,2 0-1,-2 0 0,4 3 0,0-1 0,5 1-1,0 2 1,-1-3 0,8 3 0,-7-5 0,8 2 0,-7-1-1,2-1 2,8 0-1,-1 0 0,3-6-1,-2 0 1,-6 3 0,4-2 0,-1 2 1,-4 1-1,6 0-1,-9 2 0,0 0 2,1 0-1,-6 0 3,4 0-2,-5 0-1,-1 2 2,1 0-4,-4-2 4,0 0-1,0 0 1,3 0 0,-2 0-1,1 3-1,-1-3-1,1 0 1,-2 0-3,0 0-8,0 0-12,0 0-19,0 0-64,-3 0-134,-6-5-90</inkml:trace>
  <inkml:trace contextRef="#ctx0" brushRef="#br0" timeOffset="292196.7127">21025 13639 173,'0'0'26,"0"0"-3,0 0 3,0 0-6,0 0-3,0 0-1,0 0 9,0 0 5,0 0 4,-26-27 8,25 27 7,-1 0 3,1-3 0,-1 3-6,1 0-12,-2 0-6,2-2-7,-1 2-4,1 0-3,-1 0 0,1 0-2,-1 0-1,1 0-1,0 0-2,-1 0-2,1 0 1,-1 0-2,1 0-1,-1 0-1,1 0-2,-1 0 1,1 0-1,1 0 0,-2 0 0,2 0 0,0 0 0,0 0 0,0 0 1,6 5-1,2 0 1,3 4-2,1-2 1,-4-2-2,7 0 1,-2 2 0,-4-4 1,8-1 0,-7 1 0,1-3 0,1 0 0,-2 0 1,3 0-2,-9 0 2,7 0-1,-7 0 1,2 0 0,-2 0 0,-4 0 1,0 0-3,0-3 2,1 3-1,1 0 1,-1 0 0,1 0 1,-1 0-1,1 0 0,-1 0 0,-1 0-2,2 0 1,-2 0-1,1 0 0,-1 0 1,2 0-1,-1 15 1,1 4-1,-2 8 1,0-1-1,0 4 1,0 1 4,0 3-5,-5 2 4,1-1-4,-1-2-1,2 1 1,1-3 1,-1-1-1,0 1 1,3-2-1,0 0 0,0 0-1,0 5 1,4 1 1,0 1-2,1 2 4,-1 0-3,-1 1 2,0-4-2,-1 2 2,-2-3 4,0 0-5,0-2 5,0-1-5,0-3 1,0-1 1,-2-4-3,2 1 1,0-2-2,0 2 1,0 1 1,0 0 0,2 1-1,1 5 0,-1-1-2,2 5 3,-2 0-1,1 1 1,-2 1 0,1-1-1,-2-1 1,0-2-1,0-2 6,0-3-4,0-1 4,0-1-4,0-2-2,0 0 1,0-2-4,0 1 3,0 0 0,0 1 0,0 3 2,1 1-2,2 2 2,-1-1-1,-1 1-1,-1-2 0,0 1-2,0-4 4,0-4-3,0-4 4,0-5-3,0 2 0,0 0-3,0-2 3,0 1-1,0-1 2,0 5 3,0-5-3,2 5 0,0 0-7,1 0 9,0-2-5,3 0 5,-5-6 0,1 1-3,1 1 0,-3-6 1,1 0-1,-1 0 0,0 1-1,0-1 0,2 1 1,-2-1 1,0 0 1,0-1-1,1 3-2,-1-7 0,0 0 0,0 0 1,0 1 1,2 1 0,-2-1 1,0 1-3,0 0 2,0-1-1,0 1 0,0 0 2,1 5-3,-1-2 1,0 2 1,1 3-1,-1-5-1,0 0 2,2 2-1,-2-4 0,0 2 1,0-1-1,1 3 0,-1-7 0,0 0 1,0 0-2,0 1 2,2-1 1,-2 2 0,0-2 1,0 2-2,0-2-2,0 0 3,0 1 0,0-1-1,-7 0 1,1 0-1,-7 0-2,3 0 2,-1 0-1,0 0 0,1-1 2,0-3-3,-3 3 1,-3-3-1,3 4 0,-5-3 1,6 3 0,0-3 0,-2 3 0,2-2 0,0 0 0,5 0-1,-3 1 1,6-1 1,-1 2-1,1-2 2,4 2-3,-2-2 0,2 2 1,-1 0-1,-2-1 0,2 1 1,-1 0 0,1 0 0,-1 0 1,2 0-2,-1 0-1,1 0 1,-2-2 1,2 2 0,-1 0 3,1 0-4,-1-2 0,1 2-1,0 0 0,0 0-2,0 0 0,0 0-2,0 0-3,0-1-6,0 1-10,0 0-17,0-2-38,0 2-77,0-8-161</inkml:trace>
  <inkml:trace contextRef="#ctx0" brushRef="#br0" timeOffset="293396.7814">21508 16168 506,'0'0'57,"0"0"-5,0 0-9,0 0-11,0 0-8,0 0-3,0 0-5,0 0 2,0 0 0,6-6-1,-6-1-2,-9-5-4,-1-3-2,-2-1-2,-3 3 0,-3 1-1,0 0-2,-3 3 0,7 5-1,-2 0-2,0 4 0,5 0 0,-4 0-1,2 8 0,1 4-1,2 9 0,3-1 0,1-3 0,6 2-1,0-1 1,0 0-1,7 3 1,1-1-1,0-3 1,4-2 0,1-1 0,0 1 1,3 0 0,0 2-2,1 1 1,-1 1 2,-3 1-1,-1 2 2,-1 3-2,-4-1 1,-2 0-5,-2-7 5,-3-5-4,0 0 4,0-7 1,0 1-2,0 1 3,0-7 0,0 0 1,-2 0-2,-8-2 0,-4-9 4,-2-6-1,1-2-1,4-3 5,2 0-11,2 7 7,4 3-4,0 2 1,2 6-1,-1-1 1,-1-5-2,3 5 1,-1-1-1,1 2 1,0-4 0,0 2-2,0-6 0,0 0-2,0 2 1,0-2-1,0 8-2,1-6-2,1 5-5,-1-2-8,1 4-16,4 3-31,0 0-67,6 0-171,0 0-1</inkml:trace>
  <inkml:trace contextRef="#ctx0" brushRef="#br0" timeOffset="293697.7986">21589 16212 587,'0'0'47,"0"0"-3,0 0-7,0 0-12,0 0-8,0 0-5,0 0-1,0 0 1,0 0-4,0 0-1,48 13-1,-31 2-3,0-1 0,0 2-2,0 0 1,0-2-1,-1-2 1,1 3-2,-2-3 0,1-2 1,-2 0 0,-5-2-1,2 1 1,-5-4-2,-3-2 1,2 3-1,-3-2 0,0 1-1,2 0-3,-4-5-3,0 0-9,0 0-19,0 0-33,0 0-44,-4 0-75,-3-2-98</inkml:trace>
  <inkml:trace contextRef="#ctx0" brushRef="#br0" timeOffset="293968.8141">21813 16111 654,'0'0'47,"0"0"-14,0 0-14,0 0-8,0 0-6,0 0 0,0 0-2,0 0 3,-29 106-3,21-74 3,-1 0-3,2-1 1,-2-3 1,0-2 0,2-2-1,0-3 3,2-4 0,1 0-5,3-5 4,0-7-9,1 7 3,0-7-1,0 2-1,0 1 0,0-3 0,0-1-2,2-1-6,-2-3-7,0 0-13,4 0-10,-4-8-47,2-3-55,-2-9-147</inkml:trace>
  <inkml:trace contextRef="#ctx0" brushRef="#br0" timeOffset="294532.8463">22068 16205 585,'0'0'53,"0"0"-5,0 0-11,0 0-14,-18-89-7,14 79-6,3 6 1,-1 1-2,2 3-2,-4 0-2,-4 0-4,-1 10 2,-3 4-3,2 4 2,-2 2-2,3 1 0,1 0 1,0-1-2,1-6 1,3 3 1,4 2-2,0-1 1,0 7-2,7-6 0,5 0 0,1-3 0,4-2-4,-1-2-3,3-2-1,1 3 0,-1-3 4,1 2-1,0 2 6,-4 1-3,0 1 4,-6 2-1,-2 0 1,-4-4 0,-3 2 0,-1 4 1,-1-2 1,-6 7 0,-2-4 0,-1-8 0,0-4 1,2-2 1,-2-7 1,-4 0 1,2-2-1,-4-8 0,6-6 2,0-2-6,5-3 2,2-4-4,1 1 2,2-2 3,0 1-3,0-3 4,0 3-6,3-4 2,0 3-2,-2 2 3,2-1 0,0 8-1,-3 0-1,1 5-2,-1-2-2,0-3-2,-1 7-7,-5-4-13,4 6-29,-1 3-46,-3-4-124,1 3-68</inkml:trace>
  <inkml:trace contextRef="#ctx0" brushRef="#br0" timeOffset="299949.1561">23302 14587 299,'0'0'82,"0"0"2,0 0-7,0 0-12,0 0-18,0 0-13,0 0-7,0 0-7,0 0-5,-36-6-2,36 6-3,-1 0-3,1 0 2,-2 0-3,2 0 0,0 0-1,0 0-1,12 0 0,2 0 0,8 5-1,0-4 1,0 2-3,2 0 0,2 1 2,1-3-2,1 2 0,1-2 2,-2 2-3,-1 0 0,-2 1 1,-3-1-1,-5-2 1,0 2-1,-6-2 0,2-1 1,-1 2-1,-6-2 1,2 1-1,-7-1 0,4 0 0,2 0 1,-2 0 0,2 2 0,-6-2-1,0 0-1,0 0 0,2 0-1,-1 2 1,1-2-2,-1 0-1,0 1-1,2-1-8,-2 0-2,1 0-10,-1 2-11,1-2-20,-2 0-36,0 0-55,-2-2-134</inkml:trace>
  <inkml:trace contextRef="#ctx0" brushRef="#br0" timeOffset="300356.1794">23476 14367 512,'0'0'60,"0"0"-5,0 0-13,0 0-13,0 0-8,0 0-8,0 0-4,0 0-3,0 0-1,0 0 0,-13-10 0,13 12 0,0 10-1,0 4 1,0 6 0,0 2-2,1 0 3,2 2 2,2 3-6,-1 2 5,1 1-4,0-2-1,-1 2 1,1-2-1,-1 1 3,0-2-2,1 1 2,-1-5-1,-1-6 0,0-2 0,0-1 0,-2-5-2,3 6 1,-1-7 0,0 0-2,0-1 2,-1-4-3,-1-1 1,-1-4 0,2 4 0,2-1 0,-1-1-1,-1 1 2,-2-3-1,0 0-1,0 0 1,2 0-2,-2 1 1,0-1-1,1 0 0,-1 0-3,0-1-5,0-12-10,-3-7-14,-1-6-24,-3-1-47,4-2-80,-1-4-114</inkml:trace>
  <inkml:trace contextRef="#ctx0" brushRef="#br0" timeOffset="301300.2334">24272 13759 375,'0'0'67,"0"0"-9,0 0-6,0 0-8,0 0-6,0 0-8,0 0-4,0 0-5,0 0-5,-56-82-4,40 73-2,4 3-2,-2-1-1,1 0 1,3 2-1,-4-2-1,5 2 1,0 0 0,-1 1 0,6 3 1,-4-4 1,4 3-3,0 0-1,-6-3 2,5 3-2,1 1 0,0-1 0,4 2-2,-6 0 0,-1 0-2,1 0 2,-3 0-1,5 0 0,-6 7-1,1 6-1,3 4 0,-1 7 2,4 3-3,3 5 2,0 5 2,0 4-4,3 1 3,3 5 0,0 0-3,-2 1 1,2 3 0,-1 1-3,-2-2 2,2 6 2,-2-2-2,0 3 3,1 1-3,-1 5 2,-2-1 2,2 2-3,-3 0 4,2-3-3,-2 2-2,0-4 2,2-3-1,0-2 1,-1-3-2,1-5 2,1-1-2,0-4 0,1-3 7,0-3-4,1-2 4,-1-1-4,0 1-2,-1-4 1,1 2-1,-1-2 1,0 3-1,0-3 1,0 0-2,0-1 2,-1-1-2,0-3 2,1-6 0,-2-1 0,-1-5 0,0-5 1,2 5-1,-2-7 1,0 2 1,1 3 0,-1-5-1,0 0-1,2 5 0,-1-4-1,1 5 1,-1-1-2,1 0 1,-1 0 1,-1-5 0,2-1 2,-1-1-3,1 2 2,-1 0-2,1-1 1,-2-4 1,0 0 1,0 0 1,0 0-1,4 0 1,3 0-2,3 0 1,5-3-2,2-2-1,3-1 0,1 0 0,0 2 0,2 1 2,-2-1-2,-4 2 1,1 0-1,-1 2 0,-5 0 0,6 0 1,-7 0-1,-6 0 1,0 0-1,-5 0-1,0 0 1,0 0 0,2 0-1,-1 0 0,1 0-4,-1-6-5,-1-6-6,0 1-9,0-6-11,-3-2-24,0 4-51,-1-9-125,3 3-81</inkml:trace>
  <inkml:trace contextRef="#ctx0" brushRef="#br0" timeOffset="303292.3474">24835 15525 604,'0'0'18,"0"0"8,0 0 4,0 0-2,0 0-6,0 0-7,0 0-4,0 0-1,0 0 1,1 23 3,5-17 0,1-3 1,0-1 0,4-2 0,6 0-1,0 0-4,7-1-1,-1-5-5,0-1 2,0 0-4,3 2 1,1 0-1,1 2 0,1 3 1,-2 0-1,1 0 0,-2 0-2,-3 0 1,2 1-1,-1 1 1,-7 0 0,1-2-1,-4 0 0,-1 0 0,6 0 1,-7 0-1,3-2 0,-4 0 1,-7 1-1,0-1 1,-4 2 1,3-3 1,0 2-2,1-2 2,1 0-1,-5 3 0,0-6 2,0-5-3,0-6 1,-5-4-3,-2-1 1,0-2-2,-2 2 1,2-5 0,-2 4-1,2-3 2,1 2-1,0-1 0,1-2 2,2 1-2,0 1-3,0 0 4,0 1-5,0-1 5,0 3 2,-1-3-2,1 0 1,-4-3-2,1 0 2,0-4-2,-1-3 3,0-3 1,0-1-1,1 0-2,0 2 0,2-1-4,-1 4 5,0 0-1,0 7 3,1-3-3,-2 5-3,0-1 4,-4 1-5,2 1 6,-3-2 0,0 2-3,1-3 2,-2 0-1,1-4 0,2 1 2,3 0 0,0 0-2,5 3 1,-1 8 0,2 0-3,0 9 2,0 3 1,0 2-1,0 5 2,0-7 0,0 2-1,-1-7 1,-3-3-1,-2 1 1,0-5 0,-1 3-3,1-3 2,-2 1-1,2 0 1,0-1 0,0 0 0,2 6-2,-3-3 1,4 7 1,0-4-3,-3-2 3,3 5 0,-1-5-1,1 6 3,1-2-2,-2 1 1,3-2 0,-2-5-5,0 5 4,2-6-8,-1 6 8,2-2 0,0-5 1,0 6 1,0 1-2,0 0 0,0 6-1,0-1 1,0-5 0,0 6 1,0 0-2,0 2 1,0-2-2,0 1 1,0-1 0,0 1-1,0 5 1,0-1 0,0-5 0,0 0 1,0 0 2,0-1-3,0 7 1,0 0 0,0 0-2,0-3 3,0 3-2,0-2 1,0 0-1,0 1-2,2-1 3,-2 0-1,0 2 1,0-3-1,0 1 0,1 2-2,-1-2 3,0 1-1,0-1 0,0 0 3,0 1-3,0-1 1,0 0-1,0 2 0,0-3 1,0 3-1,0-2 0,0 2 0,0-2-1,0 2-1,-7 0 2,-5 0 0,-7 0 0,-5 7 0,1 2 0,-1-1 0,0 1 0,-2 1 0,0-3-1,1 0-1,8-3 2,-2 0 0,9-4 0,4 0 1,-1 2 0,1-2 0,0 0 0,1 0-1,0 0 1,5 0-1,-1 0 0,1 0 0,-2 0 0,0 0 0,2 0 0,-2 0 1,2 0-2,0-5 2,0 1-2,2-5-1,8-4 1,1 3 0,5-2 1,-1 5-1,2-1 1,0 1 0,2 2 0,-6 3 0,4-1 0,2-1-2,-1 4 2,0-3 0,0 1 1,-1-3 0,1 0-1,3-2 0,-5 2 0,0 0 0,0 0 1,-6 2 0,7-2-2,-7 4 1,-5-1 0,5 0-1,-3 2 1,-1 0-1,0 0 1,-2-2 1,2 2-1,1-2 2,-1 2-2,-2-1 0,2 1 1,-2-2-1,3 2 1,-7 0-1,0-1 0,0 1 0,2 0 0,-1 0 1,1 0 0,-1 0-1,4 0 0,-1 0 1,2 3 0,1 7-1,-1 4 0,-1 6 0,0 0 1,-1 4 0,-1 1-1,2-1 0,1 3-1,0-2 1,0 3 1,0-1 1,0 1-3,-1-1 4,1 2-4,-3-1-1,2 0 3,-4 1-2,2 0 1,-2 2 1,2 1-1,0 1 1,0 1 0,1 3-1,-1-3 0,1 3-3,-1 0 3,0-2-1,2 1 3,-2-3-1,0-3 0,0 0-1,2-2 0,-1-2 4,1-1-3,1-1 5,-2 1-6,0-2 0,2 1 1,-2 2-3,1 1 3,-2 3-2,1 1 1,-1 1 0,0 0 0,-2 1-1,2 0 2,0 1-1,-2-1 1,1 0 0,-1-1-1,-1-1 1,0 1 0,2-3-2,-2-3 2,1-1 2,-1-1-3,2 0 4,-2-2-3,1-5 0,-1 1 0,0 2-3,0 0 2,0 5-1,0-1 1,-3 0 2,0 1-2,-1-1 0,-2 1 2,2-1-4,0-2 3,1-1-2,0-4-1,1-2 1,2-3 0,0-2 1,0 2 0,0-7 1,0 0-1,0-1-1,0 2 0,0-2 1,2 2 2,-2-6-2,0 0 0,0 0 1,1 2 0,-1 0-1,0-2 1,2 3-1,-2-2 0,0 0 0,1 1 1,-1-1-1,0-1 1,0 0 1,2 1-1,-2-1-1,0 0 0,0 0-2,0 0 0,-3-4 0,-6-8-7,-5-5-8,-3-1-9,-4-3-11,-5-5-10,-4-3-27,-1-8-42,-5-9-131,0-3-65</inkml:trace>
  <inkml:trace contextRef="#ctx0" brushRef="#br0" timeOffset="305588.4787">24248 13754 297,'0'0'51,"0"0"5,0 0-1,0 0 2,0 0-5,0 0-6,0 0-9,0 0-6,0 0-7,0 0-2,9-32-5,-9 31-2,0-1-3,0 1-2,0-1 0,0 1-1,0 0 0,0-1 2,0 0-3,0 1-2,0-4-2,-3 2-1,-6-3 0,-4-2 0,-2 3 1,-5-2-1,6 4 0,-5 1-1,0 0 1,6 2 0,-7 0-1,10 0 0,-2 0-1,1 3 1,2 1-2,0-2 0,4 0 0,-3 2 2,6 0-1,-4-1 1,-2 4 0,0-3-1,2 1 2,-3-2 0,2 2 1,-4-3 0,2 3 0,4-4 0,-5 1 2,5-1-2,-1-1-1,1 2 1,5-2-3,-1 0 2,1 0-3,-1 2 0,-2 2 0,0 0-3,1 7 2,2 7 1,0 2 2,3 7 0,3 2 0,3 2-3,-1-1 1,0 3 2,-3 2-2,1 0 2,-1 2-3,-2 0 1,1 1-1,0 2 2,-1-1-1,0 1 1,1-1-1,-1-1 0,2 0 0,0-3 0,2 1 4,-1-1-3,0-1 2,-2-1-2,2 0-1,0-4 1,-2 2 1,1-2-2,-3 3-1,1 0 1,0-1-1,0 2 2,-1 1-1,-1-2 1,-1 4-1,2-2 0,-2-1-1,0-1 1,1-3 0,2 0 0,-2-2-1,1-1 2,0-2-3,1-3 3,0 2 4,-1-3-5,1 2 6,-3 1-6,1-6 0,-1 3 1,0 0-1,0 2 1,0-1-2,0-3 1,0-5 1,0-1-2,0 1 3,0-6-3,0 5 2,0-7-1,0 2-2,2 3 3,-2-3 2,0-2-1,1 7-2,1-7 1,-2 1-2,0 6 1,0-6 0,0 7 1,0-1-2,0 1 2,0-1-2,-2 1 1,-1-1 0,2-7 0,1 0 0,0-5 0,0 0 0,0 0-2,0 2 4,0-1-2,0 0 0,0 2 0,0-3 0,0 3 1,0-2 2,0 0-2,0 1 1,0-1 0,0 1 0,0-2 0,0 0-1,0 2-1,4-2 1,9 0 0,-3 0 0,7-5-2,-1 2 1,3-1 0,3-1 0,-5 0 0,0 3-2,0 0 2,-6 2 0,8-3-1,-7 3 1,2 0 0,-2 0 0,2 0 1,-2 0 0,0 0 0,2 0-4,-4 0 3,3 0 0,-2 0 0,1 0 6,-7 0-6,6 0 0,-5 0 0,-1 0-2,7 0 1,-8 0 1,1 0-1,0 3 1,-2-1 0,3-2-2,-3 2 2,1 0 2,-4-2-1,0 0 0,0 0 0,2 0 2,-1 1 0,1-1-1,-2 0-1,0 0-3,0 2 2,0-2-2,0 1 3,-2 3-1,-7 0 0,-2 0 0,-2 3-1,-3-1 1,6-3 0,-6 2 2,6-5-2,-2 0 0,-7 0 0,9 0-1,-7 0 1,2-5 1,0-2-1,0 0 0,-1 2-1,6 3-1,-3-1 1,-3 3 1,6 0 1,-6 0-1,7 3-1,5-2 1,-1 0 0,0 1 1,1-1-1,-1 1 1,2 1 0,3-3-1,-1 0 0,-1 0 0,0-3 0,-1-10 0,-3-5 0,2-3 1,-1-8 0,1 1 2,0-2-2,-2-3 2,-1-1-3,0 2 0,1-2 0,0 1 2,0 2-2,0 2-5,2-1 4,1 3-7,2 0 8,1-1 1,0 3 0,0-1 0,0-2-1,0 0 0,0 2 0,0-3 1,0 0 2,0-5-1,-2 3 1,-4-1-2,0-1-2,1 1 2,-4 2 0,2 0-1,0 0 1,1 5-1,-1 0 0,1 3 0,0 0-1,0 2-3,0-1 4,-1 1-4,2 3 4,-1-3 1,1-1-1,1 1 0,1-1-2,-1 5 3,3-4-2,-1 3 1,1-3 3,-1-1-2,1 1-1,-1 3 1,2 4-3,-3-9 1,0 4 3,2 6-2,-3-7-1,-1 4 1,0 5-3,-1-6 4,-2 3-1,4 4 0,-3-3 0,4 2 0,-1 6-1,1-5 1,1 4-1,1 0 1,-2-6 0,3 5 1,-1 0-1,1 1-1,-2-1 1,2 0-1,-1 0-1,-1-7 3,2 8-2,0-2 1,-1-5 2,1 7-2,0-10 0,-2 3 0,2-2-1,-1 1 1,-1 0 1,2 1-2,-1 5 1,-1-5 0,2 6-1,-1 0-2,1 2 3,0 4-3,-2-7 4,2 2-1,-2-2 2,2 2-2,0 5 0,-1-7 0,1 2 0,0-2-1,0-5 2,0 6-2,0-6 2,0-2-2,0 2 1,0-3 0,0 4 0,0 0 1,0 6 0,1 0-1,-1 5 1,0-2-2,0 2 1,0-1 0,0-1 0,0 1 0,0-1 0,0 1 1,2-1-1,-2 1 0,0 0-1,2-1 3,-2 0-2,1 1 0,-1-1 0,2 1-2,-2-1 2,1 0 0,2-2-1,0 0 0,0 0 0,4 1-1,-1 3 2,7-3 0,3 3-1,3 0 1,4 0 0,-3 0 0,2 0 2,0 0-2,2 0-1,-1 0 1,3-5-1,0-2 1,0 0 0,-1 0 2,-9 4-2,1-2-1,-7 1 0,-4 4 1,6 0 1,-7 0 0,1 0-1,0 0 0,-6 0 0,0-3-2,0 3 2,2 0 3,0 0-4,0 0 2,-1 0 0,1 0-5,-1 0 5,0 0 0,1 0-1,-2 0 2,1 0-2,-1 0-2,0 0 2,2 0-4,-2 0-1,0 3-4,-6 2-8,-7 2-6,-3 0-4,-3 0-12,0 0-14,-2-6-55,4 1-65,-5-2-137</inkml:trace>
  <inkml:trace contextRef="#ctx0" brushRef="#br0" timeOffset="307256.5741">18832 13769 151,'0'0'41,"0"0"-4,0 0-1,0 0 2,0 0 0,0 0 3,0 0 1,0 0 1,0 0-1,0 0-3,14-1-2,-12 1-6,-2-2-6,1 2-2,-1 0-5,2 0-2,-2 0 1,1-2-5,-1 2 2,0 0-1,2 0 1,-2 0 0,0 0-1,0 0-4,-3-2-2,-10-1-3,-7 3-2,-6-2 1,1 2 2,7 0-2,-2 0 1,0 0 0,9 0-2,-4 0 2,11 0 0,-2 0-1,0 0 2,0 0-3,2 0 0,4 0 0,-2 0 0,2 0 1,-2 0-1,0 0 0,-5 0 1,1 0 0,0 0-1,1 0 0,-2 0 0,1 0-1,0 0 0,-6 0 1,7 0 0,0 0-1,1 2 0,0-2 1,1 3-4,-2-1 4,2 0-4,0 3 4,1 0-2,0 5 0,-1 0 0,3 4 0,0 6 5,0 1-6,0 8 7,0-1-7,0 0 0,3 1 1,-1 3-1,2 0 1,-1 3 2,0-1-2,1 2-1,1 3 1,0 0-3,4-2 4,-2 3-2,0-1 2,1-1-1,-1 0 0,0 1 3,-3 1-2,2-2 4,-1 2-4,-1-3-2,-1 1 3,1-2-3,-1 3 2,0-5-1,-2 3 0,2-3 0,0-2 1,0 0 0,0-1-1,0-1-1,1-3 1,3 0 0,-2 0 0,0 0 1,0-3-1,1 1 7,1 0-7,-3 1 5,-1 0-3,0 3-4,-2 0 4,-1 3-2,2-3 1,-2 2-2,0-2 1,1 4-2,1-4 4,-2-1-4,1 0 2,1-2-1,1-2 1,-2-1 0,1-1 1,-1-1-1,3 2 2,-3-3-2,1 1 1,-1 2-2,1 0 1,-1 1-3,1 0 2,-1 3 5,2-1-4,0 1 3,0-2-5,0 1 1,1-2-2,0 0 3,-1-8 1,2-1 1,-2 2-2,0-7 0,-1 1 0,0-7 0,-2-1 1,1 2 0,1 0 0,-1-1-1,-1 1 1,2-1-1,-1 7 3,2-2-3,-2 2-2,1 4 1,-1-5 1,2 7 0,-1-7 5,-1-1-5,2 1-1,-2-5 1,1 0-2,-2-5 3,0 0 3,0 0-2,0 0 3,4 0-2,2 0-3,1 0 3,5 0-3,-6 0 2,6 0-1,5 5-2,-2-1 0,6 1 0,-1 1 0,0 0 1,-1 0 3,3-1-3,-1-1 1,1-2 0,3-2-2,-2 0 2,1-4-1,-2-4 0,-3 1 1,-5 0-2,-7 4 3,-2 1-1,-5 2-1,0 0 0,0 0-3,1 0-2,1 0-1,-2 0-4,0 0-5,0 0-7,0 2-8,-9-2-15,-4 0-51,1-9-157,-2-11-69</inkml:trace>
  <inkml:trace contextRef="#ctx0" brushRef="#br0" timeOffset="308248.6308">20884 13776 388,'0'0'64,"0"0"-1,0 0-11,0 0-6,0 0-13,0 0-4,0 0-5,0 0-2,0 0-3,0 0-3,-43-12-3,42 12-3,1-2-3,-3 2-1,3-3-3,0 3 0,3 0 0,12 0 0,5 0 0,6 0 1,-1 0-1,1 0 1,0 0 0,-2 0-1,-6 3 1,0-3 1,1 0 1,-7 0 2,5-5-1,-7 4-1,-6-1 1,7-1-4,-6 3 0,4 0-1,3 0-1,-1 8 1,1 9-1,-2 3-2,0 9 6,-4 4-5,0 2 5,-4 2-3,1 3-2,-3-2 2,2 0-1,-2-2-1,0 0-1,0 0 1,0 3-1,0 0 3,1 1-3,1 1 2,2 1-2,-3 2 2,2 2 3,0-1-4,-1 4 4,-1-2-4,-1 0 0,2-1 1,-2-3-2,0 1 2,0-4-1,0-1 1,0-1-1,0-3 0,0 0-1,0-2 0,0-1 0,0 0 2,0 1 0,0-1 0,0 2 4,1-1-3,-1 1 2,0 2-3,0-1-1,0-2 0,0 1-1,-6 0 2,2-2 1,-5-1 0,3-4-2,1 0 0,-1-2-5,0-1 5,0 1 1,2-5-2,1 4 3,0-4-2,2 2-5,1-1 5,0 2 0,0 1 1,0 1 5,0 0-9,-2-1 6,2 0-5,-1-1 3,-1-6 1,-1 0-1,2 1-1,-2-6 1,0 4 1,2-6-2,-2-5 0,3 0 2,0-5-3,0 0 3,0 0-1,0 2 1,0-1 0,0 1 0,-1 0-2,-1 3-2,-1-2 3,2 2-2,-1 0-1,2-5 0,-1 0-7,1 0-9,-8 0-19,-4-3-57,-3-7-93,-4-11-144</inkml:trace>
  <inkml:trace contextRef="#ctx0" brushRef="#br0" timeOffset="309429.6984">24262 13721 522,'0'0'58,"0"0"-4,0 0-13,0 0-11,0 0-5,0 0-6,0 0-3,0 0-3,0 0-2,0 0 0,-57-53-1,40 50-2,-1 0 0,-7-1-3,3 4-1,-2-3-2,1 3 0,1 0-1,2 3 2,4 2-2,3 0 1,3-2-1,6-2 1,-1 2-1,5-3 1,-1 0 1,1 0 0,-2 0 1,1 0 2,-1 2-1,1-2 0,-1 2 0,1-2-2,0 1 0,-2 3 1,0 1-3,-1 6 1,-1 4 0,2 0-2,-1 7 1,1 5 0,0 2 3,2 2-4,1 7 3,0 3-6,0 4 2,3 5 2,2 2-2,1 1 5,1 0-5,-1 1 1,0-2-1,0 1 0,-3 1 0,0-1 2,-3 2 2,0-2-2,0 2 2,0-3-3,0 0-1,0 1 1,-2-3 0,1 1 1,1-1-2,0-4 4,0-2-3,0-5 1,0-1 3,0-5-6,3-4 7,1-2-4,0-1 1,0-4-1,1 3-2,-1 0 1,1 1-2,-2 3 2,-1 3 0,1 2 2,0 2-2,-3-1 0,0-2 0,0-1 0,0-1 0,0-11 0,0-2 0,0-3 0,0-10 0,1 2 0,-1-7 0,0 3 0,2 2 1,-1-1-1,1 0 0,-1-1 0,2 0 1,-1 0 0,1 2 0,0-3-1,-1 1 0,1-1-1,6 3 1,-5-2 2,-1-1 0,1 1-2,1-3 1,1 0 0,5 0 1,2 0 1,1-3-2,4-5-1,-2-1-1,0 0 1,2-2-1,2-1 2,1 2-1,2 1-1,0 1 1,1 1 0,0 3 0,1-1 1,-2 1-2,-6 0 1,3 1 0,0 2 0,-2 1 1,2 0-1,-3 0 0,-5 0 0,0 0 0,1 0 0,-3 0 1,-1 1-1,-4 2 1,2 1 0,-4-1 0,0 0-1,0 0-1,-3-3 0,0 0 1,0 0 1,2 0 0,-2 2-1,0-2-2,1 0-2,-1 0-10,0 0-7,-3 0-12,-4-8-22,-2-3-45,1 3-89,-1-6-126</inkml:trace>
  <inkml:trace contextRef="#ctx0" brushRef="#br0" timeOffset="310832.7786">24881 13712 229,'0'0'72,"0"0"-5,0 0-5,0 0-5,0 0-3,0 0-3,0 0-7,0 0-5,0 0-9,-14-3-3,12 3-5,1 0-5,1-2-2,-2 2-2,2-1-2,0-1-1,0 0-3,0 1 0,0 1 0,2-3-3,2 2 0,9-1 1,5 1-1,0 1-1,8 0 3,-2 0-4,-1-2 0,1 2 0,-1-2-3,0-1 4,-1-1 1,-2-2-1,-5 1 3,1 0-2,-8 1-1,-3 1 2,0 1-2,-5 2 0,0 0 1,0 0-2,2 0 0,-1 0-1,1 0-2,-1 0 3,1 0-3,3 0 3,0 0 0,2 0-1,2 4 4,-5 4-4,3 2 1,-1 4 1,0 4-2,1 2 2,-4-1 0,1 4 0,-1 3 0,-1 1-3,1 5 0,-2 0-1,1 3 1,-2 2 1,1 1 0,-1 4-1,0-2-2,1 2 3,2 3-2,1-3 2,-1 1 0,0-4-1,0 0-1,0-1 2,0-1-1,1 1 0,-1-1 4,0 2-3,-1 0 4,-2-3-2,0 0-2,0-2 0,0 0 0,0-2-2,0-3 2,1-4-1,3 2 0,-1-5 2,1 0-2,1 3 1,-1-1-2,2-2 2,-1-1-1,0 0-1,-2 1 1,0-3 1,-2-4-3,-1 4 5,0 1-4,0 1 1,0 5 6,0-7-6,0-2 3,-1-5-2,-1-1-2,-1 8 1,2-9 0,0 2 0,1 0 1,0-7-1,0 1 0,0 5 0,0-4 0,0 4-1,0 0 2,1 1-1,2 5-1,-2-6 0,-1 5 0,2-5 3,-2 0-1,0 1 1,0-8-3,0 6-1,0-3 2,0-3 1,0 7-1,0-5 4,0-2-4,0 3 0,-2-2 1,2 0-3,0 0 1,0 2 0,0-7 0,0 0 2,0 0-1,0 0 1,0 3 0,0-3 0,0 2-1,0 0 2,-3 2 0,2 1-2,-2-1 2,1-1-3,-4-3 1,1 0 0,-5 0 0,0-3 1,3 0-1,-2-1 2,5 2-3,-6-1 0,5 2 0,-5-1 0,0 0 2,-3 2 4,-3 0-6,-1 4 0,1-1 0,-1 1-2,2 2 4,4-4-2,0 3 0,7-4 1,-3-1-1,1 0 1,0 0-1,2 0 0,4 0 2,-2 0-1,2 0 0,-1 0 4,0 0-5,-1 0 1,1 0 1,-1 0-6,1 0 6,-1 0-1,0 0 0,0 0 0,1 0 0,1 0-2,-2 0 1,2 0 1,-1 0 2,1 0 0,-2 0-1,2 0-2,-1-1-3,1 1-1,-2-2 0,2 2 0,0-2-4,0 1 0,0-1-3,0 2-1,0-3 0,0 2 1,0-4 1,0 1-2,3 0 2,0 1-4,-3 3 1,0-3-2,3 1-2,-1-2-9,2 1-15,-1-7-39,-3-4-88,0 2-124</inkml:trace>
  <inkml:trace contextRef="#ctx0" brushRef="#br0" timeOffset="313176.9127">24377 13607 232,'0'0'40,"0"0"1,0 0-2,0 0-4,0 0-8,0 0-4,0 0-1,0 0 3,0 0 6,-9 5-1,7-5 0,2 0-3,-1 0-2,1 0-5,-2 0 2,2 0-7,-1 0-3,-2 0-4,-2 2-3,-7 0-1,1-1 0,-7 3-2,1 1 1,-1-2-1,-3 4 0,4-4-1,2 1 1,-4-1 1,7-1 0,-6 0 0,6-1 1,-1-1 0,0 0-1,0 0 1,0 0-2,7 0 2,-4 0-1,6 0 1,-3 0-1,2 0 0,5 0 0,-4-1-1,-1-1 1,1 0-2,0 2 1,-3-3-1,1 3 0,-6-2-1,-1 2 1,2 0 0,-1 0 2,-1 0-1,1 0-1,7 0 0,-8 0-2,7 0 4,0 0-1,0 0 3,6 0 1,-1 0 0,1 0 0,-2 0-2,1 0 1,-2 0-1,2 0-1,-1 0 0,1 0-1,-1 0-1,1 0 1,1 0-1,-1 0-2,1 0 2,-2 0-2,2 0 1,0 5 2,0 7-2,0 7 0,0 5 1,3 0-1,3 2-1,-1 2 1,1-2 2,0 1-3,0-1 4,1-2-4,0 2 1,0-3 0,-1 4 0,0-1 2,3 1-3,-2 2 2,0 1-1,1 2 0,0 0 0,-2 0 2,0 2-3,-3 0 1,1-2-1,-3-1 0,2 0 1,-1-2-1,-1-2 2,1 0-1,0 1-1,1-1 2,-1 0 3,-1 1-4,1-1 4,-1 2-3,1-2-1,-1 2 1,-1 0 0,1 0-1,-1 2-1,0-1 1,2 1-1,-2-3 2,1-3-2,1 0 2,-1-7-1,2 0 1,-1-2-1,-1-3 0,1 5-1,-1-1 2,2-7-1,-2 7 0,1 3-1,-1-1 2,-1 8-2,1-2 1,-1-1 6,0 2-6,0 0 6,0-1-5,0 2-2,0-8 1,0 0 0,2-2 1,-1-4-2,1 5 1,1-2 0,-2-5 1,4 6-1,-2 0-1,1-2 1,0 6-1,-1-6 2,-2 4-1,1-2-1,-1 5 1,-1 3 0,0-6 1,0 0-1,0 0 0,0-6 0,0 8 1,0-12-1,0-2 0,0-1-1,0-6 0,0 0 0,0 0 1,0 2 0,0-1 2,3 3-2,0 1 1,-1-2 0,1 1 0,0-1-1,1 1 0,3 0 0,0 2-1,0-1 2,-1 1 0,3-3 0,-2 1-1,3 1 0,5 0 1,-5-2 0,8-1 1,0-2-1,4 0-1,4 0 0,-1-2 1,0-3 0,1-3 0,-3 3 2,-1-2-3,-7 2 2,-7 3-2,2-1 0,-5 1 0,-1 1 1,0 1 0,-4 0 2,0 0-1,0 0-1,2 0 0,-1 0 0,1 0-1,-1 0 0,-1 0-2,2 0-3,-2-2-3,0 1-7,0-6-9,0 2-17,0 1-28,0-2-60,0 0-155,2-6-15</inkml:trace>
  <inkml:trace contextRef="#ctx0" brushRef="#br0" timeOffset="314933.0132">25154 15464 314,'0'0'19,"0"0"0,0 0 1,0 0-4,0 0-1,0 0 9,0 0 9,0 0 12,0 0 3,0 0-1,-11-3-4,11 3-7,-2 0-5,2 0-4,-1 0-5,0 0-5,-1 0-1,1 0-2,-1 0-1,1 0-2,-1 0 0,1 0-1,-1 0-1,1 0-1,-1 0 0,1 0-2,-1 0-2,1 0-2,-2 0-1,2 0 1,-1 0 0,2 0 1,0 0-1,0 0 0,0-6 0,3 3 0,9-1 0,2-3-1,2 2-2,6-2 2,-3 0-3,1 2 2,-6 0 1,4 5-1,2-3 0,-7 2 1,7 0-1,-8 1 0,-6-2 0,5 2-1,-5 0 1,0 0 0,-1 0 0,0 0 0,-1 0 1,2 0-2,-2 0 2,-4 0 0,0 0 1,0 0-2,2 2 0,-1-2 1,1 1-2,-1-1 3,0 1 0,1-1 0,-1 0 0,1 3-1,-2-3-1,0 0 0,1 0 0,-1 0 0,0-4 0,0 0 0,-3-7 0,-2-4 0,-1-2-1,-4-6 1,2-1-1,1 0 1,0-1 0,-2-2-1,4 1 0,-1-2-3,0 2 5,0-2-6,-1 3 4,1-1 1,0 4 0,0-2 0,1 3 0,2 6 1,-3-3-4,5 1 4,-2 5-2,1-8 1,-1 2-1,3-2 0,-1 0-2,1-1 2,0 2 1,0-2 0,0 1 0,0-2 0,0 3 0,0 6 0,-1-9 1,1 3-1,-2 6 1,-1-6 0,0 2-2,-1 3 2,-3-7-2,4 6 1,-1-2 1,1 0 0,0 5-1,0-7-4,0 1 5,1 6-5,1-7 4,-1 9 0,2-3 0,-1-7 0,-2 8 1,2-8 0,0 3-2,-1 5 2,-2-5-2,1-2 2,-2 1 0,1-6 1,1 2-1,0 0-1,2-1-1,-2 4 1,3-1-1,0 3 1,0 5 1,0-7-2,0 9 1,0-2-2,4-1 1,-4 8 2,2-6-1,-2 5 2,0-1-2,0-5 0,0 6 1,0-6 0,0-1-1,0 1 4,-6-7-4,3 7 1,-1-5-2,-1 0-1,2 7 3,1-7-2,0 8 1,1 3 0,-1-4 0,2 3 1,-1 1 0,-1-6 0,1 6-1,-3-5-3,2 3 5,-1-2-3,0 1 4,1 1-2,-1-1-1,0-1-4,-2 3 5,1-5-1,1 4 0,-3-1 2,2-2-2,1 2 0,0 0 1,2 4-1,-1 1 1,2 4 0,-1-2 0,1 2-1,0-2 1,-2 1 0,2-1 0,0 1 1,-1 0 0,1-1-1,0 1 0,-2-1-1,2 0 2,0 1 0,-1-1-1,1 1 2,-3-5-1,2 1 1,-2 1-2,2-1 0,1 5 0,-2-1-2,2 1 1,0-2 0,-1 1 0,1-1 1,-2 1 0,2-1-2,-1 0 2,1 1 0,-2 1-1,2-2 3,-1 2-2,-1-3-1,-2 1 0,-2-1-1,2-1 2,-6 1 2,5 2-2,1 0 0,-6-2 0,4 1-2,2 0 2,0 1 0,4 1 0,-2-2-1,2 2 0,-1 0-1,-1 0 0,-5 0 1,1 0 0,-5 0-1,0 0 1,3 2-1,-2 1 1,5-1 0,2-1 0,-1 1-2,0-1 2,-1 0-1,0 2 0,5-3 3,-2 0-3,2 0-1,-1 0 0,-1 0-1,1 0-1,-1 0-1,1 0-2,0 0-2,1 0-1,-2 0-2,2 0-2,-1 0-1,1 0 0,0 0-1,-2 0 0,2 0 1,0 0 0,0 0 3,0 0 0,0 0 2,0-3 3,0-2 1,0 0 3,0 1 1,2-6 1,-1 5 1,1 1 1,0 1 1,-2 3 3,0-2 1,0 2 1,2-1 1,-2-1-1,0 0-1,1 2-1,-1-3 0,0 3-1,2-2 2,-2 0-3,0 1 1,0-1-1,0 2 0,0-2 1,1 2-1,-1-1-1,0 1 0,0-2 0,0 2-1,2-2 0,-2 2-1,0 0 1,0 0-1,0-3 0,0 3 0,0 0-2,0 0-1,0 0-2,0 0-4,0 0-8,0 0-8,0 0-17,0 0-24,0-2-30,0 2-60,0-2-115</inkml:trace>
  <inkml:trace contextRef="#ctx0" brushRef="#br0" timeOffset="319196.257">25967 4927 114,'0'0'37,"0"0"5,0 0 6,0 0-2,0 0 0,0 0-3,0 0 1,0-82 1,0 70 0,-1 0-2,-1 0-4,1 7-6,-1-7-7,1 8-3,-1-2-6,1-4-3,-1 5 0,1 1-6,1-1-3,0 5-2,-2-2-1,2 2-1,0 0 2,0-1-1,0 1-2,0-2 1,0 2-1,0 2 1,0 15 2,0 10 0,0 15 3,0 4-1,2 7 2,2 7-1,1 3 0,2 0 3,-2 3-4,0-2 1,-1-5-3,-1-4-2,0-7 1,1-7-2,-1-14 1,1-7 0,-2-8 1,-1-7 0,1 0 3,-2-5-2,0 0 2,0 0 0,0 0-1,0 0 1,0-12 0,-5-10 0,-2-5-2,2-4 0,-1-1-4,1-2 2,1-7-1,2 1 2,1-6-2,1-1-4,0-4 2,0 1-2,0-1 2,0 2 3,0 3-2,0 4-1,0 5 0,0 5 0,0 13 1,0-1 2,0 8-2,-1 0 3,-2 1-2,2 7 0,-1-1 2,1-1-2,-1 2 0,1-1 1,1 0-2,0 5 1,-2-1 0,2 1-1,0-2 1,0 1-1,0-1 0,0 1 1,0-1 0,0 1-1,0-1 1,0 0 1,0 1-2,0-1 2,0 1 0,0 1-1,0-1 2,0 1-2,0-2 0,0 2-1,0-1 1,0 1 0,0-2-1,0 1 1,2-1 0,-2 2-1,1-2 0,1 2 0,-1-1 1,7 1-1,3 3 0,3 12 1,8 8 1,-3 6-1,0 5 2,1 7-2,0 1 1,0 3-1,2-1 2,0-1-2,1-4 1,-1-4-1,1-5 0,-3-4 4,-1-3-5,-4-4 5,-4-6-7,-5-6 3,-4-2 0,-2-5 0,0 0 1,0 0 1,3 2 0,-2-2 1,1 0 0,-1 0-1,1 0-1,-1-14-3,2-8 3,-1-7-2,-1-3 2,2-2-1,0-2-1,1-3 1,1-4-1,3-3 1,0 2-3,0 5 3,2 3-1,-3 5 2,2 3-2,-3 4 1,3 3 0,-5 7-2,-1 2 2,0 4 1,-2 4-2,1-1 2,1 2-1,-3 3-1,0-2 1,0 2 1,0-2 0,1 1 0,-1 1-1,0-2-1,2 2 1,-2 0-1,0 0 0,1 0 0,2 14 0,2 8 1,1 11 1,0 6-1,1 3 1,1 4-1,0-1 1,0 4-2,-1-3 2,0 0-1,0-2 1,0-3 3,-1-2-4,0-1 1,2-1-2,-2-4 2,-1-1 0,1-3 0,-3-3 0,0-8 0,-1 1 2,0-6-1,-2-1 0,1 2 2,-1-8-1,3 0-2,-3-6 3,0 0-3,0 0 0,0 1 1,1 1-2,-1-1 0,0 1 1,0 0-3,0-1 2,0 1-2,2-1 0,-2 0 0,1 1-2,-1-2-1,0 1-6,2-1-8,-2 0-9,0 0-20,1 0-35,-1 0-55,2-1-150</inkml:trace>
  <inkml:trace contextRef="#ctx0" brushRef="#br0" timeOffset="319676.2845">26766 5008 399,'0'0'35,"0"0"10,0 0 4,0 0-3,0 0-8,0 0-7,0 0-3,0 0-6,0 0-3,0 0-4,19-20-4,-3 20 0,0 0-1,7 7-3,2 2 0,-2 4 1,1 2 0,0 2 1,-1 0-2,1 3-1,-2 0 0,-2 0 0,-1 0-2,0 1-2,-3-1 4,-1-3-6,0-2 3,1-1-1,-7-4-1,1 0 1,-4-4 2,1 0-1,0 2-2,-4-6 3,1 4 0,-1-1 0,-1-2 2,2 6-3,-2-4-1,1 4 0,2-1-1,-4-4 0,1 1 1,-1-2-2,2-1 1,0 1-2,0 1 0,-3-4 1,0 0 0,0 0-1,2 0 0,-1 1-4,0-1-4,-1 0-9,0 0-11,0 0-19,0-8-37,0-1-39,-5-8-98,0 6-65</inkml:trace>
  <inkml:trace contextRef="#ctx0" brushRef="#br0" timeOffset="320076.3073">27222 4775 556,'0'0'45,"0"0"-8,0 0-6,0 0-9,0 0-4,0 0-6,0 0-5,0 0-4,0 0 0,0 0-1,-29-17-1,19 27 0,0 10 0,-1 4-1,3 5 1,-4 7-1,1 3 2,-4 2-2,1 2 3,-3 2-1,0-1 4,-3 1 1,-3 0-1,1 1 3,-1-3-4,0-4 2,2-4 2,3-4-3,4-6 1,5-8-1,3-7-1,5-5-3,1-5 1,-2 3-2,1 2 0,-1-1 2,1 1-2,1-5-1,-3 0 1,3 0 1,0 2-1,0-1 3,0 1-4,0-1 1,0 0-1,0 1-2,0-1 2,0 1-2,0-2-1,0 1-9,0-1-13,0 0-36,3-6-63,7-10-168,6-7-16</inkml:trace>
  <inkml:trace contextRef="#ctx0" brushRef="#br0" timeOffset="320476.3302">27593 5125 649,'0'0'9,"0"0"2,0 0 6,0 0 7,0 0-2,0 0-3,0 0-6,0 0-4,0 0-2,94-24-1,-62 18 0,1 0-4,2 0 0,2 0-2,-2 1 1,1 2-1,-2 1 1,-2 2 1,-2 0-1,-3 0 1,1 5 1,-4-2-2,1 0 1,-8 0 2,1-1-1,-7-1 1,-5-1-1,0 2-1,-6-2 1,0 0 0,0 0 0,3 0 1,-2 0-2,0 0 0,1 0-1,-1 0-1,1 0-1,-1 0-1,1 0-2,-1 0-4,1 0-8,-1 0-13,1 0-25,-1 0-47,1 0-88,-1 0-113</inkml:trace>
  <inkml:trace contextRef="#ctx0" brushRef="#br0" timeOffset="321001.3603">28672 4392 509,'0'0'19,"0"0"8,0 0 8,0 0-2,0 0-4,0 0-5,-43 97-11,40-60 4,3 3-2,0 5-2,0 3 2,1 1-3,2 4 1,-3 2-1,0-1 2,0-4-5,0-3 0,0-4-2,0-4-3,0-5-2,0-6 0,4-1 3,5-8-6,1-4 5,3-3-5,4-7 3,5-5-1,0 0-3,2-7 5,1-8-6,-2 2 5,-1-3-3,-2-1-1,-1-1 1,-5-2-1,1-3-1,-5-1 0,-1 0-1,-1-2 0,-2-1 2,-2 5 0,-1 4 3,-1 7-1,-1 7 2,-1 4-1,0-2 1,0 2 0,0-2-1,2 1 0,-2 1 1,0 0 3,0 1 0,-2 13 0,-4 6-1,0 5-2,1 0 0,1-6 0,1-2-2,1-5 2,2 1-4,0-2 2,0-7-2,0 2-1,0-3-2,3 2-5,-1-2-11,2 1-18,-4-4-44,0 0-74,0-2-146</inkml:trace>
  <inkml:trace contextRef="#ctx0" brushRef="#br0" timeOffset="321231.3734">29017 4647 594,'0'0'-4,"0"0"-5,0 0-5,0 0-12,0 0-29,0 0-53,0 0-140</inkml:trace>
  <inkml:trace contextRef="#ctx0" brushRef="#br0" timeOffset="321541.3911">29191 4857 616,'0'0'44,"0"0"-8,0 0-4,0 98-10,0-75-6,0-1-4,1-7 0,2 2-5,-1-7-2,-1-6-2,1 2 2,-2-6-1,0 0 2,0 0 2,0 2 1,1 0 4,-1-1 2,0 1-3,0-2-4,0 0-4,0 0-4,0-3 0,0-9 0,0-5-1,0-3 1,1-4-2,7 0-2,3 4 2,1 0 0,5 3 1,-1 4 2,1 1-2,-1 1 0,2 3 0,-5 3 0,2 0 0,3 5 3,1 0-3,4 0 0,-4 7 0,-2 4-1,-5 1 2,-1 5 0,-4-1-1,-2-2 1,-4 3-1,-1 0-1,0 3-2,0-1-3,0-2-11,0-5-18,0-7-56,0 5-92,3-6-128</inkml:trace>
  <inkml:trace contextRef="#ctx0" brushRef="#br0" timeOffset="321841.4083">29762 4931 564,'0'0'-2,"0"0"8,0 0 2,52-97-1,-42 72 0,-1 3 1,-5 5 4,-2 2 2,-2 5 2,0 3-1,-2 1 2,-8 5 0,-6 1 4,-7 0 0,1 12-2,-2 5-1,-1 5-2,-1 5-2,3 2-3,1 0-3,5 2-2,4-2-3,3-2-1,7-3-2,3-2 1,0-5-3,6-5-3,7-2-8,-5-3-13,7-4-19,4 0-33,-1-3-36,8 0-69,-5-3-94</inkml:trace>
  <inkml:trace contextRef="#ctx0" brushRef="#br0" timeOffset="322230.4306">30124 4764 600,'0'0'39,"0"0"-2,0 0-3,0 0-11,-91 45-5,76-28-7,2 0-4,1 3-2,2-1-2,2 1-1,2 0 0,1-5-3,4 0 2,0-3-2,-1-1 0,2 2 0,0-3 3,0 0-4,0-5 1,2 2-3,0-3-1,7-4 0,4 0-3,0-2-1,6-8-3,-2-4 4,2-3 3,-2-3 4,-2 1 1,-1-1 2,-1 0-2,-5 8 4,-2 3-2,-3 6 0,-3 3 1,0-1-1,0 1-1,2 0 0,-1 0 0,1 0-1,-1 3 1,4 6-3,-2 0-1,1-2-2,0 2-6,2-1-10,1 0-12,-4-6-27,0 1-22,-3-3-42,0 0-59</inkml:trace>
  <inkml:trace contextRef="#ctx0" brushRef="#br0" timeOffset="322492.4455">30255 4845 580,'0'0'36,"0"0"3,0 0-1,0 0-13,0 0-12,0 0-6,0 0-5,0 0-3,77 54-2,-73-45-1,-1 2 0,0 0 2,-3-1 2,0 1 1,0-7 2,0 2 3,0-6 4,0 0 5,0 0 2,4-9 0,5-8-2,4-7-6,4-5-3,3 0-4,2-3-4,3-1-2,1 3-5,0 3-7,-3 4-13,-6 9-27,-7 6-54,-4 6-128,-8 2-64</inkml:trace>
  <inkml:trace contextRef="#ctx0" brushRef="#br0" timeOffset="323572.5073">26226 5990 268,'0'0'45,"0"0"-8,0 0-1,0 0 1,0 0 5,0 0 9,0 0-4,-35-92-1,35 80-12,0 5-3,0 2-6,0 5 0,0-7-3,0 2-6,0 0-4,0 0-1,-2 5 0,1 10-6,-1 14 4,1 12-4,1 8 1,0 6 2,1 4-3,4 3-1,-1 0-2,2-2 2,-1-2-3,-3-6 3,1-7-2,1-3 0,-2-13 1,-2-2-1,0-9 5,0 0-4,0-1 3,0-8-5,0 2 1,0-6 0,0 0 1,0 0 1,0 0-2,0 0 1,-2 0-6,-5-11 4,2-11-5,-4-10 4,1-9 0,2-9-3,0-8 1,1-9-5,2-3 5,3-2-2,0-1 4,0 6 1,3 6-6,3 10 4,0 9-3,2 10 4,-3 12 0,-2 10 0,3 3 0,-2 7-2,6 0-1,3 0 3,3 5-2,3 9 3,1 7-1,-3 3 1,1 5 4,-5 3-5,1 3 4,-2 3-4,1 0 0,-5 3 0,3 3 1,-3 0 1,1 0-1,-2-1 1,-1 1-2,1-8 0,-1-4 0,-3-10 1,0-5 0,-2-8 1,1-4-2,-1-1 0,-1-4 0,0 0 0,3 0 0,1-6 0,6-11 0,-1-10-1,1-5 1,2-7-2,-2-4 1,0-2 1,0-4-2,-1 3-1,0-3 3,-1 0-2,-1 4-1,-1 4 3,0 9-3,-3 9 3,-2 11 0,1 7 0,-2 5 0,0-1-2,0 1 1,1 0 0,5 0 2,2 13 0,3 8 4,3 10-5,-1 3 3,1 0-4,-2 4 4,-2 0 1,0 3 0,-1 2 2,0 2-3,-3 1 1,1-1-3,-3 0 1,-1-3-2,-2-6 1,-1-2-2,2-12 2,-2-3-2,0-7 1,0-7-2,0 2-3,0-7-5,0 0-8,0 0-12,0 0-20,0 0-47,0-10-78,3-11-130</inkml:trace>
  <inkml:trace contextRef="#ctx0" brushRef="#br0" timeOffset="323848.5231">26839 6079 740,'0'0'10,"0"0"3,0 0 3,0 0 0,0 0-4,108 31-3,-75-16-4,3 3-1,-1 2-4,0 1 0,-3 0 0,-3-1 0,-5 1 0,-1-1 0,-5-5 0,-5-4 0,-6-3 0,-4-5 0,-3-3 0,0 0 0,0 0-3,1 1-3,1-1-9,-1 0-14,2 0-29,3-11-44,-5-4-97,-1-9-98</inkml:trace>
  <inkml:trace contextRef="#ctx0" brushRef="#br0" timeOffset="324121.5387">27135 5866 578,'0'0'41,"0"0"-2,0 0-6,-39 88-4,25-57-8,-3 5-3,0 3-6,0 3-1,0 7-1,-1 0-3,2 0 0,2 0 0,4-5-2,-1-4 2,3-4-3,2-2 1,2-7 1,2-7-5,1-2 4,-1-8-6,2-5 2,0 0-1,0-5-1,0 0 1,0 0-1,0 2-3,0 0-7,0-1-11,0-1-24,0 0-35,0 0-56,5-6-118,5-8-33</inkml:trace>
  <inkml:trace contextRef="#ctx0" brushRef="#br0" timeOffset="324397.5545">27416 6229 711,'0'0'-1,"0"0"7,0 0 4,89-21-1,-60 13 2,0 1-4,0 2-3,0 0-2,-2 0 0,1 2-2,-9 2 0,2 1-1,-2 0 0,-2 0 1,1 1 0,-4 2 1,-4 0-2,-5-1-1,-1-1-3,0-1-5,2 2-6,-1-2-16,1 2-13,-6-2-28,0 0-41,0-2-96,0-6-42</inkml:trace>
  <inkml:trace contextRef="#ctx0" brushRef="#br0" timeOffset="324673.5703">27670 5943 604,'0'0'25,"0"0"4,0 0 3,0 0-2,0 0-8,0 0-9,0 0-2,1 83-5,4-56 0,0 2 0,1-2-1,2 1-1,0-1 1,-2 0-2,0 2 2,0-5 0,-3-2 1,0-5-1,-3 1 0,0-1-1,0-5-2,0 6 0,0-8-1,-2 2-2,-1-3 2,2-4-2,1 2 0,0-7 2,-2 0-5,2 0-10,0 1-18,0-1-51,0 0-100,0-3-128</inkml:trace>
  <inkml:trace contextRef="#ctx0" brushRef="#br0" timeOffset="325693.6286">28228 5778 287,'0'0'47,"0"0"16,0 0 0,0 0-3,0 0-11,0 0-11,0 0-8,0 0-7,0 0-5,-1-15-2,1 13-1,0 1-2,0-1-1,0 2-3,0-2-3,0 2-2,0 0 0,0 11 3,4 9 4,0 10-2,1 3 4,-1 5-6,0 2 0,0-1 0,-2 1-3,1-2 1,0-1-1,-2-3-1,2-4-1,-1-8 1,-2-10-2,1-6 1,-1-6-1,0 5 1,0-1 0,0 1 1,2 0 0,-2-5 0,0 0-1,0-2-2,0-10 0,0-11-3,-3-6 2,0-3-1,0 0 1,1-5 0,-2 0 1,1-4-1,0 1 1,-1-4 2,1 3-4,2 3 4,-1 12-3,2 11 3,0 3 0,0 6 0,0 1 0,0-2-1,0 2-1,0 3 0,5-5 0,7 2 1,3 5-2,10 0 2,1 9 0,2 4 1,1 4-1,2 1 2,-2 5-2,-3 1 0,-3 3 4,-1 2-2,-4 4 2,-3-1-1,-1 0-2,-4 1 1,-1-1-1,0-1 1,-2-2-1,-1-2 3,1-2-2,0-9 1,-1-2-1,-2-5-1,-2-6 0,1 2 0,-3-5-1,4 0 1,3 0 2,5-5-2,1-7 0,-3-5-1,-4-3-1,-2-4 0,-1-2 0,-2-5 0,-1-1-1,0-5-1,-1-2 1,-4-3 1,3-4-3,0 2 1,1-1-1,1 6 1,0 5 2,0 12-1,0 8 1,0 8 0,0 6 0,0-2-1,0 2 0,0-1-1,0 0-2,0-2 0,0 3-3,0 0-1,0-2-5,0 2-5,0 0-11,0 0-17,-2 11-39,-5 4-57,-2 3-160</inkml:trace>
  <inkml:trace contextRef="#ctx0" brushRef="#br0" timeOffset="326254.6607">26821 6653 657,'0'0'9,"0"0"3,0 0 3,0 0 3,0 0-3,0 0-4,0 0-3,0 0-1,0 0 0,0 0-3,83 11 0,-39-5 0,4 0 0,4-3-1,5 0 0,3-3 1,4 0 0,3 0-1,2-6 0,3-2-2,-4 1 0,-3-1 0,-4 1 0,-6 0-1,-5 3 2,-8 3-2,-5 1 1,-4 0 1,-3 0 1,1 0 2,-2 2 0,-1 1 0,0 1-1,-2-4 1,0 0 0,0 0 1,1 0 1,1 0 0,1-5 1,-3 1-3,1-1 0,-2 0-3,-7 2-1,-7 2 0,-5 1-3,-6 0 1,0 0 0,0 0-1,1 0 1,1 0-1,-1 0-3,-1 0-3,2 0-10,-2 0-13,0 0-42,0 0-92,0 0-150</inkml:trace>
  <inkml:trace contextRef="#ctx0" brushRef="#br0" timeOffset="326734.6882">29348 5961 625,'0'0'14,"0"0"5,0 0 6,0 0 1,0 0-2,0 0-4,0 0-2,0 0-3,0 0 0,70-32-3,-44 30-3,1 0-3,1 0-1,-1 2-3,-1 0 0,1 0-1,-1 0 0,-1 0 1,1 0-1,-3 0-1,-5 0 1,-1 0-1,-5 0 0,-6 0 0,1 0 0,-7 0-1,0 0 0,0 0-2,1 0 0,1 2-4,-1-2-9,1 0-15,3 3-29,1-2-67,6 2-170,2-3 0</inkml:trace>
  <inkml:trace contextRef="#ctx0" brushRef="#br0" timeOffset="327176.7135">30021 5638 677,'0'0'9,"0"0"6,0 0 6,0 0 1,0 0-3,0 0-7,45 98-3,-41-67-3,-4 4-3,0 1 3,-4 2-4,-4-1 4,0-5-1,-3-5 1,3-9 1,4-7 3,2-8-1,2-3-1,-1 0-1,1 0-2,-3 0-2,1-8-1,1-10-1,1-8 0,0-6 2,4-2-6,5-7 3,4 1-3,0-2 2,3-2 1,-2 0 0,4 3 0,-2 3 0,2 6 0,-2 3 0,3 7 1,0 5-2,-2 3 2,3 4-1,-1 5 0,3 5 3,1 0-3,2 0 1,-2 12-1,-1 1 1,-2 4 0,0 4 0,-4 3 0,-2 3 1,-4 0-3,-2 1 3,-4 2-2,-1-1 2,-3 0-1,0 0 0,0-4-2,0-7 1,0 0 0,0-4-5,0-2-1,0 0-15,0-7-15,0 2-47,0-7-106,0 0-128</inkml:trace>
  <inkml:trace contextRef="#ctx0" brushRef="#br0" timeOffset="327410.7269">30210 5838 727,'0'0'8,"0"0"3,0 0 3,0 0 3,0 0-2,0 0-7,0 0-7,0 0-2,0 0-15,101-22-25,-68 14-74,-1 3-190,-4-1-7</inkml:trace>
  <inkml:trace contextRef="#ctx0" brushRef="#br0" timeOffset="327712.7441">30778 5201 452,'0'0'52,"0"0"-1,0 0-7,0 0-6,0 0-5,0 0-6,0 0 2,-86 15-8,77 23 0,3 6-2,2 7-2,4 2 0,0 1-6,7 3-1,5-3-4,3-1 0,3-5-2,1-4 1,1-3-1,0-1 0,-1-3 4,-3 2-5,0-3 6,-5 1-4,1-4 0,-6 1 2,-4-5-4,-2 0 1,0-2-1,0-3-1,-2-8 0,-4-1 1,2-5-4,-2-1 1,1-2-4,3-4-3,0 2-5,-5-5-9,-5-3-14,-4-6-28,-5-5-61,1-2-115,2-6-79</inkml:trace>
  <inkml:trace contextRef="#ctx0" brushRef="#br0" timeOffset="327983.7596">30579 5989 667,'0'0'16,"0"0"4,0 0 4,0 0-4,0 0-8,82-60-8,-48 47-8,2-3-25,3 2-57,-2-3-99,-2-3-120</inkml:trace>
  <inkml:trace contextRef="#ctx0" brushRef="#br0" timeOffset="328225.7735">31143 5138 501,'0'0'42,"0"0"7,0 0-4,0 0-9,0 0-13,0 0-4,0 0-8,0 0-2,0 0 0,0 0-1,-6 0 3,3 20 0,0 11 8,3 10-4,0 10 4,4 10-2,5 6-3,0 3 0,2 3-4,-1-4 1,-1-2-3,3-5-2,-4-4 1,1-5-5,1-6 0,-1-6-1,-2-6-2,2-7 5,-2-4-2,-1-7 0,-3-3-1,0-4 0,-3-5-1,0 5-3,0-6 3,0 6-3,-2-2 3,-5-1 2,-6-1-2,4-2 0,-9-1-3,-3-3-2,-2 0-4,-6-9-9,2-2-10,2-4-22,-1-5-49,1-6-74,-1-3-144</inkml:trace>
  <inkml:trace contextRef="#ctx0" brushRef="#br0" timeOffset="328508.7897">30952 5707 645,'0'0'19,"0"0"2,0 0 0,77-44-1,-50 32-11,5 2-5,1 0-3,3-3-2,3 3-1,-3-1 3,2 0 0,-2 1-1,-2 0 2,-6 1-2,-2-1 1,-8 5 2,-8 1 1,0 4 1,-3 0 1,2 0 1,2 4 2,-1 8-2,-1 4 3,-3 3-3,-2 3-2,1 2-2,-3-1-1,1-6-2,-3 3 1,2-8-1,-2 2-1,0-2-3,0-9-5,1 4-10,-1-7-13,0 0-29,0 0-51,0 0-119,0 0-66</inkml:trace>
  <inkml:trace contextRef="#ctx0" brushRef="#br0" timeOffset="328743.8031">31487 5204 649,'0'0'1,"0"0"3,0 0-2,0 0-1,0 0-4,0 0-12,81 62-33,-72-51-63,0 1-162</inkml:trace>
  <inkml:trace contextRef="#ctx0" brushRef="#br0" timeOffset="329296.8347">31627 5511 617,'0'0'39,"0"0"-5,0 0-6,30 82-8,-22-66-6,-2-2-5,0-2-4,-1-4-3,-4-5-1,2 2 0,-3-5 1,0 0 1,0 0 2,0 2 0,2 0 2,-2-1-1,0 1 2,0-2-2,0 1 0,0-1-1,0 0-3,0-3-1,0-12-2,3-5 1,1-5 0,5 0-2,2 4 1,2 1 0,2 3 0,-4 7 1,1 1-1,-4 4 0,-3 2 1,7 1-1,-1 2 1,3 0 0,4 8 0,-4 3 1,-1 4-1,-1 0-1,0 4 2,-3-2 0,2 0 0,-6-4 5,3-1-7,-1-5 5,-3 1-4,2 1-1,0-3 0,-2 2 0,-1-6 4,1 2-5,-4-4 4,5 0-5,3 0-1,6-4 0,3-6 2,0-7 0,-2-4 1,0-5 0,0-2-3,1-5-1,-2-1-2,2-1 0,-3 2-1,-1 2 4,-4 9 1,-3 10 3,-2 5 0,-3 7 1,0-1 1,-2 1 2,-12 1 7,-5 10-1,-7 9 4,1 4-1,4 4 1,2 4-3,3 2 0,4 0-3,5-2 0,2-1-4,3-5-1,2-2-2,0-6-1,7-1-2,0-7 1,4-1-1,1-2-2,4-2 0,0 0-3,2-3-2,2-1-1,-2-1-1,2 2 2,-2-2 1,-5 0 0,0 2-3,0-1 0,-2 1-7,1 0-1,-7-2-16,4 0-42,-4 3-83,1-3-141</inkml:trace>
  <inkml:trace contextRef="#ctx0" brushRef="#br0" timeOffset="329541.8487">32441 5620 772,'0'0'29,"0"0"-1,0 0-4,0 0-8,0 0-8,0 0-4,0 0-1,0 0-1,0 0 0,0 0 1,15 1-2,-14 1 0,0-2 0,-1 0-1,2 1-1,-2-1-1,1 0-4,1 0-5,-2 0-8,1 0-19,2 0-70,-2 0-191,-1-4-36</inkml:trace>
  <inkml:trace contextRef="#ctx0" brushRef="#br0" timeOffset="335056.1641">18884 14916 446,'0'0'46,"0"0"4,0 0-5,0 0-5,0 0-12,0 0-7,0 0-6,0 0-4,0 0 0,52-122-3,-25 70-1,5-7-2,5-4-3,3-3-1,3-1-1,4 0 2,0 2 1,3 1-1,-1 2 1,0 3-3,-1-1 4,-2 5-1,-1 0 3,-2 3-3,-3 2-2,0 6 2,-3 3-4,-4 4 4,-4 9-1,-5 4-2,-7 7 1,-4 5-1,-5 6-2,-5 4 0,0-1 0,-3 3-3,0-1-1,0 1-2,0 0-10,2 0-10,-2 4-27,0 13-36,-3 9-75,-3 13-115</inkml:trace>
  <inkml:trace contextRef="#ctx0" brushRef="#br0" timeOffset="335520.1907">19173 15390 437,'0'0'41,"0"0"7,0 0-2,0 0-8,0 0-12,0 0-8,0 0 0,0 0-3,0 0-1,0 0 0,32-46-3,-10 21 0,5-4-2,5-4 1,5-5-3,3-6-4,0-2 2,6-7-3,4-5 0,2-4 2,2-4-3,3-6 1,-1 1-2,-2-2 1,1 1-1,-2 3-5,-1-1 5,-2 3-3,-2 4 1,-4 3 4,-2 9-1,-5 7-1,-3 5 2,-5 8-1,-2 3 0,-4 6 0,-4 2-2,-2 5 1,-5 5 0,1 1 0,-7 5 0,-3 1 0,1 2 0,-4 1-1,0-2-1,0 2-3,1 0-2,1 0-1,-2 0-2,0 2-5,-2 11-7,-6 7-17,-10 7-24,-1 2-34,-4 8-64,-4 0-104</inkml:trace>
  <inkml:trace contextRef="#ctx0" brushRef="#br0" timeOffset="335937.2145">19439 15631 512,'0'0'41,"0"0"2,0 0-1,0 0-10,89-59-6,-65 35-2,6-6-3,2-5-3,6-4-1,4-10-4,1-3-3,5-6-2,1-6-8,4-4 3,4-2-4,-1-1 0,2-2 3,0 4-4,-2 3 2,-1 6-1,-3 7 2,-1 5-1,-8 9 0,-1 5 2,-7 5-2,-3 5 0,-7 4-3,-4 3 2,-7 5-4,-3 1 5,-4 5 0,-4 3 0,1 1 0,-4 2 2,0 0-3,0 0-1,0 0-2,1 0-5,-1 0-1,0 0-6,0 0-18,0 0-35,-7 9-61,1 0-147</inkml:trace>
  <inkml:trace contextRef="#ctx0" brushRef="#br0" timeOffset="336769.2621">24014 14144 442,'0'0'48,"0"0"-3,0 0-7,0 0-11,0 0-11,0 0-3,0 0-1,0 0 0,0 0 5,0 0 0,-8 10 2,17-10 1,8-10-1,7-9-2,3-4-1,4-9-2,6-5-1,3-7-3,4-2-2,5-1-1,1-2-9,0 3 4,-1 2-3,-3 5 0,-1 4 5,-7 7-4,-7 4 1,-5 5-1,-8 9-2,-10 5 2,-3 3 0,-5 2-1,0-2-2,0 2-1,1 0-5,1 0 1,-2 0-4,0 0-5,0 4-8,0 8-16,-5 8-32,-5 6-41,-6-2-93,0 4-72</inkml:trace>
  <inkml:trace contextRef="#ctx0" brushRef="#br0" timeOffset="337121.2823">24067 14543 581,'0'0'37,"0"0"3,0 0-4,0 0-8,0 0-11,0 0-1,64-97-4,-38 60 1,5-5 0,7-5-3,7-4-1,1-3-4,6 2 3,2-3-6,-1 3 2,1 2-2,-1 2 0,-3 6 0,-4 5-6,-7 4 6,-6 7-4,-5 4 1,-11 10 2,-6 2-2,-3 6 1,-4 1-1,0 2-1,-4 1 0,0-2 0,0 2-1,2 0-2,-1-2-2,1 2-4,-1 0-7,0 0-10,-1 0-24,0 0-33,0 12-58,-8 8-136</inkml:trace>
  <inkml:trace contextRef="#ctx0" brushRef="#br0" timeOffset="337521.3051">24199 14867 500,'0'0'38,"0"0"2,0 0-5,0 0-5,0 0-6,0 0-3,0 0 3,0 0-3,0 0-3,49-49-3,-22 20-5,6-3-1,5-5-2,3-4-2,2 1-1,2 1 1,2-3-1,0 3-3,-1 0 2,-4 2-3,-2 3 0,-6 8 1,-6 2-1,-5 7-1,-8 4 0,-5 4 1,-2 3 0,-4 3-1,0-4 0,-1 4-2,0 1-1,0-1-2,-3 3-5,0-2-2,0 2-7,1 0-10,1 0-16,-2 0-36,0 0-52,0 13-134</inkml:trace>
  <inkml:trace contextRef="#ctx0" brushRef="#br0" timeOffset="337921.328">24274 15270 660,'0'0'38,"0"0"-2,0 0-9,0 0-7,78-86-5,-59 67-10,0-1 2,2 2-6,2-3 1,2-2 2,1-1-3,3-2 0,1-2 0,3-1-1,2-2 0,0 2 0,1-4 0,0 0-1,-1 1 0,-2 1 2,-1 3-1,-2 2 2,-3 4-3,0 2 0,0 8-1,-2-1 1,-4 6 0,-4 0 0,-3 2-3,-5 3-2,-5 0-1,0 2-3,2 0 1,-2 0-2,1 0-1,0 0-5,-5 0-7,3 0-13,0 4-23,-1 6-25,-2 4-30,0-1-73</inkml:trace>
  <inkml:trace contextRef="#ctx0" brushRef="#br0" timeOffset="338238.3462">24446 15483 558,'0'0'53,"0"0"0,0 0-8,0 0-12,84-71-8,-57 46-6,2-5-6,4-2-4,4 0-4,0-2-1,2 0-1,-1 0-5,-1 1 3,0 0-3,0-1 4,-4 4 0,-2 1-1,-5 2-1,-6 7-1,-6 5-2,-5 6-3,-6 6-1,-3 3-8,0-5-13,-1-3-19,-11-1-44,-1-1-60,-6 3-138</inkml:trace>
  <inkml:trace contextRef="#ctx0" brushRef="#br0" timeOffset="338914.3848">19445 15997 475,'0'0'47,"0"0"2,0 0 1,0 0-6,0 0-11,0 0-4,0 0-4,0 0-3,0 0-1,0 0-6,78-48-2,-49 24-1,6-5-3,6-2 3,5-4-5,2-5 3,5 1-7,2-5 3,1 0 0,2-3-1,0 0 4,-1 1-6,0 2 2,-5 2-2,1 0 1,-2 5-1,-3 2 1,-4 3-2,-3 3 0,-6 0 0,-3 4 0,-3 4-1,-5-1-4,-2 6 4,-5 0-5,-4 6 5,-6 4 0,-1 0 0,-3 3-1,1 0 0,-1 0 0,-3 3 0,0-2 1,0 2-1,1-2 0,1 1-1,-1-1-1,1 2 0,-1-2-2,-1 2-1,2-2-4,-2 2-6,0-1-8,0 1-9,0 0-17,0 0-30,-8 5-50,-4 9-103,-4 3-61</inkml:trace>
  <inkml:trace contextRef="#ctx0" brushRef="#br0" timeOffset="339352.4099">19974 16033 535,'0'0'12,"0"0"10,0 0 5,0 0 1,0 0-4,0 0-5,0 0-2,0 0-3,0 0 6,0 0 1,3 59-3,7-59 2,5 0-3,5-7-8,-1-8 3,2-2-2,2-6-2,5-6 6,4-3-8,1-4 1,5-2 0,2-3-5,6 0 5,-1-2-5,3 4 2,-5 0 0,1 2-3,-7 5 1,-1 3-2,-4 1 2,-1 3-2,-5 4 1,-3 2-1,-3 2 0,-1 2 0,-2 3 0,-5 3-1,-1-1 1,-2 5-2,-2-2 2,0 1 0,-4 3 2,2 2-2,-5 1-2,0 0 1,0 0-1,1 0 0,2 0-3,-3 0-5,0 0-14,0 0-21,-3 0-45,-8 0-53,-7 3-166</inkml:trace>
  <inkml:trace contextRef="#ctx0" brushRef="#br0" timeOffset="358060.4799">641 10098 289,'0'0'59,"0"0"-5,0 0-11,0 0-11,0 0-6,0 0-10,0 0-2,0 0 1,0 0 1,-24-41 5,24 31 1,0 5 3,0-2-2,0-3 0,0 5-2,0 0-1,0 1-3,0 4-3,0-4-3,1-1-2,1 0-3,-1 2-2,-1 3-1,3-6 0,3-1 0,1-6 0,0 3-1,3 0-1,1 1 1,-4 2 0,6-3 0,-2 3 1,-3 2-3,6 0-4,-5 2 4,1-1 1,1 1-1,2 2 5,8-3-5,-2 4 2,8-5-1,-2 2-4,-4-1 4,2 1-1,1-1 1,2 0-1,2-1 1,3-1-2,2 1 1,3 1 2,6 0-4,4-3-2,6 3 2,2-2 2,-1 1 1,-2 1 1,1 1 0,-2 0-3,-2 1 3,0 2-1,-2 0 1,-1 0 1,-1 0-2,0 0 2,-3 0 0,-1 0-1,1 0-3,-5 0 1,0 0-2,-1 0-1,-2 2 3,-2 1-1,0 0 2,1 0-1,0 0 1,4 0 0,1 0 0,1 0 1,1-2-1,1-1 1,1 2 0,-3-2-1,1 0 0,-3 0 1,-1 0-1,-1-2-3,0 0 1,-1 0-3,-1 2 2,-2 0 4,-2 0-2,-3 0 1,1 0-1,-1 0 1,1 3 0,-1-2 0,2-1-1,2 0 2,3 0-2,0 0 1,4 0 0,-2-2 0,1-1 1,-2-1-2,-1 1 1,-1 2 0,-1 1 0,-1 0-1,0 0-1,0 0 0,0 1 1,-1 2 1,0 2-1,1-2 3,0 0-2,-1 2 0,2-4 1,3 2-4,0-3 4,2 0-1,4 0 1,0 0 1,4 0-1,1-3 0,-1 0-1,-1 0 1,-3 0-2,1 2 2,-3-1-2,0 1 1,0-1 0,-1 0 1,1 2-1,-1 0-1,2-1 0,3-1 1,0 1 0,4-2 1,1-1 0,2 0-1,3 1 0,-1-2 0,-2 3 0,1-1 0,-4 0 0,1 1 0,-1 2-1,0 0 1,0 0 0,2 0 1,0-2-1,3 2 0,1 0 1,-2-3-2,3 3 1,-1-4 0,-2 3 0,1-1 1,1-1-1,-2-1 0,5 1 0,1 1 1,1-1 0,2-1 0,-1-1 0,0 0-1,-2 0 0,0 3-1,-3-1 1,-3-2 0,0 1 0,2-1 0,-3 2-1,4-2 2,0 1-1,-2-1-1,5-1 0,-1 2-1,-1-1 1,-2 2 1,-1-2-1,-2 2 0,-4 1 0,-2 0-1,-1 0 2,-3 2-1,-2 0 1,-3 0 1,-1 0-3,0 0 1,-3 0 0,0 4 0,-2-2 0,2 0 1,-1 1-1,1-3 1,-1 0 0,1 0-1,0 0 1,2-2-1,-3-2 1,1 1-1,0-2 0,-1-1 2,-1 2-2,-3 1 0,-6 1 0,1-1-1,-6 3 1,-1-2 0,2 2 0,-4 0 0,3 0 0,-9 0 0,2 0 0,-6 0 0,5 0 0,1 0 2,-2 0-2,3 0 0,-7 0 0,0 0 0,0 0 0,1 0 0,1 0 1,-1 0-1,1 0 0,-1 0 2,-1 0-2,2 0 0,-2 0 0,1 0 0,-1 0 0,2 0 0,-2 0-2,0 0 2,1 0-1,-1 0 1,0 0-1,0 0 1,2 0-1,-2 0 0,0 0 1,0 0-1,0 0 2,0 0-1,0 0 0,1 0 0,-1 0-1,0 0 1,0 0-1,0 0-1,0 0 2,0 0-1,0 0 1,0 0 0,0 0-1,0 0 0,0 0 1,0 0-2,0 0 2,0 0-1,0 0 1,0 0 0,0 0 0,0 0-1,0 0 1,0 0-2,0 0 1,0 0-1,0 0-1,0 0-2,-1 0-3,1 0-4,0 0-6,-3 2-11,-3 9-17,-3 4-48,-4 4-75,-4-1-133</inkml:trace>
  <inkml:trace contextRef="#ctx0" brushRef="#br0" timeOffset="359480.5611">663 10007 468,'0'0'46,"0"0"-3,0 0-5,0 0-8,0 0-6,0 0-5,0 0-5,0 0-2,0 0-4,-11-25-4,9 24-1,2 1-7,0-1-1,-1 1-2,1 0 2,0 0 2,0 13 1,0 11 3,3 9-1,2 8 3,0 8-2,-1 5 2,-1 3-3,0 2 0,0-1-1,-2-4 2,-1 2 3,2-1-2,-1-1 3,1 2-2,-1 0 0,-1 1 4,3 2-2,0 0 3,-3 0-3,1-3-1,-1-3-2,0-7-2,0-3 5,0-2-5,0-1 5,0 2-4,1-2-2,-1 3 1,2 1 0,1 1 1,0 4-1,0 2 2,-3 1-2,0 2 2,0 0-1,0 2 3,0-4 0,-5 2-2,1-1 3,0 1-3,-2-4 0,3 3 1,0-3-3,0-3 1,0-4-1,0 2 1,2-4-1,1 0 2,0 0-3,0 0 2,-1 2-1,-1-1 2,2 3 5,0 4-4,0-1 2,0 4-3,0 0-1,0 2 0,0 2 0,0 5 0,-1 1-1,-1 0 2,1 1 1,1-1-2,-2-3 3,2-3-5,0 2 2,0 1 0,0 1-2,0 0 2,0-2-1,0-4-1,0-4 0,0-3 1,2 0 2,-1-3-2,4 2 3,-3 1-3,4 1 1,0 5 0,1-1-1,-4 1 2,0-3-3,0-2 1,0-5-2,3 0 2,0-3-1,2-1 1,1-2 0,-2 0 0,0 0 4,2-1-4,-2-1 5,0 1-6,-2-1 1,2-1 0,-3 2 0,0-1 1,-1 0 0,0 0 0,-3 2-2,0 1 1,0 3-2,2-1 3,-1 2-2,2 1 1,2 2-1,0-2 2,-1 0 3,2 1-4,0-1 5,2 2-5,-4-3 0,1-2 0,-2-4-1,2-1 0,-2-4 0,0 1 3,-1-2-2,0-1 0,-1 0 0,2-3-2,3 0 1,-2-3 1,1-1 0,-2-5 1,-1 2-1,0 1-3,1-1 6,0 0-5,1-5 5,-1-3-2,-2-6-2,2 3 2,0 2-1,0-1 1,1 4 0,-1-3-1,0-1 1,2 4 1,-4-2 0,4 2 3,-2 3-3,0-5 1,-1 6 0,-1-3-1,1-2 1,-2-1 0,1-5-1,-1-6 1,0 0-1,0 0 0,0 1-1,2 1 1,-2-1 0,0 1-1,1-2-2,-1 0-2,0 0-4,-3-9-7,-6-7-16,-3-4-37,0-3-107,-2 1-127</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2:29:32.076"/>
    </inkml:context>
    <inkml:brush xml:id="br0">
      <inkml:brushProperty name="width" value="0.05292" units="cm"/>
      <inkml:brushProperty name="height" value="0.05292" units="cm"/>
      <inkml:brushProperty name="color" value="#FF0000"/>
    </inkml:brush>
  </inkml:definitions>
  <inkml:trace contextRef="#ctx0" brushRef="#br0">7108 5854 331,'0'0'59,"0"0"-2,0 0-4,0 0-8,0 0-7,0 0-6,0 0-4,0 0-3,0 0-4,-28 8 1,23-8-3,-1 0-9,2 0 3,-1-8-9,4 4 1,-2-6-1,3-7-2,3-1 0,6-3 0,3-2 1,3 0-1,1 1 2,3-2-3,-1 2 2,0-2-1,2 2 3,-1 0-4,1 1 3,1-1-1,-1 3 0,2-1 1,-1 1 0,0 2-2,2 0 1,0 3-2,0 0 0,-1 0 0,1 4 2,0 1-2,0 1-1,1 2 0,0-1-3,2 2 3,0 0 1,0 0 0,0 1 2,0 1-3,-3 1 0,2 0 0,-2 1 1,0 1-1,-7-2 3,4 2-2,0 0-1,1 0 2,6 2-1,-1 1 0,-2 2-1,2-3 2,-2 3-2,0 0 1,1 4-1,-2-1 1,0 1 0,0 2-1,0-1 2,0 3-1,0 1 2,-1-1-2,1 1 0,0 3 0,1-2-4,-4 2 4,2 0-1,-1 0 1,-2 0 0,0-2-1,-1 0-2,-3-1 3,1-1-1,-4 0 0,1-1 3,0-2-3,-2 2 1,-2-3-1,1-1-1,-3-1 1,-1 0 1,1 0-2,2 0 1,-3-1 0,0 1 0,-1 0 0,-2-5 0,3 4 1,-3-2-1,0-1 0,0 0 0,-3-3 0,0 0 0,0 0-1,1 1 1,1 0 0,-2 1-1,1-1 1,-1 1-1,0-2 0,1 2-3,-1-1 2,0 2-2,-7 2-1,-2-2 4,-6 1-3,4-2 3,-4-2 1,-4 0-1,-2 0 1,-2-3 2,7 1-3,1-2 2,4 1 0,0-2-1,1 0 1,1 1 0,-1 0 1,6 2 0,1 1 0,-2-3 1,3 3 0,-3-1 1,2-1 0,3 3 0,-1-1 1,1 1 0,-2 0-1,1-1 1,-2 1-2,2-2-3,-1 2 0,1-2 0,-1 2-1,2 0 2,-1 0-2,1 0 0,0 0 1,0 0-1,0 0 1,1 11 0,8 1 0,0 5-1,1-2 1,1 0 0,-1 1 0,-1-1 4,2 1-5,-3-6 5,-1 2-4,-1-4 1,1-3 0,2 2-2,-6-5 2,1 1-3,-4-3 2,6 0 1,3 0 0,2-1 1,4-6-1,-3-2 1,0-4 0,2-4-4,-2 1 3,0-4-4,-1 5 3,-3 2 0,0 0 0,2 2 0,-4 4-1,3-4 2,-3 5-2,-3 3-1,0 1-1,-3 2-1,0-1 0,0 1-2,2 0-2,-1-2-3,1 2-7,-1 0-8,-1 0-16,0-3-49,2 3-91,-2 0-117</inkml:trace>
  <inkml:trace contextRef="#ctx0" brushRef="#br0" timeOffset="3968.2269">7274 5984 334,'0'0'44,"0"0"-2,0 0-3,0 0-5,0 0-3,0 0-8,-76-88-1,67 78-3,0-2-1,0 2-3,3 3-7,-3-5 4,-1 0-8,4 4 3,-4-1 1,0-1-3,-2 1 1,-2-3 0,-2 3 0,-2-1 4,-2 0 2,0 2 1,-2 1 0,-1-1-6,0 3-1,6 3-1,-2 0-1,0 2 0,2 0-2,-6 0 1,3 4-2,1 4-1,-2 0 1,0 3-1,3 1-1,1-1 3,5-2-2,0 0 1,3 0 1,1-3-2,-3 3 1,2 1 0,-1 2 4,-3 3-5,2 2 5,0 0-5,0 0 0,2 3 1,-1 1-1,-1 0 0,0 2-1,-1 1-1,1 0 2,3 2 0,0-2 1,0-2 2,2 2-3,2 0 0,-1 1 0,2-1 0,2-2 0,1 4 1,0-4-2,0 1 2,0-1-1,4 1 1,2-1-1,1 2 0,2-2 1,1 2-1,0 0 1,2-2 2,-4-1 2,3 1-4,-1-5 3,-2 2-5,1-4 1,0 0 0,1 1 0,0-3 2,0-2-3,3 1 1,-1-3 0,2 0 1,1 0-1,0-1 2,0-1-1,2 0-1,-1 2 0,2-1 0,-2-1 0,-4-2 1,2 2-1,0 1 0,-2-3 0,2 4 0,-1-4 1,2 0-1,-1 0-1,6 0 0,-4-1 1,1 1 1,-4-2-1,3-1 1,0 1 0,-1-1-3,2-2 3,-3 2-1,0-2 1,0 0 0,-1 0 0,0 0-1,0 0 1,-1 0-1,0-4 1,3 1 1,-6 1 0,8-5-1,-4 2 0,3 0 0,3-3 0,-2-1-1,0-1 1,0-2 1,0 2 0,-3-2 1,2 0-1,-1 0-2,-5 4 1,0-1-1,0 0 1,-3 1 2,3-3-1,-2 1-1,-3 5 1,5-8-2,-5 6 3,-1-5 0,3-2 1,-2-1 1,-1 1-6,2-1 5,-3-2-5,1 2 4,0-7-2,1 2 0,-1 2 0,1-1 0,0 0 0,-1 6-1,1-3 1,-2 1-1,0 5 2,0-5 0,0 5 0,-3-2 2,1 2 1,-1-2-1,0-5 0,0-1 0,-1 1-2,-4 0 1,2-2 0,-1 2 0,-2-6 0,0 2-1,-1 1 1,1 2 0,2 5-1,-2-1 1,0-1 0,1 6-2,-3-8 3,4 9-2,-2-1 0,-1-6 1,0 7-2,-2-4 0,0 2-2,3 2 2,-3-4 0,0-2-1,1 1 2,-3-4-2,2 0-6,1 2 6,0-1-4,-3 1 4,5 5 3,-3-2-4,-1 1 2,5 3-1,-4-2 0,-2-1 0,5 5 0,-6-2-1,-2 1 1,2-1 0,-1 1-1,-2 1 2,2-1-1,2 4-1,-4-4 2,5 2-1,-3 3 3,3-3-2,-3 2-1,3-1-1,4 4-2,2 0 3,-3-3 0,1 3 0,0 0 0,-6 0 0,5 0-3,-4 0 3,-5 0 0,4 0 0,-2 3 1,-2 1-1,6-1 0,-5 2-1,7-3 1,3 1 0,-5-1 1,5 0-2,0-1 0,1 1-1,-1 0-5,2 1 1,-1-1-5,-2 3-7,2-2-13,3 4-22,-1 1-67,4-1-187,10-2-7</inkml:trace>
  <inkml:trace contextRef="#ctx0" brushRef="#br0" timeOffset="8060.461">5561 3723 299,'0'0'53,"0"0"-7,0 0-4,0 0-4,0 0 0,0 0-6,0 0-4,0 0-5,0 0-3,5-39-2,-5 34-4,0 1-1,0 4-2,-2-2-3,2 2-1,0-2-1,-1 1-2,1-1-1,-2 1 0,2 0-1,-1-1-1,1 1 0,-1-1-1,1 1 0,0-1 0,0 0 0,-2 1 1,2-1-1,0 2-1,0-1 2,-1 1-1,1-2 0,0 2 1,-2-1 0,2 1 0,0-1 0,0 1 0,0-2 1,0 2 0,-1-2 2,1 2 1,0-1 1,-2 1 1,1-2 0,-1 2-1,-2-4-1,1 1-2,-1 0 1,1 0-1,-1-1-2,-1 4 1,1-3-2,-9 3-1,0 0 0,-6 7 1,-6 6 0,4 6 0,-1 0-1,3 2 1,0 2 0,2 0 1,1 2-1,2-1 0,1 1 4,4-2-4,1 1 4,3-7-4,4 1-1,1 1 2,0 1-3,6 6 2,3-4-1,3-1 1,2 0-1,3-3 0,0 1 1,0-4 0,3 0-1,-1 0 1,2-3 0,0 0 0,1-6 0,-8 0 0,5-4 1,0-2 0,1 0 0,6-8 0,-4-3 0,-3-4 0,1-2 1,-3-2 1,2-2 0,-3-2 2,-3 0 0,-3-1 0,-1 1 3,-4-2 0,-2-3-4,-3-1 6,0 1-8,-4-4 4,-6 0-2,1 3 0,1 2-2,-4 3-1,5 9 0,-2 1-3,2 8 1,2 3 0,-6 1-2,-2 4-1,-6 10 0,-4 7-4,4 7 0,2 4-5,7 3-14,2 0-28,3-3-57,5-1-90,0-11-93</inkml:trace>
  <inkml:trace contextRef="#ctx0" brushRef="#br0" timeOffset="8381.4794">6060 3587 619,'0'0'49,"0"0"-9,0 0-13,0 0-11,0 0-8,0 0-5,0 0-4,0 0 2,0 0 1,0 0 0,9 103 1,-9-56-1,1 1 4,-1 2-3,2 0 7,1-2-3,0-6 0,1-4 0,-1-5-1,2-4-1,1-4-2,-1-8-1,-2-7-1,-1-3-1,0-2 0,-1-1 0,1 2 1,-2-6-1,0 0 2,0 0-2,1 1-2,-1 0-7,2-1-8,-2 0-20,4 0-43,0-8-52,4-5-162</inkml:trace>
  <inkml:trace contextRef="#ctx0" brushRef="#br0" timeOffset="8784.5024">6579 3725 572,'0'0'56,"0"0"-10,0 0-16,0 0-8,0 0-7,0 0-5,0 0-2,0 0-3,-79 34-1,59-5 0,1 8 1,-2 4-4,5 2 5,2-2-7,5 1 2,5-7 0,2-3-2,2-6 3,5-2-2,5-6 0,-3-7 0,8-3 0,-1-5 0,5-3 1,7 0-1,-2-6 0,-2-5 2,3-4-2,-4-2 3,-3 1-3,-4 0 2,-2 0-1,-4 5 2,-2-3 0,-1-1 1,-4 4 0,2-9 1,-3 2-2,0-2 1,-4-6 0,-2 4-4,1 7 4,-2-1-7,5 7 3,-1 4-1,1 3-5,-2 2-4,-4 1-5,-3 10-15,2 7-41,5 3-71,4 4-155</inkml:trace>
  <inkml:trace contextRef="#ctx0" brushRef="#br0" timeOffset="9164.5241">6990 3805 652,'0'0'38,"0"0"-7,0 0-9,0 0-9,0 0-5,0 0-2,0 0 2,-70 79-5,62-49 5,-1 2-8,5 2 1,-1-4 2,4-1-4,1-5 2,0-2-2,0-7-1,6-2 2,0-5-1,3-4 1,0 3 1,3-7-1,5 0 2,0-3-2,4-9 1,-2 0 1,-5-5 0,0-3 3,-2 4 1,-2-3 1,-4 0 3,-2 4 1,-2-2-1,-2-1 2,0 2-6,-6-6-1,0 9 0,-2 2-3,2 4-1,-3 1-5,-7 4 2,2 2-1,-7 2-3,0 8 4,-1 7-9,0 2-8,-1 3-11,-1 0-33,5-2-64,3-6-173,6-5-4</inkml:trace>
  <inkml:trace contextRef="#ctx0" brushRef="#br0" timeOffset="9736.5569">7552 3430 611,'0'0'54,"0"0"-17,0 0-10,0 0-8,0 0-7,0 0-6,0 0-4,0 0 0,0 0 1,9 2 1,7 43 4,0 13-1,-1 9-1,-1 7-2,-4 9-2,-2 3 1,-2 2-1,-4 1 1,-2-4-1,0-9 1,0-11 1,-2-12 0,1-9 0,1-19-3,0-4 0,0-9-1,0-8 0,0 3-1,0-7 0,0 0 0,0 0-1,0 0-2,4 0-3,3-9-9,5-5-15,-1-7-26,1-2-50,1-1-93,2-3-92</inkml:trace>
  <inkml:trace contextRef="#ctx0" brushRef="#br0" timeOffset="10264.5871">8246 3803 528,'0'0'48,"0"0"-10,0 0-12,0 0-6,0 0-4,0 0-1,0 0 3,0 0 1,0 0-2,0 0-1,-46-11-3,30 11-4,0 3 1,-4 7-3,1 5-1,-3 7 1,1 6-6,-1 8 4,-1 6-5,1 3-1,3 4 2,1-3-3,3 0 2,5-5-1,4-4 2,6-7-2,0-5 0,9-8-2,1-5 2,3-7-1,7-5 1,2-1 1,10-11-1,-2-6 1,2-2 0,-2-3 0,-1 0 0,-3 0 2,-3 5-2,-4 1 1,-7 5 1,-3-1 0,-1-3 2,-5 7 0,0-9-1,-2-1 2,-1-1-2,-1-6 1,-5 0-1,-4 2 0,1-1 1,-2-1-6,-2 1 5,4 8-5,0 4 3,4 5 0,2 5-2,0 0-2,-3 3-1,-3 3-1,-5 11-3,-4 6 3,3 5-16,1 3-15,9-1-38,1-7-80,4-1-143</inkml:trace>
  <inkml:trace contextRef="#ctx0" brushRef="#br0" timeOffset="11088.6342">8746 3869 561,'0'0'40,"0"0"-6,0 0-17,0 0-2,0 0-3,0 0-7,-88-2 2,68 20-3,-2 3 2,2 4 2,5-1 2,0 2 1,4 0-3,3 0-1,-1-2-2,5 0-3,1 0-2,2-2 0,1-3-2,0 3 1,2-4 0,6 0 1,3-2-1,2-3 1,3-3-1,3-3 1,1-4-1,5-3 1,1-5 0,4-8-1,0-6 1,1-2 0,-5-1 2,0 0 0,-6 1 0,-5 1 4,-4 2 1,-4 2 3,-4 0 3,-1-1-1,-2-1 0,0-3-1,-5 1-2,-3 3-1,-5 0 0,1 0-5,2 5-1,-3 4-2,4 1-1,5 5 0,-7 0-2,0 2-1,-3 2-3,-3 10-3,3 5-12,4 5-16,3 4-50,4 0-105,2-5-110</inkml:trace>
  <inkml:trace contextRef="#ctx0" brushRef="#br0" timeOffset="11360.6498">9114 3820 702,'0'0'28,"0"0"-10,0 0-5,0 0 2,0 0-6,0 0 4,-11 96-6,8-55 0,2 1 4,0 2-1,1 1 2,0-6-4,0-3-2,0-6-3,0-7-2,0-4-1,1-6 0,-1-6 0,1-2 0,-1-5-1,0 0-1,0 0-3,0 2-9,0-1-14,0 0-37,0-1-93,6 0-153</inkml:trace>
  <inkml:trace contextRef="#ctx0" brushRef="#br0" timeOffset="11740.6715">9423 3924 645,'0'0'38,"0"0"-5,0 0-8,0 0-5,0 0-7,0 0-2,0 0 0,-55 90-3,48-56-2,3 2 0,2 2-2,2 0 1,0 0-3,2-5 0,5-2-2,4-9 0,-1-3-1,-1-9 0,4-2 1,2-6-1,2-2 1,4-5 0,-1-7 0,0-5-1,-2-5 1,-2 0 1,0 0 1,-3-3 1,-2 2 1,-3 1 0,-4 6 1,-2-4 1,-2 1 2,0-1-2,-8-4 0,-1 1 0,-3 4-1,2 0-2,-3 5 0,4 2-3,-2 5-1,3 2-2,0 5-2,-7 0-2,2 5-2,-4 9-7,2 5-12,5 5-30,0 4-84,4 2-163,2-2-8</inkml:trace>
  <inkml:trace contextRef="#ctx0" brushRef="#br0" timeOffset="12847.7348">10556 4039 419,'0'0'84,"0"0"-9,0 0-11,0 0-15,0 0-11,0 0-7,0 0-5,0 0-3,0 0-5,0 0-3,-17-9-5,17 9-4,-1 0-4,1 0-1,0 0-1,0 0 1,14 0 0,8 0 1,10 0 1,5 1-1,5-1 1,6 0 2,3 0-1,2 0 2,-1 0-2,-3 0-1,-3 2 0,-5-2-1,-6 0 0,-5 0-1,-4-3 1,-7 1 0,-3-2 2,0-1 1,-6 0-2,5-2-2,-6 2 1,-4 2 0,-1 3-1,-4 0 1,0-3-3,0 3 0,2 0-2,-2-1-1,1 1-1,-1 0-1,0 0-3,0 0 0,-1 0-3,-5 0-2,-5 0-3,-7 0-4,2-2-6,-9-2-4,4-1-4,-2 1 0,-1-4 4,0 3 8,-2-3 11,0 2 6,0 1 6,7 0 3,-1 4 3,5 0 3,2-2 2,-2 3 6,3-3 5,-1 2 3,7 0 1,0 1 0,0-2-2,2 1-3,-2-1-1,2 0-4,4 2-2,-2-1 0,2 1-5,-1 0-2,-2-1-3,3 1-5,-1-3 2,1 3-1,0 0 0,0 0 3,1 0-2,6 0 0,3 0 1,-1 4 0,-3-3 0,2 3 3,-2-3-1,5 2 1,6 1-1,-1-1-1,5 1 1,1-3-3,0 1 0,-2 0-1,2 3 0,1 0 4,-3 2-4,2-2 0,-1 3-1,-3-1-1,-4-1 2,-2 0 1,-2-1-1,-3-2 0,0 2 0,-4-4-3,2 2 3,-5-3 0,0 0 0,0 0 2,1 0-2,1 1 1,-1-1 0,2 0 0,-2 2 1,1-2-1,-2 2-1,0-2 0,1 1-1,-1 5 0,-3 3 0,-7 6 1,-3 4 0,-4 1 0,-1-1 0,-2 3 2,-1-1-3,0 0 2,-2 0-1,0 0 0,1-2 0,3 1 3,2-3-4,7-5 1,1 0 0,4-5-3,2-4 3,1 2-1,1-3 1,-1 3 0,1 0-1,0 0-1,1-5 2,-2 0 0,2 0-1,0 0 2,0 0-3,0 2-3,0-2-5,0 0-9,0 0-13,0 0-26,7-5-76,8-9-181,-2-6-9</inkml:trace>
  <inkml:trace contextRef="#ctx0" brushRef="#br0" timeOffset="15844.9062">12345 4027 657,'0'0'40,"0"0"-11,0 0-10,14-85-5,2 64-6,5 4-4,3 0 3,5 2-7,3 5 4,1 3-2,2 7-2,1 0 1,-3 11-5,-4 5 3,-7 7-3,-3 5 2,-11 3 0,-5 4 0,-3 2 2,-6-2-2,-5 1 5,-5-4-2,-2-3 1,1-6 0,5-7 1,0-3 1,4-8 3,5-3 1,0 1-1,3-5 0,0-11-4,0-10 1,8-7-2,8-3 2,1-4-3,6 1 2,2-3-2,-1 4 1,-3 3 0,-1 8 1,-8 7-1,-4 8 1,-5 6-1,-3 3-1,0 0-1,0 0 0,-2 12-1,-7 10 0,-5 9 1,-3 6-2,0 0 2,1 2-1,4-1 1,5-5-1,3-6-1,4-7-4,1-4-4,12-7-13,7-6-26,4-3-58,13-9-92,1-8-102</inkml:trace>
  <inkml:trace contextRef="#ctx0" brushRef="#br0" timeOffset="16060.9186">13181 3984 721,'0'0'27,"0"0"-7,0 0-5,0 0-5,0 0-6,0 0 0,0 0-4,0 0 1,0 0 0,103-4-2,-62 1 1,0 1-1,0 2-1,-3 0-2,-5 0-5,-5 0-5,-11 0-13,-5 0-30,-8 0-41,-4 0-88,0 2-99</inkml:trace>
  <inkml:trace contextRef="#ctx0" brushRef="#br0" timeOffset="16284.9314">13231 3774 492,'0'0'67,"0"0"-7,0 0-16,0 0-16,0 0-13,0 0-5,0 0 0,0 0 1,0 0 4,23 98-5,-13-53 3,-2 5-4,-1 0-1,-2 1 2,0-2-3,-1-3 1,1 1-3,-2-4 2,0-4-4,-2-6 1,0-8-3,-1-7-1,0-6-2,0-7-3,0 1-7,0-6-21,0 0-57,0 0-154,0 1-74</inkml:trace>
  <inkml:trace contextRef="#ctx0" brushRef="#br0" timeOffset="18377.0511">13815 4024 598,'0'0'52,"0"0"-14,0 0-7,0 0-8,0 0-6,9-93-5,-1 75-3,1 2 0,4 3-6,6-1 1,3 4-6,4 2 1,0 4 0,4 4 1,-1 0 1,-1 7-5,-2 7 0,-6 6-3,-7 3 2,-3 3 2,-10 3 1,0 3 3,-12 2 1,-4-1 1,-4-3 1,-1-4 2,2-6 0,3-6 0,4-4 0,5-7 1,1-1-2,3 1 0,3-3 1,-1 0-4,1 0 0,0-5-2,0-10 1,11-7-2,4-10 2,7 0-1,3 0 1,3-3 0,2-2 2,-2 3 0,0 0-4,-5 5 5,-6 11-5,-5 4 4,-7 7-1,-2 4 0,0 0-3,-3 3-1,0 0 0,0 3-1,0 17 4,-9 10-3,-2 9 3,-5 2-1,1-6-1,3-3 0,3-5 2,3-8-3,6-4-2,0-2-2,9-4-8,0 0-6,6-6-13,5-3-18,1 0-29,9-12-20,-4-1-42,2-3-55</inkml:trace>
  <inkml:trace contextRef="#ctx0" brushRef="#br0" timeOffset="18749.0724">14551 3423 624,'0'0'49,"0"0"-11,0 0-11,0 0-8,0 0-9,0 0-4,0 0-5,0 0 1,0 0-2,-81-3 1,52 29 0,0 4-1,2 5 0,1 0 0,3-1-1,7 3 0,1-2 0,10-3-1,2-3-2,3-3 0,4-1-4,6-5 2,6-4 0,3-2 1,1-3 3,2-6-2,1-4-1,1-1 2,-2-6-1,1-5 4,-3-3 2,-2-1 0,-4-3 4,-5 0 3,-3-1 1,-6-3 0,0 1-1,-5 2-2,-5 4-1,0 5-3,-4 5-3,-3 5-2,-4 8 0,-8 10 0,0 6-1,2 5-3,1 4-8,3 1-22,5-2-58,7-2-87,5-9-114</inkml:trace>
  <inkml:trace contextRef="#ctx0" brushRef="#br0" timeOffset="18881.0799">14660 3838 617,'0'0'20,"0"0"-12,0 0-77,-81 12-201,60-27-14</inkml:trace>
  <inkml:trace contextRef="#ctx0" brushRef="#br0" timeOffset="21404.2242">15148 3967 282,'0'0'40,"0"0"8,0 0 5,0 0 4,0 0 5,0 0-7,0 0-6,0 0-8,0 0-9,-3-65-5,2 60-5,1 5-7,-2-1-6,2 1-5,0-1-2,0-2-3,0 0 1,8-1-1,10 0 5,8-2-2,11 3 3,6-2-2,10 2-2,8-1 1,4-1-2,5 0-2,2 1 3,-1 0-4,-3 2 5,-4 0-1,-4 2 0,-5 0 3,-3 0-3,-2 2 2,-3 0-4,-2 1 4,-5-3-1,-2 0-1,-5 0 3,-8 0-6,-11-2 2,-2 1 1,-6 1-1,-2 0 0,2 0 1,-6 0-3,0 0-1,0-2-2,0 2-5,-2-2-4,-12-1-6,-9-1-2,-8-2 3,-2-3 4,1 0 5,-1-3 6,0 0 2,-1-4 2,2-1 2,1-1 4,-1-1-2,1-1 0,1 2 2,1 1-1,3 3 1,9 5 2,2 2 0,7 3 1,4 1 0,1 0 0,3 3-2,-2-1 0,2 1-4,0 0-1,0 0 1,0 0-1,2 0 1,13 1 2,7 7-1,13 3 2,-1 0-2,6 1-2,-1 1-1,2 1-1,0 2 1,-2 3 0,0 1 1,-3 1-2,-4 0 1,-3-2 1,-3 3-4,-7-4 4,-5 1-4,-5-7 2,-6 3 4,-3 0-3,-6-1 1,-8 9-1,-7-4-2,-6 1 1,-6 4 2,-5 0-2,-7 5 1,0 2-1,-2-2 3,-1 3-3,5-4 1,5-2-1,6-5-2,9-7 1,11-7-2,7-2-6,5-5-14,-2 0-27,2 0-64,0 0-189,0-12-10</inkml:trace>
  <inkml:trace contextRef="#ctx0" brushRef="#br0" timeOffset="22700.2983">8631 5955 583,'0'0'13,"0"0"-3,0 0 0,0 0 5,-93-86-5,71 71 3,-2 3-7,-1 2 0,-1 6-2,-1 4-1,0 0-1,-2 7 0,0 5 3,-2 7-2,2 1 2,1 2-4,4 4-1,1 3 0,2 1 0,4 1 0,3 7-1,2-1 2,4 6-1,1 1 2,2-1-1,4 1 0,1-4 1,0 0 1,0-2-1,4-4 4,5-2 1,1 0-3,5-1 3,3-5-4,7 2 1,2-2 0,5-2-2,4-5 1,3-3-3,1-1 1,0-4-1,-1-2 1,-3-1-1,-1-2 2,-1-1-2,-4 0 1,-1 0 0,-4-4 0,1 0 1,-1-1 0,1 0 1,0-1 1,3-7 1,-1 0 1,3-6 2,1-1-2,1-2 1,-1-2-3,-2 0-1,-1-3 0,-2 0 0,-1 0 1,-4-2-5,-1-1 4,-3 1-5,-3-1 2,-3 2 2,-3-3 1,-1 1-1,-4-3 0,-1 0 1,-1-4-1,-2 0 2,0-2 0,0-2 2,0 1-1,-6 2 1,-3-1-2,-4 0 2,-2-2-4,-2 2 1,-2 2 0,-2 1-1,-2 4-1,-2 1-4,0 6 4,-1 3-5,-1 3 5,-1 5 0,1 5-1,0 0 0,1 4 0,-2 0 0,1 0-1,0 5 1,0 1 0,-2 0 1,0 0 2,-1 0-2,1-1 0,1-3-1,4 3-1,6-2 1,1 1-1,7-1 0,4-3-1,-2 4 3,5-3-7,-3 6 2,0-2-11,5 5-10,-1 6-23,2 1-65,0 6-179,3-6-20</inkml:trace>
  <inkml:trace contextRef="#ctx0" brushRef="#br0" timeOffset="25660.4677">11306 5854 482,'0'0'61,"0"0"-10,0 0-4,0 0-12,0 0-12,0 0-7,0 0-7,0 0-3,0 0 1,-94-83-1,79 79-1,-2 1 2,1 2-1,-2 1 0,-5 0 0,4 4-3,-1 7-1,3 4-1,-2 8-1,2 3 4,2 6-4,1 6 3,4-1-3,1 1-1,3-1 1,5-3-1,1-3 0,0-2-1,8-4 1,4-4-1,2-1 2,1-4-2,4-6 2,-6-3-1,4-4 1,2-3 2,3-4 0,4-7 1,0-6 0,-1 0 2,3-8-1,1 0-1,1-5 1,1-4 1,-5 1-1,0-4 2,-6 2 1,-7 3-3,-3-4 3,-9 2-4,-1 4 2,-8 3-1,-5 2-1,-3 7-1,-4 6-2,-3 5 0,-2 5-1,-2 2-1,2 7 0,-1 10-2,3 0 0,1 6-3,6 1-4,3 4-8,5 1-23,3 0-46,5-3-71,0-6-142</inkml:trace>
  <inkml:trace contextRef="#ctx0" brushRef="#br0" timeOffset="26060.4905">11680 5760 615,'0'0'19,"0"0"7,0 0 7,0 0 1,0 0-8,0 0-8,0 0-8,0 0-4,0 0-3,0 0-1,-61-14-1,39 39 2,-1 9 2,1 6-4,1 6 3,2 2-3,6-2-2,2 0 1,6-5-2,5-4 1,2-5-1,11-5 2,1-7 0,5-3-1,2-7 2,1-9-2,4-1 2,2-6 0,-2-6 0,0-5 1,-3 0 0,-4-1 1,-3 0 1,-6-1 0,-1-1 3,-5-2-3,-3 0 2,-1-6 0,0 0-2,0-3-1,-4 0-5,-3-1 4,-1 3-5,3 8 3,-2 1-1,4 12 0,0 4-2,1-1-1,2 5-3,-6 0-3,-2 10-2,-5 10-23,-5 6-38,3 3-80,1-2-151</inkml:trace>
  <inkml:trace contextRef="#ctx0" brushRef="#br0" timeOffset="26338.5064">12161 5617 697,'0'0'18,"0"0"-2,0 0 1,0 0-1,0 0-6,0 0-4,0 0 0,0 0 1,0 0 1,7 116-2,-12-67 1,-5 2 5,1 2-4,0-2 3,2-6-6,1-3-3,3-9-2,2-8-2,0-6 1,1-7-3,0-7-1,0 1-3,0-6-5,0 0-4,0 0-18,0 0-36,0 0-46,5-11-105,5-6-68</inkml:trace>
  <inkml:trace contextRef="#ctx0" brushRef="#br0" timeOffset="26700.5271">12568 5617 698,'0'0'13,"0"0"-3,0 0 3,0 0 2,-89 56-3,63-22-1,-2 7-5,0 1-2,3 1 6,5 0-7,4-3 3,8-2-5,6-2-2,2-5 2,6-2-2,7-2 0,1-3-1,5-4-1,0-4 2,6-4 0,-1-2 0,2-6 1,1-4 1,-2 0-1,-2-4 1,0-7 0,-2-3 1,-5-2 2,-4-3 1,-3-1 2,-3-1 5,-6-1-1,0 0 2,-4-2-1,-9 1-2,-5-1-4,-2 1-5,-2 1 2,-1 3-6,-1 4 2,1 5-1,1 6-3,0 4-4,1 0-9,3 4-7,2 9-30,6-2-48,7 2-84,3-4-118</inkml:trace>
  <inkml:trace contextRef="#ctx0" brushRef="#br0" timeOffset="27116.5509">13266 5283 546,'0'0'48,"0"0"-2,0 0-4,0 0-5,0 0-11,0 0-8,0 0-8,0 0-5,0 0-1,-41-15-2,28 45 1,5 16 2,-3 16-1,-1 14-1,0 13 3,-2 13 0,-1 9-2,-1 5 1,2 1 1,-1-5 0,2-12 6,3-11-2,0-16-2,4-12 2,2-13-6,1-7 3,1-16-3,2-3-2,0-10 0,0-8-2,0 3 2,0-7-1,0 0 4,0 0-4,0 1 0,0 1 1,0 0-3,0-2 1,0 0-1,0 0-3,3 0-2,3-9-9,0-3-12,1-9-21,0-2-63,-1-2-190,3-2-18</inkml:trace>
  <inkml:trace contextRef="#ctx0" brushRef="#br0" timeOffset="28468.6283">12556 5825 168,'0'0'47,"0"0"-2,0 0-7,0 0-5,0 0 0,0 0 0,0 0-1,0 0 1,-31-77 3,30 72-1,-2-2-1,2 2-7,0-2-2,-1 2-3,1-3-2,1 1-3,0 2-2,0-2-4,0 2-1,0 0-3,0-2-1,0 3-3,0 4-3,0-1-2,0 1 1,9 0-3,8 1 2,4 10 1,1 7-3,-5 6 3,2 2-3,-7 5 2,-1 1 5,-7 0-4,-1 1 6,-3-3-3,0-1-1,-6-2 2,-2-1-3,-1-4 1,0 0 0,-2-3 1,2-2-2,3-5-2,2-3-3,3-5-6,1-4-14,-2 4-20,2 3-32,0 0-88,5-2-105</inkml:trace>
  <inkml:trace contextRef="#ctx0" brushRef="#br0" timeOffset="30721.7571">13674 5770 12,'0'0'8,"0"0"3,0 0 1,0 0 2,0 0 8,0 0 4,0 0 1,0 0-2,0 0-2,0-15-3,0 13 1,0 2 2,0-3-1,0 2 1,0 0 1,0-1-1,0 0 1,0 1 0,0-1 0,0 2 2,0-3-1,-2 1 4,2-3 0,-1-2-3,-1 2-1,2 0-5,0 5-2,-1-7-2,1 4 0,0-4-1,0 2 0,0 5-4,-2 0 0,2 0-3,0-2 2,0 0-3,0 1-1,0-1 0,0 0-2,0 1-1,0-1-1,-1 0-1,1 2-1,0 0 1,-2 0-2,2 14 0,-1 11 1,-2 13 2,0 7 3,0 7-1,-1 3 2,-3-2-4,3-2-1,-2-5 0,1-4 1,2-8-1,0-4 0,0-2 1,2-11-1,1-5 2,0-7-2,0-5 1,-3 0-1,3 0 1,0 2-1,0 0 0,0-2 1,0 3-2,0-3 1,0 2-4,0 0 2,0-1-2,0-1-4,0 2-9,0-2-18,6-7-28,3-12-29,2-6-48,4-2-112</inkml:trace>
  <inkml:trace contextRef="#ctx0" brushRef="#br0" timeOffset="31036.7752">14109 5695 537,'0'0'14,"0"0"3,0 0 6,0 0 3,0 0-1,0 0-4,0 0-7,0 0-4,0 0-4,0 0 0,5 0 1,-3 21 4,-1 11-2,-1 5-2,0 3 2,0 6-5,-3-1 4,-2 0-3,0-2-4,-2-2 2,1-4-1,4-12 0,-1-4-1,1-6 0,2-2-1,0-1 1,0-9-1,0 4-2,0-7-1,0 0-3,0 0-6,0 2-8,0-1-22,0-1-34,3 0-65,7 0-139</inkml:trace>
  <inkml:trace contextRef="#ctx0" brushRef="#br0" timeOffset="31468.7999">14687 5770 486,'0'0'18,"0"0"9,0 0 6,0 0 2,0 0-3,0 0-9,0 0-4,0 0-4,0 0-4,-7-4-4,-6 11 2,-3 7-3,0 2 1,1 6 3,0 5-4,-3 2 3,-1 5-3,1-2-4,2 2 2,0-1-2,4-2 0,3-4-1,4-7 0,4-3-1,1-5 1,0-4-2,2 4 0,5-7 2,7 2-1,4-7 2,4-2 0,9-10-1,-1-3 0,0-5-1,1-2-2,-4-3 2,-1 1 0,-3 0 1,-3 0-1,-7 2 3,-2 1-1,-6-1 3,-5 0 2,0-2-4,-5 2 3,-6 2-4,1 1 3,0 6-3,0 4-1,3 5-1,-5 4-4,-2 0 0,-2 13-1,-2 9 2,3 1-9,3 6-12,6 2-39,5-2-48,1 0-122,7-5-60</inkml:trace>
  <inkml:trace contextRef="#ctx0" brushRef="#br0" timeOffset="31864.8225">15145 5766 604,'0'0'21,"0"0"5,0 0-1,0 0-5,0 0-5,0 0-3,0 0-4,-85 12 0,69 9-1,-3 5-1,1 6 3,2 2-6,1 2 1,5-3-4,4-1-1,3-5-1,3-1 2,0-4-1,2-10-1,5 1 2,0-3-2,2-5 1,2 1 1,-2-3-2,4-3 4,3 0-2,3-7 1,1-3 0,-2-3 1,-3 1-2,-2-2 3,-1 0 0,-4 4 2,-2-2 1,-1 2 1,-4-2 1,1-8 2,-2 2 2,-6-4 0,-4 2 0,-5 3-5,-1 0-2,-2 5-8,-4 2 3,-2 3-8,-3 5 3,-3 2-1,-1 7-17,-1 0-19,5 3-59,6-5-165,10 0-42</inkml:trace>
  <inkml:trace contextRef="#ctx0" brushRef="#br0" timeOffset="36637.0955">711 3595 315,'0'0'34,"0"0"-5,0 0-4,0 0-4,-30-78-3,30 78-8,-2-1-7,2 1-11,0 0-3,0 4-2,0 19 3,0 18 9,2 16 0,6 7 3,-2 6 1,1 3 0,-2-3-1,-1-4-1,1-9-1,-3-20 0,1-10 3,-3-11 5,0-12 8,1 3 13,-1-7 3,0-2-6,0-11-8,-1-12-11,-5-10-5,-1-3 3,1-4 1,0 0-5,0-1 3,1 0-4,-2-1 1,2 1 5,2-2-2,2 4 3,1 2-3,0 6-1,3 6-4,1 9-2,6 7-1,5 9 2,3 2-4,6 17 0,0 7 1,2 10-1,-3 5 2,0 4-2,-5 1-2,-1 2-12,-7 1-20,2-3-39,-6-2-107,2-4-35</inkml:trace>
  <inkml:trace contextRef="#ctx0" brushRef="#br0" timeOffset="36789.1042">646 3999 434,'0'0'4,"0"0"-5,0 0 0,0 0 2,0 0 0,0 0 1,0 0-5,97-54-9,-60 37-46,2 1-123</inkml:trace>
  <inkml:trace contextRef="#ctx0" brushRef="#br0" timeOffset="36940.1128">1041 3778 302,'0'0'0,"0"0"-1,0 0-7,0 0-28,105-39-72</inkml:trace>
  <inkml:trace contextRef="#ctx0" brushRef="#br0" timeOffset="37101.122">1332 3449 327,'0'0'22,"0"0"-15,0 0-10,0 0-6,0 0 3,0 0 8,0 0 1,0 0-2,84 104-1,-63-65-6,0 0-8,2-3-53,-2-5-116</inkml:trace>
  <inkml:trace contextRef="#ctx0" brushRef="#br0" timeOffset="37379.1379">1701 3292 234,'0'0'10,"0"0"3,0 92-4,3-54-2,2-3-1,-1-1-3,4-5 0,0-11-3,0-5 1,-2-5 2,4-8 7,3 0 1,0-6 5,3-10 0,-2-5 5,-2-6 0,-2 0 5,0-1 0,-5-1 1,-4 3-1,-1 2-3,-6 2-7,-6 6-8,-5 4-9,-4 5-5,-5 7-6,-6 7-10,-6 15-3,-5 10-18,-2 12-34,-1 8-132</inkml:trace>
  <inkml:trace contextRef="#ctx0" brushRef="#br0" timeOffset="38120.1803">1058 4471 419,'0'0'1,"0"0"0,0 0-1,0 0 2,0 0-1,0 0 0,0 0-2,0 0-6,123 0-5,-67-12-5,-4-4-13,0 2-15,-13-1-33,-8 1-50</inkml:trace>
  <inkml:trace contextRef="#ctx0" brushRef="#br0" timeOffset="38625.2092">944 4459 308,'0'0'22,"0"0"3,0 0 4,0 0 2,0 0-5,0 0-2,0 0-7,0 0-4,0 0-4,-19-20-2,18 18-2,1 2-1,-2-1 4,2 1 0,-1-2 2,1 2 5,0 0 1,0 0 4,0-2 1,0 2 0,0-2-4,0 2-2,0-1-6,0-1-2,0 1-4,0-1-2,0 0-1,0 1-1,0 0-2,0-2-3,0 3-4,0-3-10,0 3-17,0-2-33,0-4-53,0-3-61,12-5-47</inkml:trace>
  <inkml:trace contextRef="#ctx0" brushRef="#br0" timeOffset="38820.2204">1398 4049 445,'0'0'18,"0"0"-6,0 0-7,0 0 1,0 0 1,0 0 5,0 0-1,36 110-1,-23-68-1,0 4-4,2-4-2,-1-3-4,1-5-2,-1-8-4,-4-9-3,-2-8-17,1-6-49,-3 0-114,0-3-39</inkml:trace>
  <inkml:trace contextRef="#ctx0" brushRef="#br0" timeOffset="39025.2321">1834 3955 446,'0'0'13,"0"0"5,0 0 5,0 0 2,0 0-7,22 79-4,-18-51-4,5 1-5,-1-3-7,1 3 3,3-4-11,-2-1-3,-3-6-25,-4 2-62,-3-3-134</inkml:trace>
  <inkml:trace contextRef="#ctx0" brushRef="#br0" timeOffset="39476.2579">903 4942 517,'0'0'12,"0"0"-4,0 0-6,0 0-4,0 0-4,0 0 0,0 0 1,-93 54 1,76-8 1,4 4 3,3 3 0,4 1-2,6-7 1,0-1-4,5-6-3,6-9-3,5-4-8,6-8-15,7-7-34,3-6-81,5-6-60</inkml:trace>
  <inkml:trace contextRef="#ctx0" brushRef="#br0" timeOffset="39581.2639">1191 5136 515,'0'0'24,"0"0"-11,0 0-6,0 0-10,0 0-9,101-70-8,-71 53-17,3-7-21,4 3-37,-1-4-69</inkml:trace>
  <inkml:trace contextRef="#ctx0" brushRef="#br0" timeOffset="39724.2721">1581 4821 365,'0'0'24,"0"0"-9,0 0-8,0 0-3,0 0 1,0 0-3,0 0-1,0 0-2,41 98-2,-33-62-12,0 0-43,-1-3-87,0-8-56</inkml:trace>
  <inkml:trace contextRef="#ctx0" brushRef="#br0" timeOffset="39984.2869">1849 4657 423,'0'0'27,"0"0"-7,0 0-6,0 0-6,0 0-5,0 0-3,0 0-8,0 0 1,0 0-3,0 0 0,86 18 6,-71 5 0,-4 2 4,-3 2 3,-5 1 2,-3-9 8,0-7 14,0-5 9,0-7 4,0 0 1,0 0-10,8 0-10,12-7-12,18-14-8,21-11-7,22-10-16,15-10-43,12-6-198,6-4-11</inkml:trace>
  <inkml:trace contextRef="#ctx0" brushRef="#br0" timeOffset="46548.6624">11031 6595 314,'0'0'30,"0"0"7,0 0-1,0 0 5,0 0 4,0 0-2,0 0 1,0 0-6,0 0-3,-35-20-5,32 19-6,3 1-6,-1-1-4,1 1-4,-2 0-3,1-2-1,-1 2-4,1 0-1,1-1-2,-2 1 0,2 0 0,0-2 3,11 2-2,6-2 1,7 2 0,0-1-2,5-1 2,1 0 1,2-1-1,4-2 1,-2 1 0,3-1-1,0 2 2,2-1-1,2 1 1,-1 3-3,5-2 0,1 2 0,2 0-2,1 0 2,3 2 2,2 1-2,-1-3 3,4 0 0,1 0-1,1-1 3,2-6 1,1 2-3,1-1 3,1 0-7,-2 0 3,1 0-3,-2 3 1,-3 1 1,-1 1-1,-2 1 0,-4 0 1,0 0 0,-3 3 1,-1 0-2,0 0 0,0-2 1,0-1-1,3 0 0,1 0 0,3 0 0,2 0 0,3-1 0,3-5 1,2 0 0,2-1-1,-1 0 0,2 1 0,-3 2 0,-1 1 0,-1-1 1,-4 3-1,-1-1 0,-3 2-1,-3 0 0,1 0 1,0 0 0,-2 0 0,0 0 0,1 0 0,-1 0-1,5 0 1,0 0 1,3 0 0,0 0-1,-1 0 0,1 0 1,-4-4-1,-1 1 0,-1 1 0,-4 2-1,-2-1 1,-2-1 0,-1 2-1,-4-3 2,-1 2-1,-1 0 0,-5-1 0,-10 1 1,0 1-2,-11 0 2,-4 0-1,1 0-1,-8 0 1,0 0 1,0 0-1,1 0 1,1 0-1,-1 0-1,0 0-2,1 0-10,-1 0-21,1-2-87,-2 2-185,0-10-9</inkml:trace>
  <inkml:trace contextRef="#ctx0" brushRef="#br0" timeOffset="52821.0212">17165 3785 419,'0'0'64,"0"0"-8,0 0-18,0 0-7,0 0-10,0 0-2,0 0-6,0 0-2,0 0-4,-6-47-3,15 34 0,-3 8-3,5-5 0,-3 6-1,4 3-1,5-1 0,0 2-1,3 2-1,-3 9 1,-1 3-1,-4 2 0,-3 4-2,-2 2 1,-6 0 0,-1 0 4,0 3-1,-7-2 4,-3-4-5,-2 0 6,-4 1-2,2-5 0,-3-1 1,2 1-1,2-5 0,3-1 0,4-3-1,3-3 1,-1 0 0,4-3 0,0 0 1,0 0-1,0 0 1,0 1 1,0-1-1,4-4 0,8-7-1,6-6 1,2-2-2,0-2 3,-1 0 3,-2-4-3,-4 1 2,1 0-3,-2-2 0,1 4-1,-3-2 4,-1 10-3,1 1 0,-6 3 0,-1 6-2,0 1 0,-3 3 0,0-2-2,0 2 1,1 0-3,-1 0-1,0 0 2,2 0 0,-2 0 2,-2 8 2,-3 9-1,-6 6 1,-1 1 1,1 1-4,0 0 4,1 0-5,4-7 2,3 0 0,3-1 0,0-1-1,6 2 0,6-2 0,5-6 0,4-1-1,4-6 1,3-1 1,2-2-1,0 0 0,1 0 0,-2-5-1,-3-1 0,-3 0-1,-9 0-2,-1 0-4,-6 2-9,-4 0-19,-3-1-38,0 0-59,-7-2-147</inkml:trace>
  <inkml:trace contextRef="#ctx0" brushRef="#br0" timeOffset="53360.052">17460 3347 571,'0'0'27,"0"0"-1,0 0-4,0 0-1,0 0-6,0 0-4,90-77-4,-66 77-3,2 0-4,2 5 0,-1 6 0,-4 5-3,-2 3 0,-6 2-2,-6 4-2,-6-1 1,-3 2 2,-4-1 2,-9-3 3,-3-1 1,-3-1 2,0-2 0,-3-3 2,2-2 1,6-4 0,1-1 2,4-3 1,5-3 0,1-2 0,3 0-1,-2 0-3,2 0-1,0 0-4,-1 0 0,1 0 0,0 0-1,0 2 1,7 1-1,8 1 0,8-3 1,4-1-1,5 0 0,1-1 2,4-3-2,0-3 0,-4 1-1,-2-1-2,-11 5-3,0-1-7,-10 1-9,-3 0-19,-1 2-34,-1 0-59,-1 0-142</inkml:trace>
  <inkml:trace contextRef="#ctx0" brushRef="#br0" timeOffset="53578.0645">18033 3762 501,'0'0'24,"0"0"-3,0 0-3,0 0-7,83-35-5,-52 30-2,0-1-3,3 0-2,-1 4-4,-1 0-4,-2 2-8,-2 0-15,-4 0-25,-9 4-48,-4-1-120</inkml:trace>
  <inkml:trace contextRef="#ctx0" brushRef="#br0" timeOffset="53841.0795">18135 3563 480,'0'0'46,"0"0"-15,0 0-13,0 0-11,0 0 0,0 0 1,0 0 4,0 0 1,0 85 2,0-57 0,0 1 1,0-2-1,0 0-5,4-3-1,-1-2 0,2 0-4,1-3-1,-4-5-6,3 0 2,-4-6-3,1-3 3,-1 5-1,1-5-2,-1-1-5,2 2-11,-2-2-27,2 1-52,-1 0-122,0 2-59</inkml:trace>
  <inkml:trace contextRef="#ctx0" brushRef="#br0" timeOffset="54425.1129">18527 3746 472,'0'0'54,"0"0"-1,0 0-8,0 0-11,0 0-9,0 0-7,0 0-3,88-76-2,-59 61-2,3 1-4,0 2-1,0 1-4,-2 2-1,-3 5-1,-2 4-2,-5 0-1,-5 9-1,-7 1-4,-5 7 0,-3 3-2,-8 7 0,-10 10 0,-6 2-1,-5-1-2,-2-3 6,4-5 1,1-5 8,4-5 4,9-8-1,6-6 1,4-3-2,3-3 3,0 0 1,0 0 0,0 0-1,0 0-3,0-3-2,9-10 1,9-5-2,6-6 2,3-2-5,4-1 1,0 0-2,1-1 5,-1-1-2,-4 4 1,-3-1 3,-3 5-2,-10 5 2,1 4 1,-8 5 0,-3 2 0,2 3-1,-3 2-1,0-3-2,0 3-2,-11 0 1,-2 10 0,-6 5-2,3 3 2,0 3-1,3 0 2,0 0-2,3 2 2,4-7-1,2 2 0,4-2 2,0 0-2,0 5 1,7-4-5,5-2 1,-1-6-4,3-2 0,-2-3-8,1-1-23,9-3-41,-6 0-115,1-3-91</inkml:trace>
  <inkml:trace contextRef="#ctx0" brushRef="#br0" timeOffset="54928.1417">19016 3104 602,'0'0'41,"0"0"-2,0 0-7,0 0-10,0 0-7,0 0-6,0 0-4,78-62-1,-58 62-4,-3 0 1,6 1-2,-2 6 0,-5 2 0,-5-1-2,-4 2-4,-4-3 3,-3 5-2,0 8 4,-10 0 6,-6 4-3,-2-4 4,1-3-4,6-7 2,1-4-1,7-2 3,3-4-3,0 0 0,0 0 0,0 2-2,0 6 2,9 3-1,5-1 0,4 0 0,3-2-1,1-3 0,-1 2-2,-2 3-1,-3-3-2,-6 3-3,-4-5-2,-6 5 1,0 3 2,-4 1 4,-9 1 5,-7-3 0,-5-2 3,-1 0 0,0-3 0,1 0 2,-1-2-3,3 0-2,0 0 0,8-3-3,1 3-1,7 0-2,3-3-6,2 6-8,2 2-22,10 3-62,9 4-182,7-5-7</inkml:trace>
  <inkml:trace contextRef="#ctx0" brushRef="#br0" timeOffset="55181.1561">19402 3614 564,'0'0'54,"0"0"-11,0 0-13,83-30-7,-60 21-10,1 5-4,0 0-4,1 3-3,-1 1-1,2 0-2,0 0-2,-1 0-1,3 0-2,-10 2-5,2 1-10,-6-1-6,-7 0-13,0-2-15,-7 0-11,0 0-46,0 0-84</inkml:trace>
  <inkml:trace contextRef="#ctx0" brushRef="#br0" timeOffset="55450.1715">19552 3416 439,'0'0'37,"0"0"0,0 0 3,0 0-1,0 0 0,0 0-10,0 0-7,0 0-5,4 83-4,2-58-2,4 2-4,-1-1-2,0 1-2,2-2-2,-4 1-1,1 0 2,-2-1-2,-2 3 1,-3-3 0,0-8 0,-1 0-1,0-5 1,0 0 0,0 1-2,0-8-2,0 2-7,0-3-5,3 0-18,-1 1-44,1 0-98,-3-5-115</inkml:trace>
  <inkml:trace contextRef="#ctx0" brushRef="#br0" timeOffset="57096.2657">19965 3650 600,'0'0'35,"0"0"-2,0 0-8,40-83-5,-26 62-9,6 6-7,2 2-1,1 4-2,0 5-1,2 2 0,-1 2-2,-1 6 0,-4 6 0,-1 6-1,-7 6-2,-5 2 0,-6 3-3,-3 1 5,-10-2 0,-4-4 5,-1-1 0,0-7 5,6-3-3,5-6 1,4-4-1,3-3 1,-3 0 1,3 0-1,0 0-1,0 0-1,4-7-2,9-6-1,7-9 1,4 0-1,3-5 1,4 0-1,-2-1 2,-3 0-1,-3 3 1,-6 5 0,-6 6 1,-5 6-2,-3 5 2,-3 3-1,0-1-2,0 1 0,-6 10-1,-5 9 1,-8 8 1,2 1 2,2-1-1,2-2 4,6-7-4,4-1 0,3 0-1,8-4-3,10 4 0,5-6-4,6-5-14,4-4-14,4-2-36,-1-5-44,-1-5-95,-2 3-68</inkml:trace>
  <inkml:trace contextRef="#ctx0" brushRef="#br0" timeOffset="57568.2927">20642 3045 412,'0'0'63,"0"0"-5,0 0-6,0 0-13,0 0-13,0 0-12,0 0-6,0 0-2,0 0 2,12-24 1,-19 38 1,-4 3-1,4-2-1,-1-3-2,2-4 2,3-4 0,1 1 0,2-5-1,-1 0-2,1 0-1,0 5-1,1 3-2,10 4 0,4 2 0,3-3-1,3 3 0,2 3 0,0 1 3,-1 1-5,-1 1 4,-3 1-3,-5-3 1,-5-5-1,-4 3 2,-4-3 0,0 2 1,-9 3 2,-4-4-1,-7-2 3,-3-2-4,-3 2 1,-4-5-2,-4 3 1,-2-5-3,-3 2 0,1-2-1,3-1-2,8-1-2,6-3-1,6 0-11,9 0-15,2-3-45,6-9-79,13-9-134</inkml:trace>
  <inkml:trace contextRef="#ctx0" brushRef="#br0" timeOffset="57857.3092">20581 3081 644,'0'0'42,"0"0"-7,0 0-9,0 0-9,0 0-7,0 0-5,0 0-1,0 0 0,0 0 1,0 0-4,97-56 1,-63 47-3,3 2 2,4-3 0,-1 3-1,2 1 0,-2 0-1,-2 3 0,-5 0 0,-4 3 0,-9 0 1,-3 0-2,-8 0-1,-4 0 2,-1 1-1,-1 2-2,0 2-4,0-2-8,-2 5-13,-1 2-29,-2 4-44,-6 6-114,1 1-71</inkml:trace>
  <inkml:trace contextRef="#ctx0" brushRef="#br0" timeOffset="58038.3196">21392 3587 696,'0'0'23,"0"0"0,0 0-2,0 0-9,0 0-7,0 0-10,0 0-8,0 0-29,0 0-68,5 5-183,-22 5-14</inkml:trace>
  <inkml:trace contextRef="#ctx0" brushRef="#br0" timeOffset="76356.3673">11259 10278 198,'0'0'37,"0"0"1,0 0 2,0 0-2,0 0-1,0 0-3,0 0-3,0 0-2,0 0 1,0 0-4,22-17-3,-22 16-1,1-1-2,-1 0-1,0 2-2,0-8 0,0 0 0,0-4-2,0-6 0,-4 1 0,-3-4-2,-2 3-1,-1 3-3,-3-1-1,0 1-2,-1 3 1,-3 2-3,2 0 0,2 3-2,-3 3 0,6 3 3,-5 1-3,1 0-2,-1 0 0,-1 0 0,3 0 1,-1 0 1,8 0 0,-7 0 1,4 0 0,-4-2-1,-7 1 1,8-3 0,-9 4 0,2-2-1,0 2 1,-7 0 1,2 0-2,-1 2-1,2 6 0,-3 1 0,0 3-1,-2 3 0,1 4 1,-2 1 0,-1 1 0,1-1-1,1 1 1,4-2 0,2-4 2,2 0 2,4-1-1,3-4 1,4 0-2,3-5-1,-1 2-1,3 0 1,0 3-2,-1 4 0,2 1 0,-1 7-3,1-1 3,1 1 0,2 0 0,-2 2 3,2-2 0,0 0-3,0-5 3,0 0-3,5-1 0,0 1 0,2 5 0,2 0 0,2-1 0,1 1 1,4-2-1,-2 2 0,2-1-1,2 0 1,0-1 0,0 0 1,0-3-1,1 0 1,-4-5-2,0 1 1,0 0 0,1-5 2,-2 3-1,2-4 0,-6-1-1,4 0 0,1-1 0,3 1 0,5 0 0,-2 1 1,3-3-1,-2-1 1,2-2 0,1-1 0,0 0 1,1 0-1,0-1-1,-1-4 0,1-2 1,-1-2-1,1-2 1,-3-3-2,0 1 2,2-2-1,-1-2 1,1-2 0,1 1 0,0-3-1,-3 0 1,0 0 0,-3 1 1,-2 1 0,-2 4 0,-6 5 1,0 0 0,-5-3-2,0 5 3,2-6 0,-2-2-1,-1-3 2,1-3-2,-2 1 2,0-3-6,0-1 4,-3 1-4,2 0 4,-2 0-1,0-1 0,0 4 1,-2 0-2,1 4 1,-4 1 0,1-1 1,-3-2-2,0-2 0,-2 0-1,-1 3 1,1 0 0,-1 3 1,0 0-1,-3 2 1,1 1 1,-2 2-1,1-1 0,-3 1 0,1 0-7,-2 1 6,-2 3 0,-1-1 0,0 2 1,0 0-2,-2 1-2,5 1 2,-1 3 0,0-4 0,4 4 2,-7-1-2,9-1 0,-2 2-2,2 0 0,-1 0 0,2 0 1,0 0-3,0 0-1,2 0-5,0 3-4,4-1-7,-7 0-11,-1-2-28,-1 0-71,-8-2-182,9-3-11</inkml:trace>
  <inkml:trace contextRef="#ctx0" brushRef="#br0" timeOffset="89876.1406">21138 4691 479,'0'0'43,"-9"82"-2,-2-27-2,-8 7-7,-3 7-6,-1 4-2,-4 1-5,-4-1 2,1-1-3,-1-8-1,4-8 1,4-7-2,4-13-4,9-13-5,3-8-2,5-10-1,2-5-2,-1 0 3,1-3-1,0-19-1,1-16-1,7-16 0,3-11-2,4-4 0,-1-5 2,2-5-1,-1-1 3,0 0 2,1 5-3,0 7 2,-1 11-1,1 13 0,-3 12-1,-3 15-1,-6 5-2,-1 10-2,3 2 0,5 10 0,8 13 2,4 15-1,-3 8 1,-4 9-1,-1 7 2,-4 1-2,-2 0 1,1-2-1,-1-6 1,0-4 3,-1-3-4,2-8 3,0-3-4,1-7-2,0-6-2,-5-7-6,-2-7-7,-1-5-14,-3-5-17,0 0-47,-4 0-71,-11 0-132</inkml:trace>
  <inkml:trace contextRef="#ctx0" brushRef="#br0" timeOffset="90045.1503">20882 5257 642,'0'0'26,"0"0"1,0 0 1,0 0-4,0 0-8,0 0-5,0 0-4,0 0-2,0 0-2,100-9-2,-55 3-4,-2-1-4,3 0-10,-2 3-23,-8-1-48,-4 5-65,-11 0-145</inkml:trace>
  <inkml:trace contextRef="#ctx0" brushRef="#br0" timeOffset="90528.1779">21508 5119 556,'0'0'64,"0"0"-12,1 94-8,-1-61-12,-5-2-8,1-5-3,1-9-6,0-5-3,3-7 0,0-5-1,0 0-3,0 0 1,0 2-2,0 0 1,0-1 0,-2-1 0,2 0-2,-1 0-2,-1-15-2,2-7-1,0-8 0,6 0-1,4 1-5,6 0 4,3 5-5,3 4 4,1 8-2,1 6 2,-1 6-1,1 0 0,-1 13 2,-3 4-2,-1 7 7,-2 1-4,-4 1 3,0 0-2,-4-4-3,-5-5 3,1-8-1,-3-5 3,-2-4-1,0 0 2,0 0-1,2 2 0,-2 0 1,0-2-1,1 0 1,-1 0-3,2-4 0,1-11 0,1-8 0,2-9 0,3 0-4,2 0 3,1 1-5,2 7 4,-5 8-1,1 4 1,-2 4-1,1 6 0,3 2 0,1 3 0,0 9 1,-2 5 1,1 3-1,-5 0 1,-2-6 3,-3 1-4,0-5 4,-2-3-4,1-2 0,-1-5-2,0 0-8,0 0-10,0 0-24,2 0-54,-2-1-91,0-13-132</inkml:trace>
  <inkml:trace contextRef="#ctx0" brushRef="#br0" timeOffset="90801.1935">22133 4609 665,'0'0'35,"0"0"-6,0 0-6,0 0-4,0 0-7,0 0 1,0 0-5,-51 119-2,48-67-3,2 2-1,1-1-1,0-3 0,0-4-2,4-5 0,3-6-3,-1-8 2,0-7-1,-3-10-4,1-2-10,-1-4-14,-1 1-27,2 0-39,-6-5-39,-12 0-46,-8-2-24</inkml:trace>
  <inkml:trace contextRef="#ctx0" brushRef="#br0" timeOffset="90941.2015">21890 5096 640,'0'0'59,"0"0"-14,0 0-13,0 0-9,0 0-8,40-81-4,-9 61-7,8 0 0,1 0-4,5 5-2,-3 2-3,0 3-9,-5 4-17,-12 5-37,-2 1-65,-6 4-148,-3 10-18</inkml:trace>
  <inkml:trace contextRef="#ctx0" brushRef="#br0" timeOffset="91185.2155">22711 5045 735,'0'0'33,"0"0"1,0 0-5,0 0-9,0 0-7,0 0-7,0 0-4,0 0-1,0 0-3,-48-16-1,47 16 0,1 0-2,0 0 1,0 3-1,0 2-5,0 0-11,0-1-21,0-4-53,0 0-129,0 0-88</inkml:trace>
  <inkml:trace contextRef="#ctx0" brushRef="#br0" timeOffset="91908.2568">23422 4809 602,'0'0'20,"0"0"4,0 0 0,0 0-4,0 0-5,-85 68-4,65-32-6,0 3 0,2 0-2,2-6 0,6-8-1,4-7 2,5-6-1,1-2 1,0 0 1,3-6-2,4-1-1,3-3 2,6-3-3,3-9 0,-5-4 0,2-3 0,-4-3 1,-2 1-1,-2-1 2,-3 5 0,-4-2 2,-1 6 0,0 2 2,0-1-1,-1 6 1,-1 1-2,2 5-1,-1-1-3,1 1-1,0-7-2,3-1-1,11-6 1,12-6 1,11-2-1,6-5 2,6-2-2,3-3 1,2-5-1,-5 0 3,-3-4-1,-5 1 2,-7-3 0,-8 0-3,-6-1 5,-9-2-2,-7-1 2,-4 0 2,0 6-2,-7 4 4,-3 10 1,2 9 3,-5 9 0,0 6-4,-2 3-1,-3 10-5,1 8-1,4 8 0,1 4 0,2 4-1,3 2 1,0 4-2,2 2 2,2 2 3,2 5-3,1 5 3,0 5-4,0 7-1,0 8 2,0 6-1,0 7 5,3 1 2,0 1-1,0-2 1,1-3-3,0-3-3,1-8 3,-1-6-4,0-6 3,2-10-2,0-10 1,-2-8-2,-1-11-1,-2-10-1,1-5 0,-2-7 0,0 0-2,0 0-4,0-2-11,-3-15-12,-7-10-17,-3-14-37,1-3-57,-5-6-126,2-1-38</inkml:trace>
  <inkml:trace contextRef="#ctx0" brushRef="#br0" timeOffset="92071.2661">23470 5134 709,'0'0'29,"0"0"-2,0 0-5,0 0-3,0 0-5,0 0-4,0 0-3,90-36-6,-44 22-1,5 1-5,4 1-3,-2 2-14,-1 0-26,-4 7-49,-5 1-90,-4 2-122</inkml:trace>
  <inkml:trace contextRef="#ctx0" brushRef="#br0" timeOffset="92936.3156">24408 4694 580,'0'0'47,"0"0"-4,0 0-9,0 0-10,0 0-8,0 0-1,0 0-5,58 113 2,-56-62-1,-2 2-3,0 0-3,0-2 0,0-6-4,0-9 1,0-11 3,0-10-3,0-10 6,0-5-1,0 0-1,0 0 5,0 0-1,1 0 0,-1 0 0,0-15-4,0-5-1,0-9-1,0-6 0,3-3-1,4-4-1,5 0-2,1 3 1,3 4-2,1 6 0,2 9 0,-6 10-1,3 6-1,0 4 1,-1 14-2,6 10 3,-7 8 0,-3 5-1,-3 4 2,-5 2-3,-2-5 2,1-5 0,-2-9 1,0-10 0,0-4 2,0-4-1,0-1 3,1 1-2,-1-6 3,0 0-2,0 0 1,0 0-1,0-3-1,0-11 0,0-5-1,0-4 1,0-8-2,2-3 0,6-1-1,5 1 1,0 2-1,3 4 1,0 7-2,-3 6 0,2 8-2,0 7 1,2 0 1,3 11-1,-4 5 3,-2 6-2,-4 2 2,-1 2-1,-1-2 0,0 0 0,-2-1 2,-2-7-2,2-4 1,-1-4-1,-3-6-1,5 3-2,2-5-3,7 0-3,3-7-2,1-3 0,1-5 2,1-4 3,0 0 2,-1-1 4,0-1-1,-5 1 3,-1 2 0,-1 2 3,-6 4-2,1 0 2,-3-2 1,-2-1 0,0 1 0,-1-1 0,-3-4 0,0 1 0,0-5 0,-7 3 1,-2 6-1,-1 2-1,-1 5-1,-7 6-2,1 2-1,-8 15 0,1 7-1,1 9 0,4 10-1,0 2 1,4 2 1,6-3-1,4-1 3,5-6-3,3-3 1,10-6-1,5-4 1,3-5 1,4-4-1,2-6-1,2-3-1,-3-5-1,-1 0-3,-2-8-3,-3 0-4,-1-4-7,-2-4-9,-2 1-19,1-3-32,-5 0-51,2-1-95,-6 0-57</inkml:trace>
  <inkml:trace contextRef="#ctx0" brushRef="#br0" timeOffset="93428.3438">25273 4850 439,'0'0'50,"0"0"0,0 0-4,0 0-2,0 0-2,0 0-10,0 0-5,0 0-5,-6 97-4,2-69-2,-2-3 1,0 2-4,2-10 1,-1-1-3,1-7 0,3-4-2,-1 0 0,2-5 1,0 0-2,0 0 3,0 0-1,0 0-2,5-10 0,5-8-3,3-6-4,3-5 2,-2-3-2,2 0 1,0 0 0,1 3-2,-4 6-1,-1 6-1,-5 8-1,-4 6-1,-3 3 3,3 0-3,4 5 1,2 12 1,-1 6-3,-2 4 3,-4 4 1,-2-1-1,0 0 2,0-2-2,0-8 1,0-3 2,0-5 0,1-7 0,1 1 2,-2-6-2,0 0 1,0 0 1,1 2 0,-1-2 0,2 1 1,2-1-2,1-11-1,4-4 0,2-12 0,0 0 0,3-6-1,2 1 1,2-2-4,2 3 3,-3 4 0,1 6-1,-7 8-1,1 4 0,-4 4-5,1 5 4,4 2 1,-3 11-1,1 6 4,-3 2-2,-7 1-1,-1 3 0,0 0 2,0 0-1,-3-8 3,2-5-5,1-5-3,0-1-10,0 1-12,0-2-20,0 2-47,0-7-96,4 0-129</inkml:trace>
  <inkml:trace contextRef="#ctx0" brushRef="#br0" timeOffset="94245.3905">25983 4721 648,'0'0'53,"0"0"-10,0 0-11,0 0-9,0 0-10,0 0-3,0 0-3,-83 57 1,70-26-2,2-2-2,2 0 0,3 0-2,5-3-1,1-3 3,0-9-2,0 2 0,0-5-1,3-2 1,1 0-1,-2-5 1,1 1-1,-3-5 1,4 0-1,6 0 0,3-5 1,3-5 0,-5-5 0,0-4-1,-3-3 1,-4-1-1,-1 6 0,-1-3-1,-1 8 1,-1 5 0,2 1 0,-2-1 1,0 3 0,0-1-2,1 0 0,-1 5-2,3-5 2,7-1 0,2-2 0,4-2 2,3 0-1,1 1 0,-7 3 1,4 2-1,-2 1-1,2 3 1,0 0-3,-1 12 2,-4 5-1,-4 4-1,-3 4 1,-2 7 1,-3 0-4,0 1 4,0-2-1,-3-11 1,1-6 0,2-4 1,0-5 1,0 0 0,0 0-2,2-5 2,5 0-2,5-8 1,2-4 0,-2-2-1,-4-5 1,2-1-1,-1-2 1,0-1 0,1-1 0,0-1 0,2 3 0,-4 7-2,1 3 1,-3 5-1,-3 4 0,0 1 0,2 2-1,1 0-1,4 0 2,0 0 1,0 0 0,-1 2-2,-2 3 1,3-2 0,-7-1 1,1 1 1,1-3 2,4 0-1,5-3 0,4-6-1,0-3 0,1-1-1,-2-4 1,3 0 1,-3 1 0,0 0-2,-5 6-1,-4 4 1,-4 4-2,-1 2 1,3 5 0,0 12 0,0 10 0,-6 9 3,0 7-2,-2 8 1,-5 6-2,0 4 2,-1 6 2,-1 2-3,0-2 2,1-7-2,-3-6 0,2-8 0,-2-9 1,-2-7 1,-2-6 0,-2-4 2,-2-3-2,-3-5 1,-2-2 0,-1-5 2,1 0-1,5-3 2,0-2-2,7 3-1,7-3 0,-8 0-1,8 0-1,-3 0-2,-2-5 0,7 2-5,-2-4-4,5 2-8,0-7-12,0-5-20,2-2-49,6-5-73,0-2-149</inkml:trace>
  <inkml:trace contextRef="#ctx0" brushRef="#br0" timeOffset="94580.4097">27119 4666 786,'0'0'33,"0"0"-3,0 0-7,0 0-8,0 0-5,0 0-6,0 0-3,0 0 0,0 0-2,101-48 0,-59 39-1,4 1-3,-2 0-4,-3 4-6,-4 3-9,-14-1-10,-3 2-23,-4 2-40,-7 3-99,-5 5-108</inkml:trace>
  <inkml:trace contextRef="#ctx0" brushRef="#br0" timeOffset="94881.4269">27053 4939 682,'0'0'45,"0"0"-5,0 0-3,0 0-9,0 0-6,0 0-5,0 0-2,0 0-4,0 0-2,0 0-1,20 6-3,13-12 0,8-5-4,3 0-1,1-2 1,3 1-1,-5 0-2,-2 2 3,-4 2-1,-5 3 0,-10 1 1,-9 1-2,-7 3 0,-6 0-2,0 0 0,0 0 0,1 0 1,1 0-3,-2 0-1,0 3-4,-2 4-6,-4 0-7,0-1-17,-5-1-43,1-5-135,-2 0-105</inkml:trace>
  <inkml:trace contextRef="#ctx0" brushRef="#br0" timeOffset="99284.6787">20752 5981 371,'0'0'21,"0"0"19,0 0 6,0 0 1,0 0-10,0 0-14,0 0-11,0 0-3,-16-9-5,16 9 3,0 0 3,2 0 5,13 0 3,6 0 2,8 0 0,0 2-2,4-1-4,4 1-2,2-1-2,5 0-3,3 1-2,5-1-1,2-1 0,4 2-2,6-2 1,3 0-1,3 0-1,4 0 0,2 0 0,2 0 0,3 0 0,0 0 0,0 0-1,2-2 0,0-1 2,3 2-2,-2 0 3,1 1 0,2 0-2,-1 0 0,1 0 0,1 0 0,2 2 1,-1 0 1,4-2 0,-1 0-1,2 0 1,1-2-2,-3-3 0,1-2 0,-1 0 0,-2-1-1,-1 1 0,-3-1 1,-5 3-1,-2 1 1,-2 1-1,-6 3-2,-2 0 2,-2 0 0,-5 2 0,-1 0 0,-4 3 0,-2 0-1,-3-1 2,0-1-1,-2-2 0,0-1 2,-2 0-2,2 0 1,-1-1 0,1-3 1,-1-3-1,0 1 1,-3 0-2,0 3 1,-2-2-1,-3 2-1,-1-1 1,-3 3 0,1-1 0,-3 0 1,2 2-1,-2 0 1,-3 0-1,0 0 0,-1 0 1,0 0-2,1 0 2,1-3 0,2 1 0,-1-1 1,5-4-1,0 3-1,2-2 0,1-1 1,-3 2-1,0 0 3,-1 1-1,0 1-3,-1-1 3,-3 1-6,0 1 4,-3 2 0,-2 0 1,-3 0 2,-1 0-6,-1 0 4,-8 0-1,3 0 1,-3 0 1,1 0-1,1 0 0,-1-3-2,-2 1 2,-2-1-2,3-1 2,-5 1 0,-5 2 1,4 0-1,-6-2-1,2 3 2,0 0-1,-6 0 2,0-2 2,0 2-1,1 0 2,1 0 0,-1 0-1,1 0-1,-1 0 0,1 0-2,-1 0 0,1 0-1,-2 0-1,1 0 0,0-1-1,-1 1 1,2 0 0,-1 0 0,1 0 1,0 0-1,0 0 0,-2 0 1,1-2-2,-1 2 2,0 0 0,2 0 1,-2 0-1,0 0 0,1 0 0,-1 0 0,0 0-1,0 0-1,2 0-2,-2 0 0,0-2-3,3-2-12,-2-2-31,2-6-199,-2-8-93</inkml:trace>
  <inkml:trace contextRef="#ctx0" brushRef="#br0" timeOffset="104247.9626">28130 4468 400,'0'0'37,"0"0"7,0 0 5,1-86-6,5 59-8,3 0-8,2-5-5,2 3 1,3 0-1,2 3-2,0 2-3,0 2-4,0 6-3,2 4-5,0 4-2,1 5-1,2 3-1,1 0 0,-1 5-1,1 2 1,-2 4-2,-5 2 0,0 5 1,-6 2-1,-4 6-1,-6 2 1,-1 5-4,-7 2 4,-8 2-1,-3 2 1,-5-1 4,1 0-6,-3-4 4,2-2-6,2 0-6,3-4-10,2 3-22,3-1-25,-1-1-31,5 5-41,-3 1-54</inkml:trace>
  <inkml:trace contextRef="#ctx0" brushRef="#br0" timeOffset="104720.9897">28198 5145 561,'0'0'59,"0"0"-5,0 0-17,0 0-9,0 0-12,0 0-6,0 0-1,0 0-6,0 0 2,0 0-4,10 18 1,-6-16 0,6 0-4,-4-2 4,0 0-5,0 0 4,-6 0 0,0 0 0,0 0-1,1 0 0,2 0 5,3 7-8,-4 1 8,1 9-4,-3 0 4,0-5 0,0 8 1,0-8 0,-1-6-3,1 1 2,0-7-4,0 0-1,0 0 1,0 1 0,0 0 1,0 1 2,0-2-2,0 1 1,0-1-1,0 0 0,0 0 1,0 0-1,0 0 0,0-1 0,0-1-2,0 1 0,0 1 1,0 0 0,-7 6 0,-5 7 0,1 4-1,-1-3 0,6-4 0,5-7 0,1-3 0,-1 0 0,1 0 0,0 0-1,0-1 0,0-18 0,4-7-1,3-12 2,2 1-3,-1-4 3,-2 7-6,-1 11 5,-1 9 0,-3 8-1,-1 6-1,0-2-3,0 2-2,0 5-2,0 15-6,0 14-27,3 10-78,4 2-184,4-5-11</inkml:trace>
  <inkml:trace contextRef="#ctx0" brushRef="#br0" timeOffset="106784.1077">26327 7168 255,'0'0'55,"0"0"10,0 0 2,0 0-7,0 0-10,0 0-14,0 0-6,0 0-5,0 0-1,-13-29-2,13 27 1,0 1-4,0-1-1,0 0-2,0 2-3,0-3 1,0-2-5,0-2-1,1-4-1,1 0-1,-1-2-1,4-5-1,0 3-2,0 0-1,5 3 0,-2 1-1,0 5 1,5-3-1,-6 6-1,3 2 1,6 1-1,-1 0 0,3 5 1,-2 7-1,-1-1 0,-4 6 1,-1 0 0,-3 6 0,-4 3 0,-3 3 1,-1 8-2,-11 4 4,-6 5-2,-7 5 0,-7 7 0,-6 1-3,-5 5 3,-2-2-2,-2-1 2,-1-3 0,0-6 0,5-5 1,1-8-2,7-7 3,6-13-4,10-9 1,1-5 0,8-3 1,0-2-1,-2-7 1,5-5-1,1-8-5,6-2 6,0-6-5,9 0 2,5-2 4,6-1-3,5 4 2,1 2-1,1 3 0,-2 3 0,1 6 0,-6 4 0,-1 6-1,-2 3 1,1 0-2,1 8 2,-1 7 0,-3 1 0,1 2 1,-3 3-1,1 3 0,-2-3-1,1 0 0,-2 0 1,1-2 1,-2-4-1,0 2 3,-1-2-1,-1-6 0,3 1-3,-3 0 0,1-5-3,2 4 3,0-1 0,1-1-1,0 1-2,0-1-6,-2-2-9,1-3-15,7-1-21,-4-1-42,6-9-62,-2-9-124</inkml:trace>
  <inkml:trace contextRef="#ctx0" brushRef="#br0" timeOffset="107197.1313">26754 7263 571,'0'0'29,"0"0"3,0 0-1,0 0-8,0 0-8,0 0-3,0 0-3,0 0 0,0 0-1,-11 50-1,-1-18-2,0 0 0,0-3-2,-1-3 2,6-6-1,1-11 3,5-2-1,1-7 0,-2 0 0,2 0-3,0 3-1,7 1-1,11-1 0,4 1 0,4-3-1,2 2-1,3 3 1,2 5 1,2 3-2,-1 4 2,-2 4-2,-3 3 2,-4 0 0,-4 3 0,-5-1-1,-7 2 1,-6-3 0,-3 1 0,-2-3 2,-8-2-5,-7-2 5,-3-3-4,-2-5 2,-4-5-1,0 0 0,0-7-2,0 0-3,2 0-4,3 0-10,2-12-9,3 0-26,6 0-36,3-6-41,7-3-69,0-4-61</inkml:trace>
  <inkml:trace contextRef="#ctx0" brushRef="#br0" timeOffset="107441.1452">26914 7257 620,'0'0'21,"0"0"-2,0 0-1,0 0 1,0 0-1,0 0-6,0 0-4,0 0-3,84-43-3,-52 39-1,1 0 0,0-3-1,0 1 2,0-1-1,-1-1 1,-1-1-4,-2 1-2,-10 4-1,-1-1-2,-8 5-1,-4-3-5,0 3-4,-6 0-7,0 0-21,0 0-27,0 8-59,0 1-82</inkml:trace>
  <inkml:trace contextRef="#ctx0" brushRef="#br0" timeOffset="107905.1718">27601 7011 503,'0'0'44,"0"0"1,0 0-9,0 0-6,0 0-8,0 0-7,0 0 1,-88 63-4,70-34-1,-1 0 3,3 3-6,0 3 3,2 4-5,0 5-2,0 2 0,2 3-2,1-1 0,3 1 0,-1-3 3,2-4-5,2-5 0,3-8 0,0-7-2,2-5 2,0-7 0,3-1 0,1-2 0,2-3-1,3 2 1,-5-5 1,6-1-1,-4 0 0,7 0 0,3-1 0,-7-2-1,7-3-1,-5-2 0,2-1 1,2-4 0,-3 1 1,0-4 0,-3 1 1,1 0 2,-4-4 2,-2 0-2,-1 4 1,-3-5 0,0 1 1,-1 0 0,-7-5-1,2 9-1,-5 4 0,-2 5-1,0 3-1,-5 2 1,0 1 0,-1 2-1,-6 7 0,5 2-1,3 2 0,-1 0-1,4 1-2,3-4-2,2 1-8,3-4-18,3-2-71,0 6-202,3-7-18</inkml:trace>
  <inkml:trace contextRef="#ctx0" brushRef="#br0" timeOffset="110204.3033">26700 7771 174,'0'0'37,"0"0"3,0 0-4,0 0 0,0 0 0,0 0 3,0 0 2,0 0 6,0 0-1,0 0-3,-16 4-8,15-4-8,-1 0-7,1 0-4,-1 3-3,1-3-1,-1 0 0,1 0-2,-1 3 0,1-2-5,-1 0 1,0 1-5,2-1-4,-2 1 5,2 0-1,-1-2 0,1 3 2,0-1-3,0-2 0,0 2 0,0 0 1,0-1-1,0 1 1,0-1 2,0 0-3,1 2 0,1-3 1,0 3-2,0-2 2,-1 0-1,-1 1 2,2-1-2,-1 1 3,1 0-1,2 3 0,-1-2 0,4 2 0,2 2-2,-2-3 1,6 3-1,-3-4 0,5 2 1,2-2-1,-5-1 1,8-1-1,-3-1-1,-4 0 0,5 0-3,-7 0 1,-2-6-3,1 1-7,-6-4-11,2 1-27,-5-4-34,-1-8-78,0 9-119</inkml:trace>
  <inkml:trace contextRef="#ctx0" brushRef="#br0" timeOffset="111169.3585">28098 6977 291,'0'0'19,"0"0"5,0 0 2,0 0 0,0 0-9,0 0-5,0 0-4,0 0 0,0 0 0,0 0 1,-2-36 5,2 35 6,0-1 7,0 0 2,0 2-2,0-2-1,0 1-6,0 1-7,0-2-2,0 0-4,0 2-2,0-1 0,0 1-1,0-1-2,0 1 0,0-3 1,0 3-5,0 0 5,0 0-3,0 0 0,0-3 2,0 3-2,0-1 0,0 1 2,0 0 0,0 0 0,0-1-1,0 1 1,0 0 1,0 0 0,0 0 2,0 0-1,0-2-1,0 2 1,0 0-1,0 0 0,0-1 2,0 1-3,0 0 1,0-2 1,0 0-2,0 1 2,0-1 1,0 0-1,0 2-1,0-3 0,0 2-4,0 1 2,5 11 1,2 15 1,3 13 1,2 14 1,-1 10 0,-2 3-3,-2 4 2,-3-2-4,-2-4 0,-1-5 0,-1-8 0,0-12 1,0-13 0,-1-11 1,1-9 0,0-6 0,-2 0 2,2 0-1,0 0 0,-3 0-1,-2-14 0,-1-6-1,-1-5-1,2 0 0,1-1 3,3 2-5,1 2 2,0 1-1,3 1-2,2 6 2,4 4 0,4 3-2,3 7 1,7 0 0,3 0-1,0 11 2,1 4-2,0 2-1,-1 1 1,-5 0-4,-2 1-1,-7 4-3,-8-4 0,-4 2 3,-3-1 2,-11 1 3,-11-1 2,-4-2 2,-6 2 2,-2-4 0,-1 2-1,2-3 0,3 2-1,5-5-1,10-4-1,8-2-4,5-3-10,5-3-20,0 0-43,3 0-83,16 0-119</inkml:trace>
  <inkml:trace contextRef="#ctx0" brushRef="#br0" timeOffset="111541.3798">28533 7552 533,'0'0'40,"0"0"0,0 0-4,0 0-10,0 0-8,0 0-8,0 0-3,0 0-3,0 0-1,15 47 0,9-63 0,1-3 0,-4-3-1,0 0-1,-3 1 1,-2 0-1,-7 8 2,-3 4 4,-3 6 1,-3 3 2,0 0-1,1 0-2,2 12 1,0 13 2,-1 17 1,-2 13 0,0 12 1,-2 10 1,-4 6-3,0 2 2,0 2-4,-1-4-3,-1-4 0,0-9-4,1-8 2,0-13-4,-2-7 3,4-12-2,0-10-1,2-8 0,2-7 1,1-5-1,-2 0 1,-1 0-1,-5-2-4,1-10-2,-2-9-5,6-8-11,3-9-13,0-8-42,1-8-63,7-10-165</inkml:trace>
  <inkml:trace contextRef="#ctx0" brushRef="#br0" timeOffset="111773.393">29029 6941 657,'0'0'17,"0"0"3,0 0 4,0 0-1,0 0-1,7 113-4,-4-57-7,-3 2-1,0 2-4,0 3-2,0-3 1,-2-2-3,-3-6 0,1-3-4,1-10 1,0-12-3,0-7-3,0-8-6,1-6-13,2 0-33,0-6-59,-2-5-135,2-11-48</inkml:trace>
  <inkml:trace contextRef="#ctx0" brushRef="#br0" timeOffset="111901.4004">28983 7377 559,'0'0'17,"0"0"-4,0 0-7,0 0-13,0 0-30,76-44-59,-48 32-166</inkml:trace>
  <inkml:trace contextRef="#ctx0" brushRef="#br0" timeOffset="112384.428">29366 7427 500,'0'0'17,"0"0"17,17-82 9,-14 53-2,-1 2-10,-2 3-11,0 7-7,-6 2 2,1 7 0,-4 4-3,-5 4-2,0 3-2,-8 13-7,2 11 1,1 8-2,0 5 2,4 4-2,3 2 1,6 0-3,6-4 1,0-3-2,9-7-2,8-5 1,2-7 1,7-8-1,0-9 0,3-3-3,1-10-2,-1-10 2,1-7 2,-2-5 4,-1-5 0,-2 0 4,-2-4-2,0 2 3,-1 1 0,-2 1 1,0 1 1,-1 2 1,-3 7-1,-3 10-1,-4 3 0,-3 6-1,-3 5-2,2 3-2,1 3-1,1 11 0,3 4-1,-1 4 0,3 0 0,-2 2 0,4-3 0,2-1-2,1 2-1,1-2 0,-1-2 1,-4-1 2,-3-6 2,-5-3 0,-5 1 2,0 2-1,-12 1 1,-2 3 0,-6-3-1,0 0 0,-1-2-1,5-3-2,2-1-3,3-1-16,6-4-39,0 1-61,5-2-140</inkml:trace>
  <inkml:trace contextRef="#ctx0" brushRef="#br0" timeOffset="112526.4361">30220 7420 646,'0'0'35,"0"0"-2,0 0-7,0 0-7,0 0-14,0 0-14,0 0-24,0 0-49,0 0-107,0 0-111</inkml:trace>
  <inkml:trace contextRef="#ctx0" brushRef="#br0" timeOffset="113120.4701">26357 8269 625,'0'0'-1,"0"0"-1,0 0 3,0 0 4,0 0 3,0 0-2,0 0 1,0 0 0,0 0 2,0 0 0,10-18 3,5 20 2,6 2 4,4 2-1,4-1 0,7-2-3,9-3-3,8 0-3,10-3-1,8-7-3,8 1-2,5-2 2,5-1-2,4 0 1,4 2 0,3 1-2,5 0 2,1 2 0,3 1-1,3 3 2,1 1-2,2 2 3,2 0-2,0 0 0,2 0-1,-2 2-1,2 1 1,-4-1-1,0-2 0,-3 0 0,-3 0-1,-4-5-1,-3 0 2,-7 0 1,-5 1-1,-7-1 2,-3 2-3,-9-1 1,-5 3-1,-8-1 1,-7 2-1,-9 0 2,-8 0-2,-9 0 1,-6 0-2,-8 0 2,-5 0 0,4 0 1,-3 2 0,-2-2-2,1 1-2,-6-1-2,0 0-5,0 0-11,1 0-23,-1 0-52,2 0-101,-2-1-119</inkml:trace>
  <inkml:trace contextRef="#ctx0" brushRef="#br0" timeOffset="113267.4785">30589 7844 683,'0'0'-148,"0"0"-152</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2:32:13.109"/>
    </inkml:context>
    <inkml:brush xml:id="br0">
      <inkml:brushProperty name="width" value="0.05292" units="cm"/>
      <inkml:brushProperty name="height" value="0.05292" units="cm"/>
      <inkml:brushProperty name="color" value="#FF0000"/>
    </inkml:brush>
  </inkml:definitions>
  <inkml:trace contextRef="#ctx0" brushRef="#br0">25213 7728 187,'0'0'54,"0"0"8,0 0-2,0 0-10,0 0-10,0 0-4,0 0-5,0 0 0,0 0-6,0 0-1,0 4-4,0-4-1,0-1-3,0-6 2,5-2-2,-1 2-1,-1-4 1,0 0-5,-1-1-1,-1 2-2,-1-4-2,0-3-1,0 0-1,-3-3 0,-3 0-1,-3 1 3,-2 3 1,1 0 3,-4 3-1,-1 0-4,1 2 1,4 1-3,-4 2-1,0-1 1,-1 2-2,-5-3 1,0 2-2,-2 0 1,-2 0-1,-2 1 1,-3-2-1,0 0 0,-1 2 1,-1 1-1,1 1 1,0 2-1,-2 0 0,0 2 0,0 1 1,2 0 0,-2 0 1,1 2 0,1 4 0,0 1 0,-1 0 0,1 1 0,1 2-1,2 0 2,1-2-2,0 3 0,2-1 0,1-1 0,0 3 0,2-1 1,0 0 2,1 1-3,0 2 1,1 1-2,-3 2 1,2 0 1,0 1-1,0 1 2,-2 2-2,3 1 0,-3 2-1,1 1 0,0-1 0,1 2 1,0 3-1,1-1-1,0 2 4,2 0-3,3 0 3,0-1-3,3-2-1,1 1 2,3-2 0,-2 0 1,5 2-2,2 1 2,2-1-2,0 2 0,0 3 1,3-2 0,3 1-1,2 0 1,1-1-1,2-2 2,3 0-1,-1 0 0,4-4 4,1 0-3,0 2 2,2-5-4,1 3 1,1-3-1,-1 2 1,1-5 1,3 1-2,-2-2 1,1-3 2,1 0-2,-2-1 0,2-2-1,-1 0-2,1 0 3,-1-2 0,1 0 1,0-3 0,-1 0-2,2-2 1,-2-2-1,1 1 0,-2-1 1,2-2 0,-1-1-1,1 0 0,1 0 0,-1 0 1,2-4 0,2-3-1,-1-3 1,-2-1 0,-2 1 0,-2 0 4,-2 0-4,-1 1 2,-2-1 0,-1 1-2,-1-1 1,0-1 3,-1 1-3,0-4 1,-1 2 0,1-3-3,1 0 1,-1 0 1,1-4 0,0 1-4,0-3 4,2-1-5,1 0 4,1 1 0,-3-1 0,1 2 2,-1 3-3,-5-2 0,0 1 1,-2 0 0,-1 0 0,-2-1 0,-3 6 0,1-4 0,-1 0 1,0-3 0,1-4-1,-3-1 2,1 0-2,-1 1 0,1-2 0,1 0 1,-1 1-2,1 1 2,0-1-3,0 4 1,2-1 0,-1 7 1,-1 0 2,-1 0-2,0 4-1,1-5-2,0 6 3,-3 1-2,1-3 4,-1 7-2,2-6 0,-2 4 0,0-4-1,0 0 2,0-2 0,0 2 0,0 1 0,0-2-1,-3 2 0,1-1 1,-1 0-1,0 3 0,2 3 2,-3-4-3,1 6 0,2-2 0,-1 3-3,2 2 2,-3-6-2,2 4-1,-2-2-5,1 1-9,-2-2-16,-5-10-35,-5-8-182,-8-21-95</inkml:trace>
  <inkml:trace contextRef="#ctx0" brushRef="#br0" timeOffset="4156.2377">17733 11846 161,'0'0'47,"0"0"4,0 0-1,0 0 4,0 0-1,0 0 3,0 0 1,0 0-8,0 0-8,-16 9-6,15-9-8,-1 0-2,0 0-1,2 0-9,-2 3-5,2-3-3,-1 0-2,1 2 1,0-2 3,0 0-1,0 0-2,3 0 0,4 0-4,6 0 4,7-2 1,-1-1 2,8-4 0,-1 2-5,0-2 6,3 2-7,3 3 3,0-1-1,1 3-3,1 0 2,-1 5-5,3 3 2,-2 0-3,4 0 2,0 2 1,3 1-1,1 0 2,1-2 0,0 1 2,0 0-1,2-1 0,-2-1 1,3-3-1,1 3 2,3-3 0,1 2 0,3-1 0,3 0-1,1 0-1,3 0-1,1 2-1,-1-1 0,0 1 0,-2 1 0,-1-1 1,-2 0-2,-1-1 0,-3-1 0,0-3 0,0-2 0,-2-1 1,0 0-1,0 0 3,-2 0 0,0-4-2,-3 0 3,-2 0-2,-2 1 0,-1 0 2,-1 0-2,-4-1 0,0 0-1,-1 0-1,0 0 1,0-1 0,2 0 0,0-1 0,1 0-1,-1-2 0,0 3 0,1-2 2,-3 1 1,-3 2-2,0-1-1,-2 0 1,-3 1-2,-3 0 1,0-1 1,0 3-1,-1-2 1,-2 1 0,3 0-2,0 1 2,2-3 0,0 2 0,4-2 1,0 1-2,1-2 1,0 2 1,-1-1-1,2 1-1,-3-1 2,1 1-2,0 0 0,2 0 2,-1 1 0,0 0-1,1 1-1,-1 0 1,0-1-3,1 3 3,-1 0 0,0 0-1,1 0 4,-2 0-3,1 0 0,-1-2-1,-2 0-3,1-1 5,-2 2-5,-1-3 5,-1 0 2,-1 0-2,-1-1 0,-8 1 1,2 1-4,-6 1 2,-5 0-1,1 2 1,-6 0 0,0-1 0,0 1 4,1 0-5,2 0 1,-2 0-4,1 0 0,-1 0 4,1 0 1,-1 0 0,0 0-2,1 0-1,-1 0-3,1 0 3,-1 0-1,-1 0-1,0 0-2,2 0-3,-2 0-2,0 3-3,0 2-1,-3 2-10,-2 0-9,-2-4-31,-10-3-107,-6-12-153,-13-10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2:32:32.965"/>
    </inkml:context>
    <inkml:brush xml:id="br0">
      <inkml:brushProperty name="width" value="0.05292" units="cm"/>
      <inkml:brushProperty name="height" value="0.05292" units="cm"/>
      <inkml:brushProperty name="color" value="#FF0000"/>
    </inkml:brush>
  </inkml:definitions>
  <inkml:trace contextRef="#ctx0" brushRef="#br0">4397 4996 422,'0'0'55,"0"0"-4,0 0-9,0 0-10,0 0-7,0 0-6,0 0-1,0 0-2,0 0 1,0 0 1,-28 7-2,26-7-1,1 0-2,-1 0-1,2 0-1,-1 1-1,1-1-1,-2 0-2,2 0-2,-1 0 0,1 1-2,-2-1 1,2 2-2,0-2 3,0 1 1,0-1 0,0 2-1,0 0 0,5 1-3,2-1 1,2 3 1,1-3-1,0 1 2,2-1-1,6 1-2,1-3 1,4 4 1,2-1-1,-1 0 1,2 0-2,2 1 0,-1-2-1,2-1 0,-1 3 1,2-3 0,1-1-2,2 2 2,-2-2-1,3 1-1,-1-1 1,0 0 0,2 0 0,1 0 3,2 0-1,4-1 1,0-2 0,1-2-1,-3-1-1,3 2-1,-3-1 1,-1 3-2,-3 0 2,0 2-2,-2 0 0,0 0-1,-2 0 2,0 4-1,-2-1 1,0 0 1,-1 0-1,0 1-1,0-2 2,-1-1-3,1 1 2,0-2 0,0 2 0,-1-2 1,1 0 0,2 0 0,-1 0 0,0 0-1,4 0 2,-1 1-2,1 1 0,0 0-1,0 1 1,3 2-1,-1-3 2,2 1-2,0-3 1,1 1-1,2-1 1,2 0 0,-1 0 0,3-1 0,-2-4 0,0 0 0,0 2 0,-3 1 2,-1-1-3,0 1 0,-1 2 1,-3-2-1,-1 2 0,1 0 2,1 0-3,-1 0 2,-2-1-1,0-1 0,1-1 1,-4 1-1,0-1 0,1-1 1,-2 3 0,-1 1 0,1-2 1,-1 2-1,-1 0-1,1 0-1,-2 0 1,0 0 0,0 0 0,0 0 1,0 2-1,1 1 0,-1-3 1,-1 0 0,3 0-1,-2 0 2,1 0-3,-1 0 1,1-5 0,-1 0 0,2 3 0,-3-1 1,-1-1-1,1 4 0,-1-3 0,-2 1 0,-6 0 1,2 1-1,2-1 0,0 0 0,7 1 0,-1-2 1,0-1 0,3 2-1,0-3 0,3 0-2,-1 0 2,3-3 0,1-1 1,-1 0 1,1-1-2,1 2 0,-2-1 0,0 1 1,-2 2-1,-3 0 3,-3 1-3,-3 0 0,-6 3 0,-7-1-3,-1 3 4,-2 0-1,-1 0 0,0 0 0,-2 0 0,2 0-1,1 0 1,-1 0 1,-2 0 1,2 0-1,-1 0 0,0 0 0,-5 0 1,0 0-2,0 0 1,3 0-1,-2 0 0,1 0 1,-1 0 0,1 0 0,-1 0-1,1 0-1,-1 0 2,1 0-2,-1 0 3,1 0 1,-1 0-2,1 0-1,-1-2 0,0 2-1,-1 0 1,2 0 3,-2 0-3,1-1 0,-1 1 0,2 0-5,-2 0 5,0 0 1,1 0 0,-1 0 3,0 0-4,2 0 0,-2 0 1,0 0-2,0 0 1,0 0 3,2 0-3,-2 0 0,0 0 0,0 0-2,0 0 2,0 0-1,2-2 0,-2 2 1,0 0 0,0 0 4,0 0-3,0 0-1,0 0 1,0 0-3,0 0 2,0 0 3,0 0-4,0-1 1,0 1 0,0 0-4,0 0 4,0 0 1,0 0-1,0 0 1,0 0-1,0 0-2,0 0 2,0 0 0,0 0 0,0 0 4,0 0-5,-2-2 1,0 2 0,0 0-2,1-2 2,-1 2-1,1 0 0,-3-3 1,-1 2 0,1-2 1,1 2-2,3 1 1,-2-2-1,2 2-1,-1 0 1,1 0-1,-2 0-1,2 0 0,-1 0-1,1 0-2,-3-2 0,3 2-1,-1 0-3,1 0-3,-1 0-3,-1 0-8,1 5-4,-4 4-14,-4 6-48,-8-1-218,-9 5-26</inkml:trace>
  <inkml:trace contextRef="#ctx0" brushRef="#br0" timeOffset="6976.399">9343 4867 502,'0'0'26,"0"0"2,0 0 2,0 0-3,0 0-1,0 0 0,0 0 2,0 0-2,0 0-2,-23 3-3,22-3-4,-1 0-1,1 0-2,-1 0-3,1 0-3,0 0-1,1 0-4,-2 0 2,2 2-1,0-1-1,0 1 0,0 4 0,0-2-5,3 4 4,1-2-1,5-1 1,0-1 3,1-2-3,2 1 1,0-3-1,7 0 0,-6 0-1,6 0 1,0 0-2,-7 0 1,8 0-1,-2 0 1,0 0 0,5 0 0,0 0 0,-1 0-1,2 1 1,2 1 1,2-1-1,-1 1 0,-1 1 0,2-1-1,-5 1 2,2 0-1,-1-2 1,-7 2 1,2-3-1,1 0 0,3 0 1,5 0-2,-5 0 1,0-3-1,-1 2 1,-6-2-1,1 1 0,1-1 0,0 1 0,3-1 0,-4 2-1,2-1 0,-7 2 0,9 0 0,-2-1 1,-2 1-2,2 0 2,-1 0-1,2 0 0,0 0 1,6 0-1,-3 3 1,2 0-1,-1 0 0,1 2 0,-1-4 0,0 2 1,0-2 2,1 1-1,-2-2 0,1 1 0,0-1-1,0 2 1,-1 0-1,2-1 0,-3 1 2,1 2-1,1-1 0,1 2 0,-1 0 1,1 0-1,1 2 1,3-2 0,3 2 2,0-2-3,1-2 1,3-3-1,-2 0-2,0 0 1,-1 0 2,-3-3-3,-1-2 1,-1 1 0,-2 1-4,-9 1 4,2-1-1,-3 3 0,-2-2 2,4 2-2,-5 0-1,0 0 1,5 0 1,-4 0-1,4 0 3,-6 0-3,2 0 0,8 0-1,-9 0 0,7-2 1,-7 2 0,0 0 0,6-1 0,-6 1 1,4 0-1,-6 0 0,0 0 0,1 0 0,-1 0 0,-1 0 0,2 0 0,1 0 0,-1 0 1,6 1-1,-8 1-1,11 0 2,-4-2-1,-4 0 1,7 3 1,1-3-2,-1 0-1,6 0 1,-4 0 1,1 1 0,1 0 2,1 1-3,2-1 0,-1 1 0,2 0 0,2-1 0,1-1 1,0 0-1,4 0 0,-2 0 1,3-1-1,3-3 0,5-1 1,2-2-1,6 1 1,3-3-1,2 2 2,2-3-2,0 2 1,0-2-1,-1 3-1,0 1 1,-2 1 0,-2 2 1,-2 0 1,0 2-2,0-1-2,-2-1 4,-2 1-2,1 1 0,-1-1 3,-2 1-3,-2-2 1,-3 0-1,-3 1-1,-3-1 1,-5-1 0,-1 1 1,-4 0-1,-8 0 0,0 1 2,-5 0-2,-5 2 0,3 0 1,-4 0-2,0 0 1,0 0 1,-6 0-1,0 0 1,0 0-1,1 0-1,2 0 1,-2 0 1,1 0 0,-1 0 0,1 0-1,-1 0 1,1 0-1,-2 0 0,1 0 0,-1 0 0,2 0 0,-2 0 1,1 0-1,-1 0 0,2 0-1,-2 0 2,1 0-1,-1 0-1,0 0 1,1 0-1,-1 0 1,0 0-1,2 0 1,-2 0 0,0-3-1,0 3 0,0 0 0,1 0-3,-1 0-2,0 0-6,0 0-8,0 0-8,0 0-12,0-4-33,-10 1-90,-8-2-157,-6-5-10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1:40:12.538"/>
    </inkml:context>
    <inkml:brush xml:id="br0">
      <inkml:brushProperty name="width" value="0.05292" units="cm"/>
      <inkml:brushProperty name="height" value="0.05292" units="cm"/>
      <inkml:brushProperty name="color" value="#FF0000"/>
    </inkml:brush>
  </inkml:definitions>
  <inkml:trace contextRef="#ctx0" brushRef="#br0">23215 3052 194,'0'0'34,"0"0"3,0 0-2,0 0-1,0 0 2,0 0-6,0 0 2,0 0-7,0 0-6,0 8-5,0-4-2,5 4-2,-1 0 0,-2-4-2,2 3 1,-1-2-4,0-3 2,1 3-2,-4-5 0,0 0 2,0 0 3,1 1 4,1 1 6,-2 0 1,1-2-2,-1 0-3,2 0-5,-2-12-3,0-8-1,0-6-2,0-3-3,0 2-1,-6-5-3,-2-1 2,-1-1-1,0 2 2,-2 3-1,0 5 0,4 7-2,-4 4 1,5 5-1,-4 5 2,-6 0 0,1 3 0,-5 3 0,4 10-1,-1 7 1,2 5-1,1 7 2,2 7-2,1 2 2,1 1-2,1 2 1,2 2 1,-2-1 1,5-4 4,-1 2-4,5-5 4,0-1-4,0-5-1,5 0 1,2-4 0,4-3 0,0-1-1,0-5 2,2 0-3,-1-6 3,-1-4-3,-2 0 0,-2-5 2,-2-2 0,6-1 2,-1-1 0,6 0 1,2-7-1,-4-4 0,-2-1-1,-2-5 0,1-3-1,-2-2-2,1-4 1,0-3-1,-1-4 1,0-2 0,-3-3-1,-1-2-3,-4 1 4,-1 0-5,0 4 7,0 5-3,-1 9 0,-1 8 2,2 9-2,0 4 2,0-2-1,0 2-2,0 0-1,0 0 1,0 0 1,0 15 0,0 6 1,2 11 0,2-1 0,1 4 4,1-3-4,0 2 4,2-3-5,1-6 0,-1-2 0,3-4 0,0-4 0,-4-5 0,2 0 0,0-5 0,-2 0-2,0 0 1,-2-5 0,4 4-2,-4-3-3,-1-1-9,6 0-19,-4 0-31,4 0-66,-1-5-148</inkml:trace>
  <inkml:trace contextRef="#ctx0" brushRef="#br0" timeOffset="396.0226">23646 2682 391,'0'0'42,"0"0"8,0 0-5,0 0-11,0 0-2,0 0-5,0 0 0,0 0-5,0 0-8,0 0-5,-28-68-4,10 80-2,-1 8 6,1 9 0,3 10 3,-1 8 0,3 7 0,2 7-5,3 7 2,3-3-5,2 2-1,3-2 2,0-6-5,1 0 4,6-8-2,1-2-4,3-7 4,1-1-5,1-7 3,-2-1-1,0-3 0,1-2 1,0-3 0,-2-5-1,0-8 0,-1 1-4,-2-7-4,2 0-9,-2-2-16,-4-2-28,6-2-53,-3-3-158,5-8 7</inkml:trace>
  <inkml:trace contextRef="#ctx0" brushRef="#br0" timeOffset="896.0512">23752 3160 647,'0'0'18,"0"0"0,0 0-3,0 0-1,0 0-6,0 0-6,0 0 2,81-51-4,-57 51 0,1 0-2,-3 7-2,-2 0-1,-4 3 1,-6-1-2,-4 5 1,-6 3 6,0 5-4,-10 5 6,-5 1-1,-2-1-1,-3-2 4,2-4 0,1-5 0,5-3 2,4-8 0,5-2 0,3-3-2,0 0-2,0 0-2,0-3-1,3-10-1,8-7 2,4-9-2,3-3 2,2-2-1,1-3-6,2 1 6,-1-2-3,-3 0 3,-4 3 3,-1 2-2,-7 4 0,0 9 2,-6 8 1,-1 1 1,0 8 2,0-3-2,0 2-1,-1 4-2,-9 2-2,0 8 0,-3 8-1,1 6 2,2 4-2,3 5 1,0 1 0,4 0 0,1 2 3,2-1-4,0-2 3,5-1-4,2-1 1,1-5 0,0-4-1,1-2 0,-1-1-1,-2-6 2,1-1-2,-1-5-1,2 0-2,0 0-5,-1 0-7,2-1-13,-1-6-20,0 0-35,-1-3-160,2-8-21</inkml:trace>
  <inkml:trace contextRef="#ctx0" brushRef="#br0" timeOffset="1300.0743">24058 2822 650,'0'0'28,"0"0"-2,0 0-1,0 0-6,0 0-6,0 0-5,0 0-4,0 0-1,0 0 0,94-23-1,-70 43 2,0 3-2,1 6-2,-1 0 3,-2 8-4,-3 0 2,-3 2-1,-3 3 2,-4 2 2,-3 3-3,-4 0 0,-2 1-1,-2 0-1,-9 0 1,-1-4 2,-3 0-1,-3-1 0,1-5 2,1-1-2,-1-7 2,3-1-1,0-7 0,5-5 1,4-9 0,3-4-1,2-4 3,0 0-3,0 0 3,0 0-1,0 0 1,0 0 1,-1 0-3,1 0-1,0 0 0,0 0-3,0-1 0,0-5 0,0-7-5,0 1-9,0 5-19,0-6-51,1 1-139,1-4-83</inkml:trace>
  <inkml:trace contextRef="#ctx0" brushRef="#br0" timeOffset="3388.1938">24969 2823 482,'0'0'30,"0"0"3,0 0 5,0 0 1,0 0-4,0 0-5,0 0-6,-10-83-6,1 77-6,-6 3-3,2 3-5,-6 3-2,1 13 1,0 7-2,2 11 3,-3 8 3,2 6-1,1 3 1,4 2-4,2-4 2,4 0-1,5-3-4,1-6 3,0-1-4,6-7 1,2-5-1,4-4 1,-1-4 0,4-3-1,-2-5 1,3 1-2,-6-5 3,3 1-1,1-3 1,-5 0 2,8 2-3,-2-3 1,-4-3-1,5 1 0,-5 0 0,-5-2-3,5 0 1,-5 0-4,5 0-8,2-4-16,-4-1-32,2-4-62,-2-4-115,-5-5-40</inkml:trace>
  <inkml:trace contextRef="#ctx0" brushRef="#br0" timeOffset="3624.2073">24790 3139 528,'0'0'10,"0"0"6,0 0 5,0 0 0,0 0 0,0 0-4,0 0-5,0 0-3,0 0-4,101-35 0,-69 30-2,-3 2-1,0 1 0,-9 0 1,-1 1 1,-5 1 0,-2 0 0,0 0 0,-7 0 1,1 0-1,-6 0 2,0 0 1,0 0-1,1 0-2,1 0-1,-1 0-2,1 1-1,2 3-4,1-2-8,-1 1-27,1 0-65,-5-3-169,6 0-11</inkml:trace>
  <inkml:trace contextRef="#ctx0" brushRef="#br0" timeOffset="4201.2403">25552 2748 507,'0'0'16,"0"0"8,0 0 10,0 0 7,0 0-5,0 0-9,0 0-13,0 0-8,0 0-2,0 0-3,-78-37 3,56 64 0,5 5 4,-2 8-3,4 6 3,3 5-2,3 4 2,5-3-2,2 1 0,2-4 0,2-6-5,5-4 4,2-6-7,2-5 3,1-5-1,-1-5-1,-2-6 1,0-3-1,-2-3 0,3-3 1,0 0-1,0-3 1,7 0-1,-2-8 1,4-4-2,-4-3 2,-3-1-2,-2-3 0,0-3 3,-1 0-6,-3-2 6,-2 2-4,-1 5 1,-1-1 2,-1 5 2,-1 1-2,0 0 0,0 0 1,0 0 0,0 6 0,0-5 0,0 6-1,0-7-2,0 2 0,6 0 0,-2 3 0,3 0 0,2 2 1,1 3 0,3 2 0,1 4 1,1 8 1,-2 4 1,-1 7-1,-4 4 2,0-1 2,-3 3-4,-3 0 5,-2 0-6,0-4 2,0-1 0,0-7 1,-2-2 1,0-2-2,0-2-1,1 0-1,1-4 0,0 3-2,0-3-1,0-3-5,0 2-15,0-6-34,0 0-65,0 0-166,0 0 8</inkml:trace>
  <inkml:trace contextRef="#ctx0" brushRef="#br0" timeOffset="4597.2629">25910 2851 567,'0'0'6,"0"0"9,0 0 5,0 0 0,0 0 0,64 89-7,-52-57-2,-1 0-3,1 2-1,-5-1 2,-1 0 3,-5 1 1,1-4-3,-2-3 1,0-8-5,-2-2 5,-1-6-3,2-7 2,0 1 0,1-5 0,-2 0-3,2 0-2,-4 0-2,-2-7-2,-1-10 0,-2-8-6,5-4 5,1-8-6,3-5 4,0-5 2,0-4-1,4 0 3,2 3-1,-2 3 3,3 8 0,-1 9 1,-3 8-1,2 3 1,0 5-3,0 2 1,5-2-2,1 1 0,4 2-1,4-3 0,1 3-1,4 1-1,0 1-2,2 3-7,0 3-11,-2 1-18,-2 5-25,-8 3-42,-1 8-145,-7-4-25</inkml:trace>
  <inkml:trace contextRef="#ctx0" brushRef="#br0" timeOffset="4801.2746">26022 3047 660,'0'0'6,"0"0"7,0 0 5,0 0 4,0 0-6,0 0-8,0 0-5,111-51-2,-76 36-4,1 1 2,-3 4-6,-1-1-14,-6 4-26,-1 5-40,-8-3-82,-8 5-105</inkml:trace>
  <inkml:trace contextRef="#ctx0" brushRef="#br0" timeOffset="5136.2937">26622 2358 547,'0'0'26,"0"0"-2,0 0-1,0 0-1,0 0-6,0 0-1,-80 5-2,67 17-1,1 5 0,1 7-1,4 4 6,0 8-3,1 0 2,0 6-2,3 0-6,0-1 0,0 2-3,1 2-1,-1-1-1,1-1 1,2-1-3,0-5-1,0-3 0,6-6 0,3-2 5,5-4-2,1-3 1,3-2-4,0-3-1,3-5-2,1-4 0,0-4-1,-2-4-3,-6-2-6,1-4-14,-4 1-23,-2-2-46,4 0-127,-3-10-65</inkml:trace>
  <inkml:trace contextRef="#ctx0" brushRef="#br0" timeOffset="5552.3175">26869 2680 795,'0'0'19,"0"0"1,0 0-2,0 0-5,81-55-5,-58 51-3,0 3-2,3 1-3,0 1 0,0 7-1,-1 4-3,-6 5 2,-2 5-2,-7 2-2,-4 5-2,-6 2-2,0 3 0,-12 3 3,-5-1 3,-3 3 1,-3-4 2,-2-3 2,1-3 0,3-4 2,1-1-3,4-7 2,3-5-2,4 0 1,5-4 0,2-4-1,1 0 2,1-4-1,0 4 0,0 1 2,3 2-2,3 1 0,1-2-1,2 0 0,1-3 0,0 0 1,2-1 0,2-1 0,-1-1 0,7 0-1,-8 0 0,8 0 0,-1 0 0,-7 0 0,6 0 0,-8 0-2,-4 0 2,0 0-2,0 0-3,-2 0-2,0 0-12,2 0-20,-6 0-30,0 0-64,0 0-153,-3 0 5</inkml:trace>
  <inkml:trace contextRef="#ctx0" brushRef="#br0" timeOffset="6116.3498">27358 2498 573,'0'0'28,"0"0"5,0 0-3,0 0-1,21-83-11,-18 68-3,-1-1-7,-1-5-2,-1 2-4,0-8 2,-1 7 0,-4 5 0,-2 3 2,0 4-2,-3 3 0,-5 3-3,-3 2 1,-5 1-1,2 8 1,1 3 0,1 3-2,3 0 1,3 4-3,5 1 1,3-1-3,4 1 2,1 0-1,4-2 2,6-2 2,5 0-2,1 0 1,2-1-1,4 2 8,-4 0-7,0-2 7,-2-1-6,-1 0-2,-7-4 3,-2 0-2,0-3 0,-5-4-3,2 2 1,-3-1-2,-3 5 1,-8 3 0,-4 3 2,-3-5-1,-4 0 2,-2-3-2,-1 0 2,-1-4 0,4-1 1,4-2 2,6 0 0,6 0-1,-2 0-1,7-4-2,1-9-1,1-2 1,14-4-2,5-6 3,3 0-5,3 1-6,-1-1 6,1 3-4,-3-2 6,-3 4 0,-4 0-5,-3 0-2,-6 8-9,-4 3-10,0 6-14,-3-2-26,0-2-72,0 2-112</inkml:trace>
  <inkml:trace contextRef="#ctx0" brushRef="#br0" timeOffset="6406.3664">27395 2123 645,'0'0'16,"0"0"0,0 0 1,0 0-3,86-8-6,-62 21-1,2 7-4,0 4-1,-1 9 1,-2 3 1,-1 3-1,-2 2 1,-4 3-2,-2 0 3,-4 0 8,-2 4-4,-4-2 9,-4 1-10,0 0-5,-4-1 0,-5 0-4,-3-4 2,-2 0-2,-1 0-1,-2-1-1,2-2-2,0-1-12,3-3-15,-2-9-37,5-1-77,3-9-140</inkml:trace>
  <inkml:trace contextRef="#ctx0" brushRef="#br0" timeOffset="6599.3774">28017 3112 808,'0'0'8,"0"0"-1,0 0 0,0 0-2,0 0-3,0 0-7,0 0-15,0 0-33,0 0-100,-3 4-154,-4-4 8</inkml:trace>
  <inkml:trace contextRef="#ctx0" brushRef="#br0" timeOffset="7864.4498">23142 3921 417,'0'0'35,"0"0"8,0 0 6,0 0-2,0 0-5,0 0-7,0 0-9,0 0-5,0 0-7,0 0-2,-62-3-3,60 3 0,2 0 1,0 0 0,15 0 1,4 0-3,10 0-2,2 0-1,5 0 0,3 0 0,3-2-1,4-1 0,1-1-1,2-1-2,3 0 2,0 2-2,3 2 1,4-2-1,1 0 1,2 3-1,0-5 1,3 2 1,4-3 1,1 0-5,1-3 5,1 1-7,0-1 5,-1 0-1,1 0 0,-1 0 1,-3 1 0,0 0-2,-2 4 1,-2 0 0,-2 0 0,-1 1 1,-2 2-1,-1-2-1,-3 0 1,2-1 0,-1-3 1,0 2 0,2-3 0,3-4-2,1 0 2,5-1-1,2-2 1,6-2-1,2 2 0,2 0 0,1 1 0,-5 4 0,-2 0 0,-2 3 1,-4 2-1,-3 1-1,-4 1 0,0 0 0,-4 0 1,-1 2 1,-2-5-2,0 2 0,1-1 0,3-2 0,1 0 0,1-3 0,4 0 0,1 1 0,1-4 0,2 1 2,-5 2-2,-1 0 1,-5 5-2,-5-1 1,-6 1 0,-5 2 0,-5 1 0,-5 1 0,-9 1-2,-3 0 1,-4 0 1,-2 0-1,1 0 1,1 0 1,7 0-1,-1-2-1,7-1 2,4 0 0,2-5-1,6-1 2,3-1-2,0 0 0,1 2 0,-2-1 0,-2 1 0,-3 0 0,-4 3 1,-4-1-1,-3 2 0,-2 1-1,-5 0 1,-2-1 0,-4 4 0,-6-3 1,5 3-1,-7 0 1,0-2-1,3 2 2,-7 0-1,0-2-1,0 2 2,2 0 0,-1 0 0,1 0 1,-1 0-2,1 0-1,-1 0 0,-1 0 0,2 0 0,-2-1-1,1 1-5,-1 0-9,2-2-23,-2 2-103,0-5-168,-12-9-25</inkml:trace>
  <inkml:trace contextRef="#ctx0" brushRef="#br0" timeOffset="10344.5916">23594 5407 453,'0'0'50,"0"0"1,0 0-8,0 0-7,0 0-8,0 0-9,0 0-6,0 0-4,0 0 1,0 0-1,-1 25 1,1-25-3,3-11 0,5-7-1,0-7-1,-4 0 1,-1-4-2,-2-2 2,-1 0 0,-1-3-4,-6 0 4,-5 2-6,1 1 4,-1 4-1,-2 6-1,5 5 1,-1 6 0,1 4 0,5 4-2,-6-1-1,-2 3-1,-1 0 1,-6 10 0,6 3 1,1 5 0,1 5-2,2 5 2,2 1 2,0 3-3,3 2 5,2 1-4,1-3-1,1 2 2,0-2-3,0-1 2,3-3-1,0 0 3,2-2-3,1-2 2,0-2-3,0-5 1,-2-5 0,3 1 0,-3-6 1,-1-4-1,3 4 1,-1-6 1,2-1-2,6 0 1,-3-6 1,4-9-2,-2-4 2,0-5-2,-2-1 1,-3-1 0,-3 0 0,-1-1-1,-1 7 0,-2 1 0,1 4 1,-1 3 0,0 0 0,0 7-1,0 0 1,0 5-1,0-2 0,0 2 0,0 0 0,0 0 1,0 0 0,2 12 1,2 8 0,3 8 1,0 0-1,1 2 0,0 1 0,2-3 0,0 0-1,1-3 0,0-5 1,-2-6-2,1-3 0,-2-5 0,3-3 0,4-2 0,0-1-3,7-1-1,-5-7-7,2-2-13,-2-4-32,-1 1-47,0-4-123,-1 1-80</inkml:trace>
  <inkml:trace contextRef="#ctx0" brushRef="#br0" timeOffset="10993.6288">23865 5484 706,'0'0'12,"0"0"1,0 0 2,0 0 2,0 0-1,0 0-3,0 0-4,0 0-1,0 0-3,0 0 0,82-2-2,-66-4-2,-4 2 2,2-3-2,-4 4 1,-6 0 0,4-2-2,-4 4 1,1-2 1,-1 2-1,-4 1 0,0-2 1,0 2-2,1 0 2,2 0 0,-2 0 0,1 0 1,-1 0-1,1 0-1,-1 0 1,1 0 1,-1 0 0,2 0 0,0 5 0,0-3-1,0 3-1,-3-5 1,0 0 0,0 6-1,0 0 1,0 0-1,0 1 0,0-7 1,0 0-2,0 0 1,0 0 0,0 2-1,0-1 1,0 1 1,0-2-1,0 2-1,0-2 1,0 0-2,0 0 1,0 0 1,0 0 0,0-2 0,-2 0-1,2 1-1,-1-1 1,1 2-1,-1 0 2,1-2 0,0 2-1,0 0 1,-2 2 0,1 18 2,-1 9 0,1 12 1,-1 5-1,-1 5 2,0 4-4,-1 1 2,-3 0 2,3 1-4,-2-6 6,0-4-7,0-4 0,1-9 2,2-10-2,1-9 1,2-10-1,0-5-1,-1 0 2,1 0-1,0 2 1,0 0 0,0-1-1,0 1-1,0-1 1,0 1 0,0-1 0,-2 1 1,2-1-2,0 0-2,0 1-3,0-2-3,-1 0-6,-1 0-7,1-4-16,-1-12-26,-1-6-38,2-4-58,-2-8-138</inkml:trace>
  <inkml:trace contextRef="#ctx0" brushRef="#br0" timeOffset="11252.6436">23897 5867 635,'0'0'29,"0"0"2,0 0 0,0 0-4,0 0-3,0 0-5,0 0-3,0 0-2,0 0-8,41-22 3,-19 15-5,3 1 1,1-1-1,1 2 0,-1-1-2,0 0-1,-2-2 0,-1 1 0,-3-2-2,-6 3 1,1-1-1,-8 4 0,-3 1 1,1 0-1,-5 2 1,0-1-1,0 1-2,1 0-2,1-2-4,-1 2-7,1-1-17,-2 1-27,2 0-43,0 0-97,-2-2-90</inkml:trace>
  <inkml:trace contextRef="#ctx0" brushRef="#br0" timeOffset="12092.6916">24979 5179 447,'0'0'50,"0"0"5,0 0-9,0 0 0,0 0-6,17-80-9,-23 59-8,-3 2-8,0-1-2,-1 1-2,1-1-2,2 4 1,0 3-1,1 3-2,0 1-1,1 2-1,-3 1-1,0-1-2,-1 5-1,-6 2 0,-2 0-1,-6 4-1,1 8 2,1 3-1,1 3 1,0 3 2,5 1-1,2 5 0,1-2-1,6 2 1,4-2 1,0 3-3,2-3 5,0-1-5,6-3 2,1-2 0,3 0-1,-1-3 0,1-2-1,-2-3 2,1-4-4,-1 0 4,-5-7-2,6 3 1,-3-1 1,6-2-1,5-2 0,-2-11 0,5-3 0,-4-4 0,0-5 2,-2 0-2,2-5-3,-4-4 3,1 1-5,-2-2 3,0 3 1,-3 4 0,-2 9 0,-2 9 1,-2 5 0,-2 5 0,0-2 0,0 2-2,0 0 2,1 0 2,-1 0 1,0 12 1,0 8 0,0 6 1,0 0-4,2 1 1,2-3 3,4 1-6,1-4 5,1-1-5,3-3 0,0 0 1,3-2-2,-1-2 1,2-1-3,-2 0-2,0-1-3,-4-4-8,0 2-12,2 1-22,-6-3-46,4 5-86,-4-4-128</inkml:trace>
  <inkml:trace contextRef="#ctx0" brushRef="#br0" timeOffset="12764.7301">25345 5371 574,'0'0'36,"0"0"2,0 0 1,0 0-7,0 0-9,0 0-6,0 0-4,0 0-2,0 0 1,-68-25-2,48 33-1,1 8 2,5 4-2,-2 4 1,1 4-1,0 4-1,1 2-1,1 3 0,2 0-2,2-1 1,2 1-4,1-2 1,6-1-3,0-3 2,0-2 1,7-2-2,1-6 2,0-1-6,4-3 3,-1-3-3,-2-6 2,4 1 1,-6-6 0,4-1 0,6 0 0,-3-2 0,7 0 0,-4-7-1,-3-5 1,0 0 2,-3-2-5,-2-3 4,-3 4-4,-2-2 2,-2-3 2,-2-2-2,0-6 2,-5 4-1,-5-2 0,-5 5 0,-4 1 2,-1 4-2,0 4 1,3 5 0,-2 3-1,0 2 0,-1 0-1,-6 10 1,4-1-1,0 3-4,4 1-4,0 1-10,-1 0-30,8-4-54,1-7-198,7 1-24</inkml:trace>
  <inkml:trace contextRef="#ctx0" brushRef="#br0" timeOffset="13873.7935">25815 5192 625,'0'0'23,"0"0"0,0 0-1,0 0-5,0 0-7,0 0-4,0 0-5,0 0 0,0 0-3,0 0-4,13-13-12,5 13-17,-4-2-33,7 0-59,-2-1-142</inkml:trace>
  <inkml:trace contextRef="#ctx0" brushRef="#br0" timeOffset="14044.8033">26398 5145 686,'0'0'4,"0"0"1,0 0-2,0 0-1,0 0-4,0 0-7,0 0-6,0 0-21,92-7-31,-76 5-56,3 2-138</inkml:trace>
  <inkml:trace contextRef="#ctx0" brushRef="#br0" timeOffset="14229.8139">26927 5136 375,'0'0'17,"0"0"5,0 0 3,0 0-2,0 0-5,0 0-6,89 0-7,-70-5-1,6-1-10,2-3-3,4-1-11,2-1-19,4 0-43,3 2-103</inkml:trace>
  <inkml:trace contextRef="#ctx0" brushRef="#br0" timeOffset="14383.8227">27439 5072 619,'0'0'20,"0"0"2,0 0 2,0 0-7,0 0-6,0 0-10,0 0-6,0 0-11,0 0-25,0 0-43,31 20-154,-19-16-39</inkml:trace>
  <inkml:trace contextRef="#ctx0" brushRef="#br0" timeOffset="15780.9026">29266 4885 463,'0'0'32,"0"0"13,0 0 4,0 0-7,0 0-6,0 0-13,0 0-8,0 0-3,0 0-2,0 0-2,19-59 0,-15 42 0,-1 0 0,0 0 1,-3 0-2,0-6-1,-1 2-1,-7 0 1,-2-1-2,0 1 0,-2 1-1,-3 3 1,0 0 0,-2 7 1,5 3 1,-4 4-2,-3 3 0,-2 0-2,-7 9 0,4 6 0,-1 5 1,5 2-2,0 7 1,5 0-2,1 5 2,5 0-2,3 2 2,2-2-3,4-2 2,0-3 0,6-3 0,1-4-1,2-2 1,-2-6 0,2-4-1,-4-1 0,3-5 0,-1 2 0,4-1 0,-2-3 3,4-2-2,6 0-1,0-2 1,5-10-2,-3-3 1,-3-2 1,1-5-1,-2-3 1,2-3-1,-4-2 2,-1 2-2,-4 1 2,-2 8 0,-1 2-1,-3 9 3,-3 4-2,2-1 0,-3 5 1,0-2-2,0 2-1,0 0 1,0 0 1,0 14 0,-4 6 0,-3 7-1,4 1-2,2 0 2,1-1-2,0 1 2,5-4 0,4-2 0,0-3-2,-2-7-1,0 0 0,5-2 2,-7-5-1,6 4 1,-3-5-1,-5-3 0,7 2 0,2-3 0,5-3 1,5-6-1,-5-1 2,3-2-1,-3-3 0,0 3 0,-6 2 1,2-1 0,-7 5-1,-3 4 1,1-2 0,-4 4 0,0-1 0,0 1 0,2 0 0,-2 0 1,0 0 0,0 13 2,-3 6 1,-4 7-1,-1 1 0,-2-2-1,3 2-2,0-5 1,4-4 1,0 1-4,3-2 5,0-5-6,0 3 0,3-6 2,4-1-2,-1-3 2,5-2-1,-2 2 0,4-5 1,6 0-1,0-5 2,1-5-1,0-3-3,-1-4 5,-3 1-5,0-2 5,-5 1-1,-3 3 0,-5-2 0,-3-3-1,0-3 0,-6-6-1,-7 3 1,-5-1-2,-3 5 2,-3 3-3,-2 4 1,-1 6 0,-2 7-1,0 1 0,2 1-2,1 4-6,10 0-10,4-4-18,8 1-43,4-2-94,0 0-132</inkml:trace>
  <inkml:trace contextRef="#ctx0" brushRef="#br0" timeOffset="18541.0604">23135 5004 482,'0'0'31,"0"0"1,-29-106 6,23 73 2,-1 4-5,1 2-3,0 10-9,5 5-4,-1 7-5,2 5-3,-1 0-3,1 0-3,0-2-2,-2 1-2,2-1 1,-1 0 0,1 2 1,0 0 2,0 4 4,0 16-1,0 13 3,3 12 0,1 5 0,2 8 0,-3 6 0,0 5 1,-2 4-5,-1 2 1,0 0-2,0 0-5,-4-2 1,1-1-2,-1-5 2,1-5 0,1-4 3,2-4 3,0-4-4,0-4 3,0-5-4,0-3 0,3-1 0,0-3-1,1-5 0,1 0 0,-1-4-1,0-3-1,-1-7 1,2 0 0,-2-5 0,-2-5 1,1 0-2,-2-5 2,0 0-1,0 0 1,2 2 0,-2 0-2,0-2 3,2 3 1,-2-3 0,0 2 1,1 0-3,-1-2-1,0 1 0,0-1 0,1 2 0,-1 0 0,0-1-1,5 3-1,-2-1 0,6 2 0,6-1 1,3-1 3,8-3-3,3 0 0,3 0-1,4-3-2,3-2 2,1 1 1,4 0 1,0 1-1,3 3-1,3 0 2,1 0-2,0 0 2,1 4-1,1 1-1,2-2 1,1-1 0,-1-2-1,5 0 2,0-3-1,5-6-1,5-3 1,1 0 0,3-1 0,3 1 2,1 0-3,1 1 2,0 2-3,-1 0 2,2 3-1,-1 0 2,-2 2-1,-1 1 0,-5 1 0,-1 2-2,-3 0 3,-2 0-1,1 0 0,-1 0 0,1-3 0,4-3 1,3-5-1,3 1-1,0-4 1,0 0 0,-2 1 0,2-3 1,0 1-1,0 0 1,0 0-1,-1 1-1,0 2 1,-2 1 1,-1 3-1,-3-2 2,1 1-2,-1 1 0,2-1 0,-1 1 0,1-4 0,-1 2-4,1-2 5,-1 0-4,0 0 3,1 0 1,0-1-1,5 1 1,0 0-1,3 0 0,2 1 0,-1-1 0,-1 0 0,-2 4 0,-1-1 0,-2 1 1,0 1-1,-2 2-1,-2-2 1,-1 0 0,-4 4 0,-3-1 0,-3-1 0,-1 2 1,-4-1-1,-3 0 1,-2-1-1,-1-1-1,-1 1 1,-2 0-1,1-1 1,-2 1 0,-1-2 1,-3 0-1,-2 1 0,-1 0-1,-2 0 2,-3 0-1,-3 0 2,-2 1-1,-2 0-1,-2-2 0,-1 2-1,-4-2 2,-3 2-1,1 2 0,0-2 0,3 0-1,5-2 2,0 0-1,4 2 0,6-4 0,4 1-1,5 3 1,4-2 1,2 2-1,3-3 0,2 2 1,-2-2-2,2 1 2,-4-1 0,-2 2-1,1-1 0,-3-1 0,-1-1 0,1 1 0,-4-1 0,-1 2-1,-2-1 2,-5 1-1,-2 0 0,-3 2 0,-11 0-1,0 0 1,-7 3-1,-7-1 0,3 3 1,-7 0 0,0-2 0,0 2 1,1 0-1,1-2 0,-1 2 1,1 0-1,-1 0 1,1 0-1,-1 0 1,-1-1-1,2 1-2,-2 0 3,1-2-1,-1 2 1,0 0 0,1-2 0,-1 1-3,0-6 3,0-5-1,0-7 1,-4-5 1,0 1-1,-1-3 0,2-3-4,-1 0 3,1-7-3,-1-3 4,1-4-1,0-3-1,0-6 1,2 0-3,1-1 2,0-1 0,0 5 0,3 0-1,1 2 1,2 3 0,0 0-4,-1 2 5,1 3-4,-3 2 3,0 3 2,-3 2-1,0 4-1,0 2 2,0 8-1,0-1 1,0 7 1,-1 0-2,-1 0 1,1 7-1,-1 0 0,2 5 0,-1-3 0,-1-2 0,1 0-1,-1 3 3,2 2-3,-1-2 1,1 2 0,0-1-1,-2-1 1,2 0 0,-2 1 1,0-1-1,-2-1-1,0-1 2,-5-1-2,-5-1 1,5 3 1,-10 0-2,-1 0 1,-2 2 1,-7-1-1,2 0 1,-1 2-1,-1-1 0,1 1 0,-3 0 0,-1 0-1,-2 1 2,-6 3-2,0 0 2,-5 0-1,-3 1 0,-4 3-1,-3-1 0,-4 3 1,0-3 0,-3 1 0,1-3 0,0 0-2,2-3 1,0 3 2,0-5-3,-2 3 1,-1 2 0,-5-1-1,-3 1 3,-2 0 0,0 2-1,0 0 1,-2-2-1,3 0 0,-2 2 0,-3-2 0,0 2 0,-3-2 0,0 2 1,1-2-2,-2 0 1,3-2 0,0 0 0,2 1-1,2-4 2,1 0-1,0 0 1,-1 0 0,0 0-1,0 0 0,0 0 0,-4 0 0,0 0-1,-2 0 1,-5 3 0,-3 1 0,-1 2 1,0 0-2,0 0 1,-2 0-1,-1 0 1,0 0 0,-3 1 0,-1-3 0,2 0 1,1 0-2,4 2 2,0-4 0,3 2-2,1-3 2,1 1-1,-1-1 0,3 3 1,-2-2-3,1 1 2,-1 1 0,0 2-1,-1-2 2,-1 2-1,-2 1-2,4-2 2,1 2 0,1-3 0,3 2 3,1-2-3,2 0 0,0-1 0,4 0-2,3-1 2,3-1 1,3-1-4,4 0 3,3 0 0,2 0-3,1-3 5,2 1-2,1 1 0,3-1 1,0 2-1,4 0 1,-1 0-3,2 0 2,2 3 0,0 2 1,1-1 0,1 4 2,0-1-5,-1 1 2,1 1 0,1-1-1,1-1 1,1 1-1,3-2 1,4 0 1,7-3-1,4 2 0,4-4 0,8 0 0,0 1 0,4-2 0,-2 0 0,2 0-1,-1 0 0,-1 0-1,1 1 2,-1-1-1,1 0 1,1 0 1,-2 0-1,2 2 1,-1-2 0,1 0-1,-2 0-1,2 0-1,0 0 1,-2 0 1,2 0 0,0 0 0,0 2 0,0-2 0,-2 0 0,2 0 0,0 0 0,0 0 1,0 0-1,0 0 1,0 0-1,0 0 1,0 0-1,0 0 1,0 0-1,0 0 0,-1 0 0,1 0 0,0 0 0,0 0 0,0 0 0,0 0-1,0 0 0,0 0 1,0 0 0,0 10 1,7 8 0,0 7-1,1 8 2,0 6-2,1 9 1,-3 3 1,-1 4-1,-2 0-3,0-1 4,-1 1-4,-2-4 1,1 0 4,-1-3-7,2-3-6,6-2-17,2-7-69,5-2-222,-1-12-34</inkml:trace>
  <inkml:trace contextRef="#ctx0" brushRef="#br0" timeOffset="22256.2729">23184 7331 142,'0'0'46,"0"0"-5,0 0-8,0 0-9,0 0-7,0 0-7,0 0-2,0 0 1,1-13 2,-2 11 1,-1 1 7,1-1 5,1 0 2,-3-3 0,0 1-2,2-2-4,-2-5 3,3 4-1,0-6-1,0-4 1,0 5-3,0-5 2,0 7-3,0-3 2,1 1-4,-1 6 0,0-4-3,0 5 0,0-1-2,0 1-1,0 5-3,0 0 0,0 0-2,0-3-2,0 3-1,0 0-2,0 0 1,0 0 0,0 0 2,0 17-4,0 7 6,0 10-6,0 2 4,3 3 1,1 2 0,-1 7 3,2 3-2,0 5 1,3 5-2,2 3 0,0-1-1,3 4-2,1 0 4,1-1-2,1 1 2,-3-2 0,3-5-2,-3-3 1,1-2-1,-1-6 1,0-4-3,-3-6 2,-1-8-3,-3-4 0,-1-8 1,-2-9 0,-1-2-1,-1-3 2,1-1-1,-1 0 0,-1-4 0,0 0 0,0 0 0,0 2 0,2-2-1,-2 0-1,0 2-3,0-2-10,0-4-16,-6-6-34,-4-8-44,5-1-91,-2-10-93</inkml:trace>
  <inkml:trace contextRef="#ctx0" brushRef="#br0" timeOffset="23540.3464">23174 7221 267,'0'0'74,"0"0"-5,0 0-6,0 0-1,0 0-12,0 0-10,0 0-10,0 0-8,0 0-6,0 0-7,-18-35-7,18 35 3,-1-2-2,1 2 0,0 0 4,0 0-3,0 0 0,0 0 2,4 3 1,6 2 0,6 1 2,2-3-3,8 2 3,0-4-1,1-1-3,2 0 0,3 0-2,0 0-1,2 0 1,1 0 0,4-3 2,1 0 0,3-2-2,1 1 1,3 1-3,2-2 0,0 0-4,0 1 4,2 0-6,2-3 5,-1 4 1,3-4-1,1 2 1,1 0-1,1 0 3,-1 0-3,3-1 1,0 2-1,0-3-1,0 0 2,1 0 1,0-1 0,-1-1-2,3-3 0,0 0 0,2-1 0,2-2 2,3 1-2,0-1 1,0 3-1,-2 1 3,1-1-3,2 2 0,-3 0 0,0 3-3,1 0 3,-2 4 1,-2-2-1,-2 1 2,1 1-2,-2-1 0,2-1 0,1-3 1,3-1-1,1-2 3,5-3-2,2-1 0,4 0 0,1 0-2,1 0 1,-2 1 0,1 1 0,-2 1 1,-2 3-1,0 1 2,-4 3-1,-1 1-1,-3 1 0,-4 1 1,-2 0-1,1 2 0,-2-3 1,3 0 0,1-1-1,4-3 1,-1-1-1,6-2 1,1-2 0,2 0 1,0 0-1,3-1 0,0 2 0,-2 0 0,1 3-1,-3 0 1,-2 3-1,-6 1 1,-1 1-1,-4 3 0,-1 0 1,-2-2-1,-3 0 0,1 1 0,2-1 0,0 0 0,-2-3 0,2-2 2,-2-1-2,-1 1 1,1 0-1,-1 0 3,0 2-4,1-3 1,-1 1 2,-2 0-4,0 1 2,-3-1-5,-3 2 4,-1-1-4,-5 3 5,-2 0 0,-2 1 1,-2-1 0,-2 0-1,-3 2 1,-1-3-1,-2 0 1,-1-1-2,-1 1 2,-1 1-2,-2-1 0,-1 0 1,-2 1 0,0-1 0,-7 1 1,0 0-1,-5 1 0,3 2 0,-1-4 0,2 3 0,2-2 1,-3-1-2,4 1 1,-1 1-1,0-1 0,1-2 0,0 1 1,-2 1 1,-3 1-2,5-1 1,-7 1-1,2-1 1,-1-1 1,-6 4-1,5-3 1,-4 3-2,-2-1 1,2 1-1,-6 0 1,0-1 0,6 1 3,-2 0-1,2 0 0,1 0 1,-7 0-3,0 0 1,0 0-1,1 0 0,5 0 0,0 0 0,-2 0 1,6 1 0,-7 3-1,2 5 0,2 4 1,-1 6 0,2 5 0,-1 3 1,-2 4 4,1 3-5,-2 2 2,1 4-2,-3 4-3,4 4 2,-2 5-2,2 1-1,-1 3-7,-1 3-4,-1-3-11,-3 2-11,0-1-15,-3-1-21,-7 0-14,-6-1-15,-5-1-1,-2-2-5,-5-1-4,-1-2-1</inkml:trace>
  <inkml:trace contextRef="#ctx0" brushRef="#br0" timeOffset="24880.423">23401 8438 128,'0'0'62,"0"0"-1,0 0-14,0 0-7,0 0-3,0 0-1,0 0-4,0 0 3,0 0-6,0 0 0,-48-2 3,44 2 2,-2-1 2,1-1 1,1 1-6,0 1-2,4 0-3,-3-2-4,3 2-4,-1 0-4,-1-2-6,1 2-3,1 0 0,0-1-4,0-4 2,10-2-1,6-2-2,8-4 3,2 5-1,3-1-1,3-1 2,1 2-1,5 2 0,0 1-1,2 0 0,0 3 0,2 1 0,0 1-1,0 0 2,1 0-4,-1 0 4,1 0-2,1 0 0,0 0 0,3 0 0,1-3 0,4-1 2,4-1 0,5-2 0,3-3 0,2-2-2,3 0 2,1-3 1,-1 1-1,3-1 1,1-1-2,1 4 0,1-3 0,-3 3 0,3 2 0,-4-2 0,-1 4-1,0 0 0,0 0 0,-2 3 1,1-2-1,2 0 0,-2 1-1,0 0 1,0 0 0,-1 1 1,-3 2 0,0-1-1,0 1 1,0-2-1,1 2 0,1 0 1,-1-1-2,1-1 2,1-1 1,1 1-4,-2-1 4,-1 1 1,1 1-3,1-2 2,-2 1-1,1 0-1,-1-2 1,1 2 0,1-2 0,-2-1 3,-2 2-4,-1 1 1,0-2-1,-1 2-1,-1-2 1,-2 1-1,2-1 0,-2 0 1,1 2 0,1-3 2,0 0-1,0 1 0,1-2 0,2 1 0,-1-1 1,4-2 0,0 2-1,1-2 1,0 2 0,2-3-6,-2 1 6,-2 2-6,1 2 4,-2 1 1,-1-1-1,-1 2 1,-2-1-1,0-1 0,-2 3 0,-1 0 0,-3-1 0,-2-2 0,-4 4 0,0-4 0,-4 3 1,0-1-1,-4 2 0,0-2 0,-3 2 0,-2 0 0,2-1 0,1 1 0,-2 0-1,2 0 1,2 0 0,1 0 0,-2 0-1,2 0 1,-3-2-1,0 1 1,-2 1 1,-3 0 1,1-1 0,-4 1-2,-3-1 0,-3-1-1,-7 2 1,1 0-1,-3 1 1,-3 0 0,5-1 0,-1 0 0,-7 2-1,9-5 2,-3 2-1,1-1-1,4-4 1,-1 1-1,-2 3 1,1-3 1,1 0-1,0 0 0,-2 1 0,2 0 0,-2-1 0,-1 2 0,-4 2 0,1-2 0,0-1 0,-6 3-1,1-1 1,-2 1 0,-3 2 1,1 1-1,3-4 0,-3 4 0,-2-2-1,1 1 1,-1-1 0,1 1 1,5 0-1,-1-3 0,-2 0-1,2 2 0,-1-4-1,0 2-2,-3-2-5,4-7-12,-5 4-49,-3-12-214,0 0-52</inkml:trace>
  <inkml:trace contextRef="#ctx0" brushRef="#br0" timeOffset="26064.4908">29029 2288 487,'0'0'20,"0"0"-9,0 0-4,0 0 4,0 0 6,0 0 2,10 118 3,-1-62 2,0 5-7,-1 1-2,-1 1-5,-1-5-7,0-3 0,-2-4-1,-1-9 0,0-12 2,0-7 4,-3-9 8,0-8 8,1-1 3,-1-5 1,0 0-4,0 0-7,0 0-5,0-10-4,-1-7-1,-3-10 0,4-4-1,0-1-5,1 1 1,11-1-2,2 1 0,6 2-2,3 7 1,3 3-1,3 4 0,-1 8-1,2 6 1,2 1 0,0 7-1,-6 9 1,-1 1-3,-5 4 1,-7 6 0,-5 0 1,-5 2-1,-3 3 2,-11-1 0,-7 3 1,-8-1 0,-6-3 2,-4 0-1,-5-6 2,0-4-1,2-7 2,0-4-1,6-4 2,4-5-1,10 0-1,6 0 0,4 0-2,5 0 0,-1-2-2,2 1-3,3-6-6,3-2-17,11-1-29,7-3-48,5 2-127,3-3-60</inkml:trace>
  <inkml:trace contextRef="#ctx0" brushRef="#br0" timeOffset="26316.5052">29675 2334 585,'0'0'30,"0"0"-8,0 0-6,0 0 3,-91 46-3,66-14-1,1 11 8,1 7-7,1 4-1,6 4-4,5 5-9,4 2 1,7 2 0,0 1 2,11-2-3,4-6 2,5-6-5,4-8 0,2-10 0,-1-7-8,3-5-16,-1-5-37,-3-4-54,-2-3-128,-7-5-37</inkml:trace>
  <inkml:trace contextRef="#ctx0" brushRef="#br0" timeOffset="26692.5267">29766 2726 572,'0'0'37,"0"0"-5,0 0-5,0 0-7,0 0-7,0 0-4,81-63-6,-59 63-2,-3 5-4,-5 7 1,-2 0-3,-2 5 1,-6 4 1,-4 2 0,0 5 2,-10 3 1,-7-1-2,0 3 2,-2-6 0,1-4 4,8-8 5,3-7 3,5-4 0,2-4-1,-1-1-5,1-11-2,0-10 0,3-7-3,9 0 2,3 0-1,1-1-2,2 7 1,-2 3 0,-4 6-1,-1 2 3,-4 6-2,-4 2 1,0 2 1,-3 2-1,0-1-1,0 1-1,0 0 0,0 0 1,0 1 1,0 5-1,0 7 0,0-1-1,0 2 0,0 4-1,1-2-2,6 6-5,-1-3-18,-1-6-31,-1 4-57,-1-6-170,0 1 2</inkml:trace>
  <inkml:trace contextRef="#ctx0" brushRef="#br0" timeOffset="27016.5452">29992 2426 548,'0'0'51,"0"0"-3,0 0-7,0 0-9,0 0-10,0 0-9,0 0-7,0 0-3,0 0-4,50-49 1,-26 72 1,2 6-1,0 4 0,0 6 3,-3 2 3,-6 2-5,-1 4 4,-7 3-13,-5 1-2,-4 1 0,-1 2 0,-8 4 5,-4-3 4,-3-1 3,-3-5-2,3-6 2,-1-5 2,2-6-2,1-7 4,5-8-5,5-8-1,3-4 0,1-5-2,0 0-2,0 0-12,0 2-26,0-2-50,0 0-159,7-7-33</inkml:trace>
  <inkml:trace contextRef="#ctx0" brushRef="#br0" timeOffset="27336.5635">30501 2449 587,'0'0'44,"0"0"-8,0 0-12,0 0-4,0 0-8,0 0-4,0 0-2,0 0-2,0 0 0,0 0 1,-94 12-1,77 18 1,2 5 9,1 5-6,2 3 6,2 6-8,3 2-6,4 0 3,3 1-4,0-2 3,6-7-2,5-6 0,2-7-1,3-8 0,3-4-2,2-9-2,1-2-5,0-4-4,0-3-7,-7 0-3,0 0-13,-5-3-14,-1-2-26,-1 1-85,-5 1-101</inkml:trace>
  <inkml:trace contextRef="#ctx0" brushRef="#br0" timeOffset="27561.5764">30350 2807 694,'0'0'44,"0"0"-11,0 0-8,0 0-10,0 0-8,0 0-5,0 0-1,80-69-2,-44 57-2,0 2 1,-1 3-6,-2-1 1,-2 3-6,-11 1-4,-7 4-2,-2 0-6,-6 0-3,-1 0-17,2 5-32,-5 2-102,-1 3-92</inkml:trace>
  <inkml:trace contextRef="#ctx0" brushRef="#br0" timeOffset="28000.6015">30780 2397 627,'0'0'30,"0"0"-10,0 0-8,0 0-5,0 0-2,0 0 2,0 0 1,0 0-1,-16 80 1,12-44 4,1 3-4,1-1 3,2 0-4,0-3-4,2-2 2,8-4-2,0-4 2,2-5-3,2-5 3,-4-4-4,4-5 2,-3-3-1,0-3 0,8 0 0,-3-5-1,6-3 0,-5-6 0,-1-3 1,-2-1-1,-1-4 1,0 0 0,-4-2 1,0 2-1,-2 1 0,0 6-4,-1 1 6,-2 5-4,-2 5 2,1 1 0,-3 3-2,4 0 3,6 1-4,0 7 6,5 5-5,-4 3-1,-2-1 0,0 3 1,0-1-3,-3 4 2,0-1-2,-3-6 0,-1 1-2,-1-3-2,-1 0-7,0 4-9,0-3-28,-1-3-48,-5-4-178,1-5-23</inkml:trace>
  <inkml:trace contextRef="#ctx0" brushRef="#br0" timeOffset="28320.6198">31276 2513 574,'0'0'24,"0"0"3,0 0 4,0 0 4,0 0-16,0 0-2,0 0-9,0 0-7,56 85 4,-53-75-6,2-1 1,-2 2-1,-1-7 2,1 2 3,-3-6 4,0 0 6,0 0 2,0 0 1,1 0-3,-1-2-2,0-13-2,-3-7-7,-2-8 4,2 0-6,0 1 7,3 0 0,0 4-2,0 1-1,0 3-2,3 5-2,4 3 0,0 1-1,2 0-2,5-2 1,1 1-2,2 6-2,1 0-2,3 4-9,-6 1-11,5-1-29,5 3-44,-4-2-195,8 2-20</inkml:trace>
  <inkml:trace contextRef="#ctx0" brushRef="#br0" timeOffset="28473.6286">31419 2631 694,'0'0'30,"0"0"-8,0 0-9,0 0-12,0 0-9,0 0-13,0 0-29,0 0-62,0 0-171,87-44 0</inkml:trace>
  <inkml:trace contextRef="#ctx0" brushRef="#br0" timeOffset="28714.6423">31814 2081 606,'0'0'50,"0"0"-10,0 0-13,0 0-12,0 0-6,0 0-6,0 0-2,0 0 0,0 0-1,-52 88 0,44-42 0,2 6 3,3 3 1,3 5 3,0-1 6,0-2-3,2-3 0,1-4-6,0-6-5,3-5 0,0-5-5,2-5-8,-2-11-36,0 0-54,-3-7-190,4-6-15</inkml:trace>
  <inkml:trace contextRef="#ctx0" brushRef="#br0" timeOffset="29016.6596">31981 2412 696,'0'0'37,"0"0"-13,0 0-1,0 0-11,0 0-9,0 0-3,89-56-2,-72 56-1,1 9-3,-4 3-2,-7 6 1,-4 2-2,-3 6 1,-6 2 1,-9 4 4,-2 4 6,-2-2-2,2-4 7,1-6-7,7-8 3,5-6 1,3-6 2,1-4 1,0 0-1,0 0 2,0 5-4,0-2 0,7 4-3,0-2-3,6-3 0,-3 1-3,6-3-5,3 2-10,1-2-18,5 3-26,-9-1-40,-6 0-104,-5-2-70</inkml:trace>
  <inkml:trace contextRef="#ctx0" brushRef="#br0" timeOffset="29479.6861">32392 2116 585,'0'0'51,"0"0"-14,-13-77-12,3 55-7,1 3-8,-1 2-1,-4 5-3,5 2-2,-3 3-1,4 4-1,2 2 0,-4-1 1,4 2-1,-6 0-2,2 0 0,4 6-1,1 1 2,3 7 1,2 5-1,4 1 0,5 7-2,1-1 1,3 1-1,-1 2-1,-2 2 0,1-2 0,-2-1-3,-1-1 0,-1-3-2,0-5 1,-4-3-2,-2-4 0,-1-2 2,0 2 2,-3-5 3,-3 3 3,2-8 2,-4 1 0,2-3 2,-5 0 2,-4-5 1,3-7-1,-2-5-1,6-3-2,4-1-1,3-2-3,1 2-1,1 2 0,6 0-1,5 2-2,4 2 0,1 1-2,-1 1-5,0 1-10,-1 2-25,-5 3-39,-2 2-125,-5 2-79</inkml:trace>
  <inkml:trace contextRef="#ctx0" brushRef="#br0" timeOffset="29720.6999">32547 1826 650,'0'0'29,"0"0"-9,0 0-8,0 0-3,0 0 16,0 0-6,36 80 3,-25-45-1,-2 5-21,1 5 3,0 6-3,-4 5-2,-2 5 2,-2 2-1,-2 1 1,0-1-1,-6-3 2,-4-3 1,-5 1-2,-1-6 1,-4-5-5,-1-3-10,-1-3-37,2-7-91,-5-4-164</inkml:trace>
  <inkml:trace contextRef="#ctx0" brushRef="#br0" timeOffset="29864.7081">32899 2730 749,'0'0'20,"0"0"-8,0 0-11,0 0-9,0 0-40,0 0-114,0 0-140</inkml:trace>
  <inkml:trace contextRef="#ctx0" brushRef="#br0" timeOffset="30924.7688">24301 7328 363,'0'0'52,"0"0"3,0 0 1,-8-98-7,8 79-5,0 1-8,0 6-5,0 6-8,0-6-3,0 8-3,0-1-2,1 0-3,-1 5-1,0 0-2,0 0-3,0 0-3,0-3-2,0 3-2,2 0 1,3 13 5,2 9-3,2 15 5,5 8-3,1 10 1,1 7 1,0 7-3,0 2 3,-2 1-4,-2-2 2,-1-1 1,0-5-2,-4-6 3,0-9-4,-1-6 1,0-9 0,-3-10-2,1-7 0,-1-5-1,-2-9 1,1 4 1,-2-7-1,0 0 0,0 0 0,2 1-1,-2 1 0,2 0 1,-2-2-1,0 0-2,1 2 0,-1-2-3,0 2-10,0-2-25,0 0-46,0 0-127,-8-9-102</inkml:trace>
  <inkml:trace contextRef="#ctx0" brushRef="#br0" timeOffset="31565.8054">23746 7525 484,'0'0'44,"0"0"3,0 0-2,0 0-5,0 0-9,0 0-14,0 0-10,0 0-5,0 0 0,-11 8-1,28 36 5,5 7-3,-1 7 1,-1-1 2,-3-1-5,-2-5 3,-3-6-2,-5-11 1,-1-11 2,-2-11 4,-2-7 5,-2-5 8,0 0 1,0 0-2,0 0-5,0-4-5,0-12-5,0-8 0,0-5-1,-4-2-6,2 2 4,2 0-6,0 4 2,2 1 1,6 5-1,-2 6 1,4 5-1,6 4-2,1 3 2,8 1-1,-1 2 0,-1 7-1,-2 3 0,-1 2-1,-4 1 1,-7-5 0,-5 5 2,-3-1 1,-1 2-3,-5 4 6,-10-2-3,-2-3 0,-8 0 2,-2-3-1,-4 1-1,1-4 1,0 0 0,4 0-1,8-4 0,2 0-3,8-2-1,3-2-6,2 2-11,3-3-12,0 0-19,2 0-22,15-4-28,9-6-78,11-5-88</inkml:trace>
  <inkml:trace contextRef="#ctx0" brushRef="#br0" timeOffset="31872.823">24120 7764 596,'0'0'24,"0"0"7,0 0 4,0 0-7,0 0-7,0 0-8,0 0-2,0 0 0,0 0 2,0 0 1,37 4-2,-14-17-3,-4-6-4,-2 3 0,-5 4-2,-4 0 2,-1 5-1,-4 4 0,0 0-1,-3 3-2,2 17 0,-2 11 0,0 10-1,0 7 4,-2 4-3,-4 1 4,1 0-2,1-2 0,-1-4 2,2-6-3,0-12 1,2-11-3,1-7 1,-2-4-2,2 1-2,-1 0-5,1 0-11,0-5-20,-6 0-36,-5 0-51,2 0-121,-8 0-46</inkml:trace>
  <inkml:trace contextRef="#ctx0" brushRef="#br0" timeOffset="32044.8328">23982 8104 720,'0'0'23,"0"0"1,0 0-1,0 0-6,0 0-5,0 0-6,0 0-2,0 0-3,0 0-1,97-72-2,-67 58-10,3-1-37,-1 1-116,0-1-140</inkml:trace>
  <inkml:trace contextRef="#ctx0" brushRef="#br0" timeOffset="32723.8717">24910 7432 674,'0'0'27,"0"0"0,0 0-3,0 0-9,0 0-6,0 0-4,0 0-4,0 0 2,0 0 2,0 0-1,23 86 5,-13-62-4,-4-7 1,-2-2 0,-1-4 3,-1-7 3,-1 1 3,-1-5-1,0 0-1,0 0-3,0 2-5,0-2 2,0 3-3,0-3 1,-1 0-2,-1 0-1,2 3-3,-1-3 1,1 0-1,0 0 0,10-6 2,7-3-2,6 1 0,2 0-1,-3 4 1,-4 1-2,0 1-1,1 2 0,-8 0 0,5 0-1,-9 2 2,-2 4 0,0 1 1,-5 5 1,0 6 0,-12 6 0,-5 2 2,-4 3-2,-4-2 1,-2-2 0,-3 0 1,-1-3 0,2 0-2,3-1 5,4-1-6,2-3 5,7-4 1,5-6-4,5-4 0,3-3 0,0 0-5,0 0 2,0 0-4,0 0-9,4-1-15,9-13-41,4-3-42,5-7-116,3 3-75</inkml:trace>
  <inkml:trace contextRef="#ctx0" brushRef="#br0" timeOffset="33203.8991">25403 7574 661,'0'0'35,"0"0"-1,0 0-5,0 0-7,0 0-6,0 0-7,0 0-5,-82 28 0,70-10-1,-1 2 0,1 1 0,2-1 0,-1-2 0,5-4 1,0-1-2,3-4 2,0 2 0,2-1-1,-1 0 0,2 2 0,0-2-1,0 5 2,0-4 1,0 7-4,0-1 5,2-6-6,-1 7 2,-1-6-1,2 0 0,-1 4 1,-1-3-1,2-2 1,1-1-1,-2-5 1,1-1-1,-1 0 2,-1-4 0,4 0-1,5 0 0,5-4-1,3-5 1,-3-3-1,-4-3 0,0 5 0,-3 0 0,-2 4 0,-4 2-1,2-6 1,-2 6 1,1-1 1,-2-7-5,0 1 5,-6-2-6,-1 0 3,-5 3 0,5 5-1,-5 3 1,-5 2-1,1 0 0,-4 5-1,3 11 3,2 2-5,2 1 2,-1 4-5,3 0-9,2-3-9,1-5-26,5 1-40,0-7-79,3 0-136</inkml:trace>
  <inkml:trace contextRef="#ctx0" brushRef="#br0" timeOffset="34004.9449">29362 6539 520,'0'0'44,"0"0"7,0 0-3,0 0-3,0 0-12,0 0-11,0 0-11,0 0-5,0 0-4,0 0 1,-37-40 7,40 63-4,5 14 4,1 6-5,-1 5-4,1 5 2,-3 8-1,2 4 3,-2 6 0,1 6 3,-1 0 2,1 1-2,-3 0 2,-1-2-5,2-5 0,-3-4-1,1-6-3,0-8 2,2-8-4,-1-10 2,-1-13-2,1-5 1,-1-5-1,-2-7 1,2-2-1,-3-3 1,0 0-1,0 0 0,3 0-1,0-3-1,2-7-2,-2 0-2,-3-1-2,0-7-8,0 8-14,0-9-24,-6 0-30,3 6-53,-3-12-117,4 3-15</inkml:trace>
  <inkml:trace contextRef="#ctx0" brushRef="#br0" timeOffset="34463.9712">29688 6895 629,'0'0'26,"0"0"5,0 0 4,0 0-2,0 0-4,0 0-8,12 78-9,-11-46-5,2 0-1,0 2-3,0-5 1,0 0 2,1-2-5,-1-9 4,-1-8-3,-1-4 1,-1-6 2,0 0 2,0 0 1,0 2 2,1-1-1,-1 1 0,2-2-3,1 0-2,1-6 1,6-8-6,2-5 3,4-1-4,0 1 1,2 1 2,1 1-1,3 6-1,-2-1 0,2 5 0,-8 4 1,5 0-1,0 3 0,0 0-2,4 1 0,-6 6 0,-3-2 0,-3 5 0,-2 0-1,-4-1-1,-1 6 2,-4 4 3,0 1-2,-9 6 3,-5-2-2,-6-2 0,0-3 0,-5-3 0,-1-2 1,2-3 0,-1-3 1,8-1 0,1-1 0,6-2 0,4-4 0,0 3-2,6-3 1,-1 0-5,1 0-3,-2 0-8,2 0-16,0 0-29,9-6-31,4-4-63,9-4-139</inkml:trace>
  <inkml:trace contextRef="#ctx0" brushRef="#br0" timeOffset="34763.9883">30129 7146 559,'0'0'57,"0"0"-7,0 0-12,1 82-8,-1-65-8,0-5-6,0-2-5,0 1-2,2-7-1,4 3-1,-2-5-1,6-2-1,8 0 0,-2-12-3,4-2 0,-2-2-1,-3 0 0,-1-1 2,-3 0 1,-4 5 2,-1-3-4,-2 6 6,-4-5-5,0-3 5,-3 0-1,-7-2-3,0 2-1,-1 5-2,0 4 0,-2 0 0,3 3 0,-4-1-2,-4 5-1,2 1-4,-7 0-6,2 3-9,6 1-25,-1-1-48,6-1-155,-2 1-68</inkml:trace>
  <inkml:trace contextRef="#ctx0" brushRef="#br0" timeOffset="35940.0556">22501 9261 602,'0'0'65,"0"0"-9,0 0-15,0 0-6,0 0-11,0 0-6,0 0-5,0 0-4,0 0-2,0 0 0,-37-9-2,37 8 0,0-1-1,0 2-2,0-5 0,4-2-1,9 0 1,5-5 0,3 5-3,7-1 4,3 1 0,6 1 0,5-3 5,4 2-3,3-4-5,3 2 4,3-1-7,4 5 3,2-2 2,0 3-2,1 1 0,1 2 0,3 1-2,1-2 2,3 0 0,4 1 0,5-1 2,3-2-2,4 0 0,4-3 0,2-2 0,5 1 0,3-5 3,2 2-3,5-1 1,0 2-1,2-2-1,-2 4 1,3 1 0,1 2 0,0 0 1,2 0-1,3 0 1,2-2 0,2 1 0,4-3 0,4-1 0,2-4 0,6-2-1,1-3 0,6 1 1,0-1-1,2-2-1,-2 1 1,2 1 0,1-2 0,-3 2 2,0 1-1,-1 1-2,-5 2 1,2-2 1,-5 5-1,1-2 3,-5 1-4,0 1 0,-2 2 1,0-1-1,-2-2 1,-1 2 0,-2-3 0,0-1-1,-1-2 1,-4-3-1,1-1 2,-2-2-5,-3-1 5,-4 3-6,-2 0 4,-3 2 3,-5 3-2,-4 1 1,-2 1 0,-3 1-2,-3 4 0,-1-1 0,-1 0 3,-1 3 0,0-2-2,3-1 0,2-2-3,1 1 1,4-5 0,1 1 5,-1-3-1,3 1-1,-4-2 0,-1 1-4,-5 1 0,-5 3 1,-5 1 0,-9 4 0,-7 1 6,-7 3-1,-7 1 1,-9 1 0,-4 3-5,-7 0 0,-6 0-1,-4 0 1,-4 0 0,-2 0-1,2 0 0,-8 0-2,0 0-2,-2 0-2,2 0-4,-1 0-8,1 0-14,-6-3-43,-16-5-80,-14-4-157</inkml:trace>
  <inkml:trace contextRef="#ctx0" brushRef="#br0" timeOffset="36652.0963">21852 8595 567,'0'0'47,"0"0"6,0 0 2,0 0-7,0 0-10,0 0-10,0 0-9,0 0-4,0 0-3,0 0-2,3 0-1,-3-1-2,0-1-1,2-2 0,3-4-2,7-2-1,4 0 0,8-2-1,7 2 1,6 0-3,8-3 4,1 2-4,8 2 4,-1 3-2,4-1-1,-4 5-1,1-1 0,-5 1 0,-3 1 0,-1 1 1,-4 0-1,-2 0 0,-1 0 2,-3 0-2,-2 0 0,-1 0 0,-3-2-1,-1 0 1,-2 2 2,-9-2-2,0 1-1,-5 1 1,-6-2-1,1 2 0,-7 0 1,0 0 0,0 0 0,1 0-1,1-2-1,-1 2-2,1 0-4,-2-1-6,0-2-3,-9-3-11,-5-4-12,-9 2-22,-3 0-27,-3-1-47,-2 4-100,-2-1-37</inkml:trace>
  <inkml:trace contextRef="#ctx0" brushRef="#br0" timeOffset="36960.114">22160 8197 648,'0'0'20,"0"0"0,0 0 5,0 0-1,0 0-2,0 0-6,0 0-2,0 0 0,0 0-2,8 81 0,7-37-1,0 3-2,3 4-1,0 1-4,-1 4 1,2 4-5,-4 1 1,-1 0 1,-4-1 0,-3-2 2,1-9-1,-3-4 2,0-10-3,-3-13-1,1-4 0,0-8-1,-1-6 0,-1 0 0,-1-4-1,0 0-2,0 0-4,3 0-6,3-4-12,1-10-24,-3-7-47,2-5-98,-4-6-113</inkml:trace>
  <inkml:trace contextRef="#ctx0" brushRef="#br0" timeOffset="38220.186">28556 3857 422,'0'0'34,"0"0"-3,0 0 5,0 0-2,0 0-3,0 0-4,3-90-5,-6 69-5,-4-9 0,1 1-1,0-2-2,-2 3 2,-1-3-4,-2 4-1,0 3-1,4 9 1,0 5 0,6 7-4,-5 3-3,-3 0-5,-7 9-1,-1 10 2,-2 10 0,-1 10-1,-1 3 2,0 4-7,-1 1 6,2-4 2,1-4-4,6-4 7,5-12-6,3 0 1,4-11 1,1-1-2,1 4 1,9-5-2,3 1 1,-1-5 0,4-3 1,0-2 0,4-1 1,3 0 0,-3-6-1,1-2 1,-3-2 0,-3-2 2,0-2-1,0-3 1,-2-2 1,-1-4-7,-1-1 9,1-2-6,-4 2 2,1 0 1,-2 6 0,-1 4 0,-3 4 1,-2 5 1,2 1-3,-3 4-1,0-1-2,3 1-1,5 5 2,1 10-1,2 6 2,-1 4 0,1 0-1,-2 0 3,0 1-3,2-1 3,-2-5-4,1-3-2,-1-5-2,2 0-9,1-5-20,-2-1-47,-3-2-123,-2 0-97</inkml:trace>
  <inkml:trace contextRef="#ctx0" brushRef="#br0" timeOffset="38480.2009">28848 3514 655,'0'0'32,"0"0"-5,0 0-9,0 0-5,0 0-4,0 0-4,0 0-3,0 0 1,0 0 0,-56 99-2,55-59 2,1 7-4,0 5 5,4 3 2,3 2-5,0 0 4,2 1-8,4-4-2,-3-4-1,4-4-7,0-7-16,0-9-29,2-8-43,-4-11-170,5-7-10</inkml:trace>
  <inkml:trace contextRef="#ctx0" brushRef="#br0" timeOffset="38877.2236">29023 3776 576,'0'0'33,"0"0"-5,0 0-5,0 0-6,0 0-8,0 0-4,0 0-1,0 0-2,0 0-1,41-21 0,-22 32-2,-5-1-1,-4-1 1,-3 4-1,-2-4-1,-5 4 2,0 7-4,-3-2 5,-7 4-5,1-7 6,-3-5 5,7-3 4,2-6 4,0 2-2,3-3-4,-3 0-6,0-11 1,0-5-7,3-7 5,0-3-3,12-1 0,-1-1 3,5-1-1,-3 3 1,3 1 0,-4 2 3,-5 8 2,-3 6 5,0 6 2,-4 3 2,0-2 0,0 2-6,0 0-3,0 0-4,-5 14 1,-2 7-1,-2 7 1,1 1-2,4 0 1,2-3 1,2 1-4,4-5 3,4-4-6,4-1-6,-1-6-11,3-2-27,4-1-27,-5-4-72,8 1-140</inkml:trace>
  <inkml:trace contextRef="#ctx0" brushRef="#br0" timeOffset="39136.2384">29256 3543 565,'0'0'37,"0"0"-5,0 0-11,0 0-7,0 0-4,0 0 1,0 0 1,0 0 2,0 0-1,0 0-6,77 85 0,-60-57-5,1 1-1,-3 3-1,-2 3 0,-1 1 3,-5 3-4,-6 1 4,-1 2-4,-7-1 1,-6-2 2,-1-6-2,-2-6 1,6-8 0,2-8 0,5-6-2,3-5-6,-1 0-28,1 0-49,0-1-113,1-14-93</inkml:trace>
  <inkml:trace contextRef="#ctx0" brushRef="#br0" timeOffset="39337.2499">29534 3756 685,'0'0'27,"0"0"-6,0 0-2,0 0-6,75-78-3,-38 63-4,2 4-3,2 2-1,2 1-2,-2 2 0,1 1-1,-2 2-4,-2 0-6,-5 1-15,-3 2-32,-7 0-39,-8 0-93,-5 1-89</inkml:trace>
  <inkml:trace contextRef="#ctx0" brushRef="#br0" timeOffset="39544.2618">29756 3539 524,'0'0'65,"0"0"-10,0 0-10,0 0-13,0 0-13,0 0-7,0 0-5,0 0 2,0 0-1,-13 12 1,13 12-1,5 5-3,3-4-4,5 2-1,-1-1-2,2-2-3,-2 0-7,-3-7-8,-4-1-30,1 1-53,-6-6-181,3 5-9</inkml:trace>
  <inkml:trace contextRef="#ctx0" brushRef="#br0" timeOffset="39964.2858">30071 3423 599,'0'0'19,"0"0"8,0 0 5,0 0 1,0 0-8,0 0-10,16 97-5,-13-64-6,0 1-1,0-3-3,1 0 1,1-4-2,-3-8 1,0-9 0,-1-5 2,-1-5 3,0 0 3,0 0 4,2 0-2,1 0 0,3-15-2,2-7-1,4-8 0,1-1 0,1-1-3,1 5 0,1 5-2,-2 7 0,-3 4-2,3 5-1,3 3-1,0 3 0,8 0 0,-3 4 0,-2 8 0,0 3-3,-1 4-1,-5-2-5,-1 5-5,-4-2-6,-5 1-1,-4 2-1,0-2 5,-7 0 2,-7 1 5,-4-5 6,-3 0 2,-4-1 4,-1-3 3,1-1 1,-1 0 3,0-5-4,9-2 1,5-4-2,2-1-6,5 0-19,-1 0-44,4-5-84,5-5-130</inkml:trace>
  <inkml:trace contextRef="#ctx0" brushRef="#br0" timeOffset="40221.3005">30722 3298 666,'0'0'33,"0"0"-3,0 0-6,0 0-9,0 0-5,-79 25-5,60-4-1,-1 2 1,3 4-1,3 2-2,4 2 0,3 0-2,1 4 1,6 0 1,0-1 1,2 1-2,6-4 1,-1-1-2,2-2 1,2 1 0,1-4-2,1 0-15,3-4-33,1-4-81,1-4-168,-4-2-5</inkml:trace>
  <inkml:trace contextRef="#ctx0" brushRef="#br0" timeOffset="40616.3231">30707 3558 740,'0'0'19,"0"0"-1,0 0 2,0 0-6,0 0-6,0 0-4,0 0-1,82-46-3,-59 46-1,-2 2 1,-2 5-3,-3 3-1,-6-3-3,0 3-6,-6 0-5,-2 3-3,-2 8 1,-3 0 3,-8 3 3,-3-6 5,3-6 5,5-6 8,3-3 6,3-3 2,-1 0 1,1 0-3,-2 0-3,1-3-4,1-9-1,0-8-1,9-7-1,5 1 0,4 1-2,0 0 0,-1 5 1,-3 7 1,-7 5 1,-3 5 2,-4 3 1,0-2 2,0 2 0,2 0 0,-1-1-2,2 1 1,-3 0 0,0 0 0,1 0-1,-1 3-2,2 9 1,2 5-2,5 1 0,3-3 0,5-4-3,4-3-6,4-1-11,-2-2-23,3-3-32,-6 1-65,-1 0-153</inkml:trace>
  <inkml:trace contextRef="#ctx0" brushRef="#br0" timeOffset="40876.338">31018 3277 681,'0'0'45,"0"0"-8,0 0-7,0 0-9,0 0-8,0 0-5,0 0-4,0 0-1,0 0 0,0 0-2,77 46 1,-49-17-2,-2 6 0,-1 3-2,-3 4 1,-4 5-1,-4 2 2,-7 4-3,-5-1 2,-2-2-2,-12 0 0,-8-2 4,-6-4-5,-3-4 1,-4-2-10,-1-5-19,4-5-36,1-10-71,11-5-159</inkml:trace>
  <inkml:trace contextRef="#ctx0" brushRef="#br0" timeOffset="41057.3483">31420 3802 808,'0'0'1,"0"0"-3,0 0-5,0 0-15,0 0-28,0 0-53,-50-86-178,29 73-19</inkml:trace>
  <inkml:trace contextRef="#ctx0" brushRef="#br0" timeOffset="43213.4716">22856 7999 472,'0'0'20,"0"0"5,0 0 2,0 0 6,0 0 1,0 0-1,0 0-2,0 0-3,0 0-3,-15-3-3,11 0-1,-3-4-2,1 2-3,-2-2-4,0 3-3,4 1-3,-4-2 0,4 4-2,-5-3-1,-1 0 2,3 0-1,-5-3 0,1-1 2,-2-4-1,0 0 0,0-3 0,-1-1 2,-3 1-6,-1 0 3,-1 2-2,-1-2 1,-2 5 0,1-1 2,1 4-4,-1 0-1,6 3 2,-3 3-2,-3-2 1,1 3-1,-8 0 0,3 0 0,0 0 1,1-3 1,0 1 0,0 0 0,-1-1 1,-1 0 0,2 1-1,6 0 0,-2-1-1,2 3 0,6 0 0,-6 0-3,7 0 3,2 0-1,-1 0 0,0 6 0,-5 0 0,1 2 2,-5 4-3,0 5 0,-2 0 3,0 3-5,-3 0 6,1-1-2,-2 1-1,2 0 0,0 0 0,0-2 1,0 0-1,2-1 0,-1 0 0,2-2 0,3 0-1,-2 0 2,2 1-2,4-1 2,0 0-2,1 0 1,3-1-1,2 4 1,0 1-1,1-2 2,2 4-2,0 0 1,-1 3 0,2-2-1,-1 3 1,1 0 1,0-1 0,0 1-1,1-1 0,-3-1 0,2 1 0,2 1-1,-1-3 2,2 2-2,0 0 3,2-4-3,4 2 3,1-4-2,4 0 0,0 0 0,3-1-1,-1-1 2,0 1-1,3 0 1,-3 0 0,1-1-2,1-1 1,-1 2 1,-2 1-1,2-1 2,-2-2-2,-2 0 0,3-1-1,-1-1 1,0 1-1,0-2 1,0 0 1,2-2 0,1 0-1,2-2 0,0 1 0,2-1 0,0-2 0,-6-2 0,3 1-1,-3-2 2,-3 0-1,6 0 0,-6-2 1,1 3-1,1-3 0,-3 2 0,2-1 1,-6-1-1,6 1 0,-5-2 0,5 1-1,1-1 1,1 2 0,-1-1 0,-1-1 1,4 2-1,-2-2 1,5 0-1,-6 0 0,7-2 1,-9 1-1,1-1 0,1-1 0,-3 2-2,2-2 3,-6 1 0,5-1 0,-6 1 0,5-1-1,-1-1 0,0 0 0,-1 0 0,1-2 0,3-1 1,-4 2-1,6-4 1,-3 1-1,0 0 1,2-1-1,-1-1 0,1 1 0,1 1 0,2-6 1,0 1 0,-3-1 0,1 1-1,-1-2 2,-2 0-1,1-2 1,-4 7-1,1-2 2,-2 4-2,0-1 1,0 1-1,0 1 0,0-2 0,1 4 1,0-3-1,1 1-1,2-2-1,1-3 2,1-1-2,1-2 2,0 0 1,-1-4-1,2 1-1,-2-1 0,0-3 3,2-2-5,-3 1 6,1-1-5,-1 1 2,-2 2-1,-1 1-1,0 0 2,-5 8 0,1-4 1,-2 5-2,-1-3 1,2 2 0,-3-1 0,2-6-1,-2 6 1,0-7-2,0 0 2,0 1-1,-2-8 1,-2 2 0,-1 2 0,1 0 0,-2-1 0,0 1 0,1-1 2,-1 1-3,0 2 0,2 6 0,-1-2 0,1 0 1,0 5-1,-2-6 1,2 3 0,1 5-1,-3-7 0,0 2 0,-1-4-3,0-1 4,-1-1-2,2 1 1,0 7 0,0-1 0,0-1 1,1 5-2,-2-4 2,4 5-4,-1 4 1,-2-2-1,3 2-4,-4-4-5,-5-3-10,-2-1-10,-5-9-31,2-2-94,-3-12-162,7-4-18</inkml:trace>
  <inkml:trace contextRef="#ctx0" brushRef="#br0" timeOffset="44560.5487">28946 4332 271,'0'0'-2,"0"0"2,0 0 0,0 0 5,0 0 8,0 0 9,0 0 14,0 0 9,0 0 2,0 0-2,-11-7-3,10 5-3,1 2-3,-2-2-7,2 2-3,-1-1-3,1 1-3,-2-2 1,1 2-5,-1-1-3,1 1-4,-1 0-2,1 0-2,-1 0 2,1 0-2,-1 0 1,1 0 1,0 0 0,-2 0-1,2 0 0,-1 0-2,1 0 1,-2 4-1,0 7-2,-2 4 0,0 6 0,2 3-1,-3 1 1,0 4 0,0 5-1,1 0 5,-4 1-6,-1 0 5,0-2-4,1-3 0,-1-1 0,3-6 0,1-6-1,1-2 0,3-6 1,-1 0 0,-1 0 0,1 3-1,1 8 1,2 2-1,0 12 2,0 4-2,9 5 1,-2 4-1,2-1 1,0 0-1,0-1-1,0-2 5,0-3-4,1-3 4,-3-5-1,-1-4-2,-2-9 1,1-2 0,-2-7 0,-2-1 1,3 3-1,-2-2 2,-1 0-1,1 0-1,-1 5 1,0 2-1,1-2 0,1 2-1,-2-2 1,1 0 0,1 2-1,-2 2-1,1-7 1,-2 0-1,1-2 0,-1-5 0,0 0-1,2 2 1,-2-7 1,0 0 0,0 0 3,0 1-3,1 0 0,-1 2 0,3-3-1,-3 2 1,1 4 2,0-2-2,1 3 1,-1-3-2,-1-4-1,2 5 2,-1-1-1,1 1 1,-1 1 0,1-3-1,1 1 2,-2 0-2,2 0 0,0-2 2,0 0 0,1 0-2,0 1 1,-4-3 0,0 0-1,0 0 0,2 0-1,-1 2 2,5-2-1,0 0 0,0 0 3,1 0-2,-7 0-1,0 0 0,0 0-1,1 0 0,1 0 3,-1 0-2,1 0 1,-1 0-1,1 0-1,-1 0 2,0 0 0,1 0 0,-1 0-1,-1 0-3,2 0-6,-2-7-4,-3-1-6,-3 0-9,-4-6-15,0-1-33,4 5-59,0-10-167,6-3-1</inkml:trace>
  <inkml:trace contextRef="#ctx0" brushRef="#br0" timeOffset="45552.6054">28721 4630 446,'0'0'55,"0"0"-5,0 0-5,0 0-6,0 0-9,0 0-9,0 0-6,0 0-2,0 0 0,-19-17-3,17 15 0,2 2 2,-2-2-4,2 2-1,-1 0 1,1 2-3,0 17 2,0 10 0,5 12-1,2 12 1,2 8-1,1 9 1,3 5-2,-3 3 1,-1 3-1,1 0-2,-3 0 1,1 0-3,-2 0 0,2-2 3,-2-3-2,3-3 2,-1-5 1,2-1-3,2-1 2,2-5-2,1 3-1,1-2 1,-2 1-1,3 2 2,0 0-1,1 2 1,-2-1 4,1 3-4,-2-2 3,-1 1-3,-3 0-2,-2-1 3,0-2-3,-3-3 1,0-5-2,-3-6 1,1-7 1,0-6 2,1-4-1,1-5 0,-1 2 3,1 1-6,4 0 4,-1 3-3,1 2-2,1 1 2,0 2-1,-1 4 1,3 1 0,-3 4 0,3 3-1,-3-1 1,2 3-2,-1-1 2,1 0 1,0 0-1,-1 1 3,1-3-3,-1-4 0,-1 2 1,-1-5-3,0-4 3,-1-1-1,-2 0 1,0 2-2,0-2 2,-2 2-2,0 1 0,-1-1 0,-2 0 1,1 2 2,-2-1-3,1 1 3,-1-2-3,2 1-1,-2 1 2,1 0-1,1 1 0,-1 1 2,1 2-2,-2 0-1,0-2 2,1 1-3,-1-3 2,2 1 2,-1-3-4,-1-4 5,2-1-4,-1 0-1,2-5 3,1 1-1,-1-3 0,0 3 1,0-1-1,1 5-1,1-2 3,-1 5-3,2-1 1,-1 3 0,1 3-1,-1-4 0,0 3 2,0-5-3,-1 3 0,2-5 4,-3 1-4,1-4 4,-1 0-1,-2-3-1,2 2 3,-1-6-4,-2 2 3,1-5-3,-1-4 2,0 1-2,0-1-1,0 0 2,0 1 0,0-2-1,0-4 3,0-2-2,0-1-2,0-4 2,0-1 0,0-6-1,0 0 0,0 0-4,0 1-6,0-1-7,-1-1-10,-9-22-24,-6-13-72,-5-21-190,-2-9-16</inkml:trace>
  <inkml:trace contextRef="#ctx0" brushRef="#br0" timeOffset="46804.677">30068 9198 517,'0'0'34,"0"0"9,0 0 0,0 0-4,5-82-9,-5 59-6,0-5-4,0-6-3,-5-3 1,-3 1-2,1-4-4,-5 1-3,-5 0-1,-3-1-4,-1 5 0,-3 6 0,1 3 0,0 6 1,2 6 2,4 4-4,2 8 0,-3 2 0,0 1-1,-1 10-1,1 6 0,2 5-2,1 6 0,5 3 2,1 4-1,2 3 1,6 4-2,1-1 2,0-1-2,7 0 2,3-2-1,0-1 0,5-3 3,-1-2-4,2-4 6,-1-1-6,-1-6 1,0-1 0,1-3-2,-2-5 2,-3-2 0,1-4 1,-2-3-1,2-3 1,4 0 1,1-7 0,6-9 0,-3-5 0,-2-7-4,-1-2 4,-1-6-3,-3-2 3,-3 1 1,-2-4-1,-4 2 2,-3 1-1,0 2 1,0 4-2,-1 10-1,-2 3 0,0 8 1,2 7-1,1-1 0,0 5-2,0-2-1,-2 7 1,2 14 1,0 13 0,0 10 0,0 2 0,0 0-2,3 2 3,1-2 1,1-2-3,2-2 2,-1-1-2,-1-5 0,1-3 2,0-4 2,1-4-3,-3-7 0,1-4 0,-2-3-2,-2-6 2,2 2 1,-3-5-2,6 0 2,5-5-1,5-12-2,5-3 2,-1-6 0,-4-1-1,1-2 2,-2 2-2,-1 3-2,-5 7 4,-2 3-4,-3 6 3,-2 6-1,2-1 1,-3 3 3,4 11-5,-1 13 5,0 5-3,-2 5-1,-2 1 2,0 0 0,-2-1 0,0 0 1,0-3-1,2-6-2,0-6 1,0-4-1,0-5 0,4-4 1,2 1 0,-3-3 0,6-3 0,-1-1-1,6-5 0,3-5 1,-3-5 0,-1-3 0,-2-2 0,-3-1 1,1-1-1,-6-2 1,-2 2-2,-1-1 1,-6 0 0,-5 2 1,-2 1-1,-2 3 1,5 4-1,-2 4-2,3 4 1,-2 3-2,-4 2-3,1 0-6,-3 9-7,6 4-16,2 4-26,4-3-46,4 1-120,1-7-78</inkml:trace>
  <inkml:trace contextRef="#ctx0" brushRef="#br0" timeOffset="47065.692">30651 9072 710,'0'0'13,"0"0"5,0 0 2,0 0-3,0 0-5,0 0-6,88-50-4,-69 47-1,3-1 0,1 1-1,-1 2 0,1 1-1,-5-1-1,0 1-2,-5 0-3,-1 0-2,-1 0-9,-7 0-21,2 0-28,-6 0-41,0 0-66,0 0-92</inkml:trace>
  <inkml:trace contextRef="#ctx0" brushRef="#br0" timeOffset="47260.7031">30781 8879 509,'0'0'34,"0"0"8,0 0 1,0 0 0,0 0-6,0 0-11,0 0-6,0 0-6,-6 99-3,9-75-3,2 1-2,-1 1-3,1-1-1,0-1 0,-2-2-2,1-2 0,-2-4-6,1 0-6,-2-6-14,1 3-28,-1-1-34,-1-8-85,0 3-108</inkml:trace>
  <inkml:trace contextRef="#ctx0" brushRef="#br0" timeOffset="47764.7319">30783 8585 594,'0'0'34,"0"0"5,0 0 3,-94-5-8,72 9-9,3 1-10,0 5-4,5 2-6,0 3 3,3 5-3,4 3 1,2 6 1,3 7-3,1 3 1,1 4 0,1 3-3,5 3 1,5 0-4,0-2 2,3-1 1,2-2-1,1-2 5,1-5-6,-1-2 2,0-2-2,-1-6-1,-1-2 1,0-3 0,-1-6 1,0 0-1,-5-6 1,2-2-1,-4-3 2,-4-3-2,6 0 1,0-2 0,5 0 1,2-9-1,-2-6 1,1-7 0,1-5-2,-2-5 1,2-5-1,-1-4-2,-1 1 3,-2-4-3,-2-1 2,-5-1 2,-2 2-1,-3 0 1,0-1-2,-5-1 2,-5 2-1,-2 2 1,-1 3 0,-3 2 1,3 8-2,-1 6 2,3 8-3,5 7 2,-3 4 0,4 4-2,-5 0 0,-4 1-2,4 13-3,-2 4 1,2 4-2,4 5-3,2-1-6,4-1-22,0-1-36,7-4-62,7-2-167,-3-7 5</inkml:trace>
  <inkml:trace contextRef="#ctx0" brushRef="#br0" timeOffset="48223.7582">31337 8519 565,'0'0'30,"0"0"12,0 113 5,-3-71-5,-2 1-11,2-1-11,2-1-5,-1-3-7,2-4 1,0-12-3,0-8 2,0-7-1,0-7 0,0 0 2,0 0 1,0 0 1,0 0 0,0 0-2,0 0-2,0-14 1,0-6-4,0-1 1,2 5-2,-1 5 0,2 3-1,2-1-1,1 4-2,0-1 0,5 4 0,3 2 0,2 0 0,7 5-1,-2 3 1,0 4-2,-1 0 0,1 0 1,-3 0-1,0-2-1,-8 0 0,-3-4 2,-4-3-1,-3-3 2,0 6 1,-1 5 2,-10 5-3,-6 4 4,-3-2-2,-6-1 0,-2 1 2,-1 0-2,2 1 0,1 3-1,0 2-2,5-4-2,3-2 0,5-4 0,6-6-5,4-4-11,3-1-28,0 0-49,8 0-88,8-3-126</inkml:trace>
  <inkml:trace contextRef="#ctx0" brushRef="#br0" timeOffset="48555.7772">31647 8968 681,'0'0'7,"0"0"4,0 0 7,0 0 3,-16 85-4,16-58-6,0-2-5,0 1-6,6-2 4,0-1-4,2-2 1,-2-7-1,3-2 0,-3-5-1,-3-4 0,8-3 2,0 0-2,4-10 2,4-9 1,0-5 0,-3-4-2,0-6 4,-3-1-1,-2-2 4,-5 1 3,-4 2 2,-2 0 2,-3 5 1,-8 7-2,-4 3-2,-4 9-4,-3 6-4,-2 4-1,-4 9 0,-2 6-2,1 7-1,-2 3-3,1 1-5,3-2-13,2-1-16,8-8-49,5-5-107,4-7-116</inkml:trace>
  <inkml:trace contextRef="#ctx0" brushRef="#br0" timeOffset="50303.8772">26208 4342 246,'0'0'53,"0"0"8,0 0-1,0 0-4,0 0-9,0 0-6,0 0-4,0 0-2,0 0-4,-34-25-7,34 25-3,-2-1-6,2 1-4,0-3-5,0 3-3,0 0-2,0 4-1,0 16 0,3 13 0,3 17 1,-1 10 3,0 10-4,-4 13 3,1 15-3,-2 7-2,0 6 5,0 3-3,0-1 2,0-1 0,6-3-2,2-3 1,8 2 3,2 0-1,5 0-1,1 6 0,2 0-1,0 7-3,-4 0 2,-2 4 1,-1 1-1,-4-1 2,0 2 0,-2-1-1,2-3 1,-5-2-1,2-3-1,-1-4-2,-1 0 2,1-5 3,1-4-1,0-4 4,2-2-2,-1-2-2,2-5 4,-1-3-3,2-5 3,-1-5 2,0-3-4,0-3 2,1-2-4,-2 1-2,2-2 2,-1-1-2,0 0 2,0 0-1,-3-2 0,-1 1-2,-3-1 1,-3-1 3,-2 2-3,-1 0 3,-2-1-2,0 1-1,0-1 2,0-1-2,0 1 2,-2-1 2,2-1-4,0-2 4,0 2-5,7-5 0,1-1 3,0-3-3,1-3 2,2-4-3,0-6 3,-1-5-1,0-6 0,-3-5 0,-2-11 0,-3-1 0,1-4 0,-3-6 0,2-2-2,-2-3-1,0 0-6,0 0-13,0 2-37,0-2-83,-6 0-162,-4-2-4</inkml:trace>
  <inkml:trace contextRef="#ctx0" brushRef="#br0" timeOffset="51323.9355">27801 4171 462,'0'0'31,"0"0"1,0 0 4,0 0 4,0 0-2,0 0-4,0 0-8,0 0-3,0 0-7,0 0-3,-50-30-2,49 30-2,-1 0-2,1 0-2,-1 0-3,2 0-3,-1 2-1,1 21 1,0 15 1,3 20 2,4 10-1,3 12 1,-1 12 1,-2 10-2,-3 12 1,1 9 1,-4 7 0,-1 6-1,3-1 1,-2 1-1,4-8-2,0-3 2,6-8 3,1-8-2,2 0 1,1-5 2,0 0-2,-1-3 3,-1-1 2,-1 2-4,-1-1 3,0 2-5,-2 0-1,0-2 3,-1 1 0,-2-3-2,1-1 1,0 0 1,-3-3-4,2-1 4,-2-4-5,1-4 0,-1-4 5,2-4-2,0 0 2,-2-3 0,0 0-4,1-6 2,-4 5-2,-1-3 2,0 0-3,0-1 3,-1-1 1,-4-2-4,1-2 3,1-3-2,0-1-2,2-4 2,-1 0-2,2-1 3,0-3-4,0 2 2,0-3-2,2 1 1,1-1 2,-1 2-1,1 0 2,-1 0-1,1-2-2,-2-1 2,1-3-2,-2-1 0,0-4 1,0-2-1,0 0 1,0-6 1,0 0-2,1-1 1,1-3 1,-2 1-3,0-2 5,1-2-4,-1 3 1,2-2 0,-1 3-1,2 0 0,-3 2 1,0-1 0,0 1-3,0 0 4,0-3-1,0-1 0,-3-1 2,0-3-2,2-9 0,-1 0 0,2-4 0,-1 0 0,-1-1 0,1-7 0,-1 6 1,2-5-1,0-1-1,0 1-1,0-6 0,-1 0-1,1 0-3,0 0-5,-2 0-9,1-13-23,-5-14-56,-5-16-125,-5-12-97</inkml:trace>
  <inkml:trace contextRef="#ctx0" brushRef="#br0" timeOffset="52171.984">27229 9382 421,'0'0'60,"0"0"-8,0 0-8,0 0-7,0 0-7,0 0-2,0 0-2,3-96-2,-3 69-3,-3 3-4,-1 0-3,-2 3-6,-4 0 4,1 3-6,0 4 2,0 3-1,1 5-2,4 3 0,-7 2-4,2 1 0,-3 4 0,-4 10 2,6 6-5,3 5 5,-1 4-4,3 2 1,0 1 0,4 0 0,1-1 1,0-2-1,1 0 2,4-5-2,0-7 0,0-3 0,-1-5-1,-1-7 0,0 3 2,-3-5-1,4 0-1,8-1 2,-1-10-2,5-4 2,-6-7-1,1 0 1,-4-5 0,1 1-1,-2 2 1,0 5 0,-2 4 0,-1 6-1,-1 5-1,2 0 1,0 4 1,5 4-1,3 11 1,5 8-1,-2 2 0,-1 5-1,-2 1 1,0 0 0,-1-4 1,-3-2-1,1-8-1,-3-3-1,-2-7-5,-3-3-8,2-1-20,-3-3-36,2-3-59,-1-11-135,2-4-23</inkml:trace>
  <inkml:trace contextRef="#ctx0" brushRef="#br0" timeOffset="52396.9969">27437 9390 643,'0'0'27,"0"0"2,2 81 1,-2-49-6,0 0-8,0 2-3,0 0-3,0-2 0,0-3-3,3-10 0,-2-6-3,0-8-1,-1-5 0,5 0-2,6-2 0,4-11-3,3-5-3,-3-5-5,-1 0-9,-2-4-16,-3 3-23,-1 0-26,-3-1-49,1 4-65,-5-2-56</inkml:trace>
  <inkml:trace contextRef="#ctx0" brushRef="#br0" timeOffset="52534.0047">27465 9266 611,'0'0'24,"0"0"-2,0 0-4,0 0-9,0 0-8,0 0-6,0 0-9,0 0-15,0 0-25,-3-9-62,3 9-143</inkml:trace>
  <inkml:trace contextRef="#ctx0" brushRef="#br0" timeOffset="52837.0221">27230 10010 668,'0'0'32,"0"0"-5,0 0 1,0 0-4,0 0-5,0 0-6,0 0-3,0 0-3,0 0-3,0 0 0,81-18-3,-56 8 1,-3 1-2,2 1-1,-7 4-1,0 1-3,-5 3-4,-1 0-9,-1 0-13,-6 0-24,3 0-26,-7 0-40,0 0-62,0 0-77</inkml:trace>
  <inkml:trace contextRef="#ctx0" brushRef="#br0" timeOffset="53036.0334">27277 9853 578,'0'0'40,"0"0"8,0 0-4,0 0-8,0 0-8,0 0-9,0 0-5,4 79-6,-4-50-2,1 0-4,2-2-2,2 0 2,1-2-5,-1-3-1,1-7-3,0-3-9,-2-2-16,-1-7-38,3-2-54,0-1-167</inkml:trace>
  <inkml:trace contextRef="#ctx0" brushRef="#br0" timeOffset="53624.0671">27527 9878 596,'0'0'7,"0"0"8,0 0 8,0 0 4,0 0-6,0 0-11,0 0-6,0 0-2,0 0 1,0 0-2,0 17 1,0-17-1,-2 0-1,2 0 0,-6 0 0,0 0 1,-3 0-1,0-2 1,2-3 0,-2 2 1,0-1-1,2-1 4,-3-1 3,-3-2 3,-1-1 6,-4-1-2,0-1 3,0 0-11,-4-1 2,1 0-6,0 1 1,-2-1 0,2 3-1,6 4 1,-1 2-1,6 3 0,0 0 0,-3 3-1,4 9 0,-3 7 1,3 3-4,1 5 4,4 1-4,0 4 0,1-1 2,2-1-2,1 1 2,0-4-2,1-2 0,5-2 1,1-1-2,3-3 0,1 0 2,3-2-1,3 0 3,-1-2-2,4 1 0,-1-1-1,1-3 1,0 0-1,-1-4 2,-4-3-1,1-3-1,-1-2 1,2 0-1,3-10 1,-3-5 1,-3-4 0,2-4-1,-4-2 1,-2-2-2,0-2 3,-3 0-2,-2 5 1,-2 7 0,-2-1-1,-1 7 2,0-1-2,0 1 0,0 7 0,-1-7-3,-1 6 2,1 0 0,-1 2-1,2 3-2,-1-2-8,-1-1-12,-1-1-20,0-1-29,2 2-45,1 3-77,0-2-82</inkml:trace>
  <inkml:trace contextRef="#ctx0" brushRef="#br0" timeOffset="54258.1033">27274 10510 647,'0'0'27,"0"0"-2,0 0 7,0 0-4,0 0-7,0 0-3,0 0-11,0 0 2,0 0-6,17 41-1,-12-10 1,-1 1-2,0-3 2,2 0-3,-2-5 2,-1-8-2,0-6 1,-1-5 0,-2-5 1,0 0 5,0 0 3,0 2 1,1-2 1,-1 1-4,0-1-4,0 0 0,0-3 0,-3-2-1,2 2 3,1 3-4,0-5-1,0-2 0,0-1-3,7-5 1,-1 6-1,8 0 0,2 4 0,1 3-1,-1 0 1,2 0-1,-7 0-2,1 0 1,-1 0-1,-6 0 2,2 3 2,-7-3 1,0 0 2,0 2 0,-4 6-3,-7 2 2,-7 5-1,-3 0 1,-2 1 1,0-3-2,1 3 0,1-5-1,5-1 1,4-2-1,5-4 1,3-2-4,0 1-6,4-3-17,-2 0-24,2 0-35,0 0-55,0-3-153</inkml:trace>
  <inkml:trace contextRef="#ctx0" brushRef="#br0" timeOffset="54505.1175">27596 10679 538,'0'0'39,"0"0"15,5 77 5,-5-50-9,3 0-17,0 2-12,2-5-7,1-4-2,-2-6 0,4 0-2,-1-5-1,0-3-2,0 0-3,0-3-1,-1-3 0,7 0-1,2-2-2,-1-6-3,2-7-5,-2-5-12,-3-3-23,-7-5-40,-1-1-74,-3-5-144</inkml:trace>
  <inkml:trace contextRef="#ctx0" brushRef="#br0" timeOffset="54657.1262">27564 10324 735,'0'0'4,"0"0"0,0 0 0,0 0-2,0 0-4,0 0-15,0 0-16,0 0-30,0 0-65,0 0-147</inkml:trace>
  <inkml:trace contextRef="#ctx0" brushRef="#br0" timeOffset="55778.1903">23748 9697 438,'0'0'51,"0"0"2,0 0-8,0 0-11,-91-80-6,69 61-6,-1-1-5,0-2 0,3 2-1,3 3-1,5 7-2,4 2-1,5 7-3,3 1-3,-4 0-3,-2 9-4,-1 12 0,-3 10 0,7 10 1,2 2 0,1 6 0,0-3 2,0 0-3,2-3 3,1-7-3,2-6 1,-1-10 0,0-3-1,1-6 2,-4-6-1,6-2 1,4-3 0,4 0-1,5-5 0,-1-7 0,2-3 1,-1-6-1,-1 1-2,1-3 3,-4 0-4,1-1 3,-4 2 0,-1-2-1,-5 2 0,-1-2 0,-3 7 2,-2 0 0,-1-1 1,0 5 0,0-4 1,-3 7 1,2 5 3,1 1-3,0 4-1,0 0 0,0 11-3,4 12 1,6 9-1,0 8 0,1 4 2,1 2-3,-1 1 2,-1 0-3,1-3-2,-2-6-2,0-3-11,-1-13-22,-5-9-42,1-1-68,-1-9-145</inkml:trace>
  <inkml:trace contextRef="#ctx0" brushRef="#br0" timeOffset="56100.2087">23998 10007 730,'0'0'3,"0"0"5,0 0 3,0 0-1,0 0-1,0 0-4,0 0-3,0 0 0,76-80 1,-57 63-2,-1 0 0,-6 5 3,-1 1-3,-4 5 1,-4 3-1,4 3-2,-3 9 3,2 14-1,0 11 1,-3 12 0,-2 10-2,-1 8 2,0 3-2,0 1 4,0-4-2,0-7 2,0-6 2,-3-12-6,2-14 3,-1-9-6,2-10-5,0-6-17,0 0-33,-1 0-37,-5 0-73,-7-5-107</inkml:trace>
  <inkml:trace contextRef="#ctx0" brushRef="#br0" timeOffset="56277.2188">24003 10334 616,'0'0'44,"0"0"-4,0 0-7,0 0-10,0 0-9,3-91-3,9 65-5,5 2-1,1 3-4,2 1-4,1 3-3,1 7-3,0 0-7,0 6-12,-8 1-20,-2 1-28,-2 2-61,-4 0-137</inkml:trace>
  <inkml:trace contextRef="#ctx0" brushRef="#br0" timeOffset="56614.2381">24331 9784 573,'0'0'25,"0"0"10,0 0 6,0 0-3,0 0-13,0 0-11,82-77-6,-61 69-6,5 0-1,0 0-1,2-1-2,0 2-3,-1-3-6,-1 3-10,-6 2-23,-4 2-29,-5 3-60,-5 0-142</inkml:trace>
  <inkml:trace contextRef="#ctx0" brushRef="#br0" timeOffset="56801.2488">24459 9457 523,'0'0'21,"0"0"9,0 0 4,0 0-3,-13 83-6,13-45-10,0-1-9,0-1-2,2 1-3,0-2-2,2-5 0,-1-2-8,2-6-12,-2-7-23,0-5-38,-2-6-61,-1-4-117</inkml:trace>
  <inkml:trace contextRef="#ctx0" brushRef="#br0" timeOffset="57256.2748">24478 9358 436,'0'0'14,"0"0"5,-88 7 5,61 6 6,3 1-5,-1 3-2,2 2-3,4 4 1,2 0-2,2 4-1,4 4-3,4 1-4,2 9-1,4 1 1,1 2 3,3 5 2,7-3-4,4 1-4,4 1-2,2-7-4,2-3-2,1-5 1,2-6-1,-1-4 0,1-9 1,-2-2 0,0-9 1,-1-3 2,-1 0 0,-3-8-1,2-7 1,-2-2-3,0-3 1,1-2 0,-2-3 0,2-1-2,0-3 2,-3 1 0,-2-3-3,-1 1 4,-3-2-5,0 3 2,-2-3 2,-4 3 0,-1-3 1,-3 0-1,0 0 1,-4-2-1,-7 2 0,-3 1-1,-1 3 1,0 5-1,4 4 0,-1 7-1,6 4-2,1 6-3,-1 2-4,4 9-9,-1 11-12,1 8-22,2 4-37,2 2-74,5-2-118</inkml:trace>
  <inkml:trace contextRef="#ctx0" brushRef="#br0" timeOffset="57704.3005">24797 9358 602,'0'0'9,"0"0"7,0 0 5,0 0-1,0 0-4,0 0-5,31 85 3,-26-50 3,1 2-3,-1 0-1,0 1 1,-2-4-6,1-1 1,-2-2-1,1-10-4,-3-2 1,0-7 2,0 0 0,0-2 3,0-5-2,-3 4-1,0-6 1,0 0-1,0 1 1,3-4-1,-1 0-3,1 0-2,-3 0-2,2 0 1,1 0-1,0 0 0,0-2 2,7-8-3,3 0 1,3-6 1,-3 8-1,2-1-1,-5 4 0,3-2-1,-1 3 0,-1 0-1,2 2 1,0 2-1,2 0 0,-2 0-1,0 7 2,-2 5 1,-5 5-2,-2 7 3,-1 0 2,-7 0-6,-7 2 8,-1-1-5,-3-3 1,-3 0 2,1-3-2,-1-4-2,-1-3-1,7-2-2,2-5-6,4 0-8,3-3-23,3 0-27,3-2-33,0 0-45,0 0-102</inkml:trace>
  <inkml:trace contextRef="#ctx0" brushRef="#br0" timeOffset="57992.3169">24930 9922 603,'0'0'14,"0"0"8,0 0 5,0 0-3,78 0-6,-56-3-5,-3-4-2,0-3-1,0-6-1,1-3-4,-2-4 2,-2-1-5,0 1 5,-7 7 3,-3 7 2,-3 6 0,-3 3 0,1 0-4,2 13-1,3 13 1,-2 16-6,-3 10 4,-1 11-2,0 3-2,0 4 1,0-4-3,-1-2 1,-2-10-4,-1-8 0,-2-8-8,0-11-15,0-10-35,-2-10-56,-7-7-166,1-1-27</inkml:trace>
  <inkml:trace contextRef="#ctx0" brushRef="#br0" timeOffset="58156.3263">24946 10171 726,'0'0'1,"0"0"4,35-90 1,-17 53-1,3 1-1,2-4-5,3 4-4,-3 2-10,-4 4-37,-5 9-66,-5 5-166</inkml:trace>
  <inkml:trace contextRef="#ctx0" brushRef="#br0" timeOffset="58796.3629">23123 9257 509,'0'0'31,"0"0"3,0 0 0,0 0-5,0 0-5,0 0-6,0 0-9,0 0-3,0 0-5,-45-44-1,37 59 1,-1 8-2,4 7 5,3 5-1,2 6 3,2 4 0,6 9-1,2 7-1,4 5 0,1 7-3,2 7 0,2 5 3,3 4-2,-1 4 2,1 2 1,1-1-3,0-5 2,-1-4 1,-2-7-3,-1-9 2,-3-7-3,-2-7-2,-5-9 2,-2-7 1,-3-5 0,-2-14 1,-2-3 2,0-7 2,-6-4 4,2-1-1,-6-2-1,1-3-4,-4 0-1,1 0-4,0 0-1,1 0-4,3-5-7,-1 3-13,3-1-21,4 1-47,2 2-111,-3-8-88</inkml:trace>
  <inkml:trace contextRef="#ctx0" brushRef="#br0" timeOffset="60016.4327">23574 11050 405,'0'0'-32,"0"0"23,0 0 37,0 0 21,0 0 7,0 0-13,0 0-18,0 0-10,0 0-5,0 0 6,-43-32 3,66 20 3,6 5-2,4 0-4,5 0-6,3 1-4,3-1-1,0 2 2,3-2 2,3 2 3,1 0 3,4-1-1,3 0-2,1-4-4,3 2 0,4-1-4,2 1 1,2 2-1,0 3 1,-1 2 0,0 1-1,-4 1-1,-1 5-2,-2 4-1,-2-2 2,-3 2-2,0-2 1,-3 0 1,0-4-4,-2 1 4,2-3 0,-3-2 1,2 0 0,2-2 0,1-3-1,3-3 0,2 0 0,3-3-1,2 1 1,2-1-1,1 2-1,1 0 1,-2 0-1,0 0 0,1 0-1,-2 0 1,1-1 0,0 1 1,2 0 1,1 1-1,2-5 0,2-1 0,0-1 0,3-2-1,2 2 1,2 0-1,3 0 0,2 1 0,0 1 0,1-1 0,-4 4 1,1-2-1,-2 5 1,-3-1 1,-1 3-4,-4 0 4,-3 1-1,-1-1 0,-2-2 2,-1 2-2,0 0 1,2-2 0,2-1-2,0-1 2,2-2-1,0-1 0,0 0 1,-1-3 0,0 2-3,-3-3 3,-2 3-5,-3-2 3,-1 3-1,-2 0 1,-3 2 1,-1 1 0,-4-1-1,-3 2 0,-1 0 0,0 0 3,-2 0 0,1 1 0,3-2 1,-1 0-3,4-3 1,1-1-2,4 1 1,-1-5 0,2 2 1,-2-2-2,0 0 1,-1-3-1,1 2 0,-4 1 1,3 0-2,-1 3 0,-1 3 1,2 0-1,-2 2 2,0 0-2,-2 2 0,1 0 1,0 0 2,-2 4 0,1-1 1,-3 1-1,0 1-2,0-1-1,-2-1-1,3 1 1,0-2 0,-1 0 0,1 0 0,-2-2-1,-2 0 1,4 0 3,0-2 0,1 1 1,3-1 0,0 2-4,4-1-1,-1 0-1,0 1 2,0 1-1,-1 0 1,-2 1 0,-3 3-2,-1-1 6,-5 3-1,-3 0 1,-1 0 0,-5 0-5,-2 0 1,-3 0-1,-3 0 2,-2 0-2,-4 0 1,-6 0 1,-1 0-2,-5 0 2,1 0-1,-2 0 1,1 0 0,-2 0 0,-6 0-1,5 0 2,-4 0-2,0 0 1,-1-2 1,-4 2-1,0-2 0,0 2-1,2 0-1,-1-1-3,1-1-9,5-3-24,4-4-84,-2 1-190,-4-9-26</inkml:trace>
  <inkml:trace contextRef="#ctx0" brushRef="#br0" timeOffset="63352.6235">23297 12242 312,'0'0'26,"0"0"2,0 0 3,0 0 3,0 0-3,0 0-3,0 0-2,0 0-3,0 0 5,-3-4 0,3 3 1,0-6 0,0-7-6,0-8-8,0-5-6,0-1-3,0-3-1,0 1 0,-8-1 1,-2 2 2,-5 4 2,-3-1 0,-2 3 2,-2 4 0,0 3-2,-1 4 0,5 6-4,-1 4-2,-2 2-1,3 2-3,-6 8-1,6 5-1,3 2 1,5 6-1,4 3 1,3 2 0,2 1 1,1 3-1,0-1 1,4 1-1,4-2 1,-1 2 0,3-3 0,0 1-2,2-3 3,1 1-2,-2-4 1,5-2 0,-3-2 0,4-3-2,-2-3 2,-2-5-1,1-3 1,-5-2 0,4-4-2,5 0 2,-1-12 0,3-5 2,-2-4-2,-1-4 0,-4-7 1,0-1 1,-5-3 0,0-1 2,-5 0-2,-3 2 2,0 2 0,-5 5 0,-2 4-1,0 9 4,2 6-3,-2 3 0,3 5 0,0-2-5,1 0 3,-2 3-1,-1 8-1,-2 9 2,1 10-2,4-1-2,3 6 3,0 0-2,3-1 1,4 2 4,3-1-4,2-3 0,-1-1 0,2-1-4,-1-2 4,2-1-4,-1-2 2,3-3-2,0-4-4,3 0-8,0-4-21,-5-3-46,6-5-96,-1-3-118</inkml:trace>
  <inkml:trace contextRef="#ctx0" brushRef="#br0" timeOffset="63663.6413">23727 11684 498,'0'0'37,"0"0"8,0 0 3,0 0-1,0 0-8,0 0-13,0 0-7,0 0-4,-81-20-5,63 42 0,2 7-6,-2 7 0,7 7 2,0 6-3,3 5 4,4 4-3,2 2-1,2 3 0,5-1-2,7-1 0,3 0-1,7-7 0,2-4-1,4-6 1,-2-4-1,3-7-2,0-3 0,0-8-4,-2-3 0,-7-9-8,2-5-16,-3-5-28,-2-5-46,5-12-93,-6-5-92</inkml:trace>
  <inkml:trace contextRef="#ctx0" brushRef="#br0" timeOffset="64076.6649">23837 12144 505,'0'0'30,"0"0"-1,0 0-1,0 0-6,0 0-3,0 0-10,0 0-3,0 0-2,0 0-2,52-36-1,-29 40 0,-4 7-1,-1 5 0,-5 0-1,-3 5 0,-6 1 2,-1 3-1,-3-1 2,0 1 1,-3-4 2,-1-4 4,-3-5 6,2-3 4,2-6 0,2 2-2,1-5-6,-2 0-5,2 0-4,0-16-2,0-8 0,6-11 0,7-7-1,0-4 3,3 0-2,-1 1 2,-1-1-2,-4 7 2,-3 6 1,-2 10 4,-4 9 4,1 10 3,-2 4-3,0-1-2,0 1-5,0 0-4,-6 5 0,-1 12 0,-1 7 1,2 7 0,1 2 0,2 3-2,2 0 1,1-3-1,0-3 2,4-2-1,6-4-1,0-6-2,2-3-7,2-4-4,-4-4-9,4-1-24,1-3-30,1-3-67,-1 0-146</inkml:trace>
  <inkml:trace contextRef="#ctx0" brushRef="#br0" timeOffset="64412.6842">24099 11808 559,'0'0'20,"0"0"3,0 0 3,0 0-1,0 0-1,0 0-7,0 0 0,0 0-1,88 18-6,-69-1 3,0 7-6,-1 0-1,0 6 0,-1 0-4,-4 7 1,0 4-2,-3 5 0,-2 4 0,-4 0 3,-2 3 0,-2 1 5,0-2-1,-8-1 2,1-3 1,-3-8-6,-2-3 2,4-10-5,0-9 1,4-7-1,1-6 1,3-5-2,0 0-1,0 0-1,0 0 0,-1 0-4,-1 0-7,-1-5-15,-1-11-53,-2 3-101,0-9-125</inkml:trace>
  <inkml:trace contextRef="#ctx0" brushRef="#br0" timeOffset="65812.7642">22984 12812 524,'0'0'41,"0"0"5,0 0-2,0 0-6,0 0-9,0 0-9,0 0-6,0 0-4,0 0-1,-13 2-4,12-2-1,1 0-1,0-2 0,0-1 0,13 0 1,8-2-2,10 1 0,2 1 0,8 0-3,5-1 4,7-1 0,4-2 0,5-3 2,6 0-3,1 1 1,1-1-1,2 0 0,-4 1 0,-2 4 0,-3 0-2,-6 2 1,-3 3 0,-6 0-1,-4 0 1,-3 0-1,-3 2 1,-4-2 0,-6 0 1,-2 0 2,-6-2-2,-3-2 0,-4-2 2,-4 1 0,4-2 2,-6 2 1,-4 2-1,0 0 0,-3 3 0,0-2-4,0 2 0,1-1-1,-1-1-1,0 1 0,2 0-2,-2 1-1,0-2-4,0 2-8,1-2-12,-1 2-30,0-1-47,0 1-126,0-2-77</inkml:trace>
  <inkml:trace contextRef="#ctx0" brushRef="#br0" timeOffset="66273.7906">25047 12316 562,'0'0'-3,"0"0"1,0 0 1,0 0 1,0 0 1,0 0-1,0 0-4,-51 84-5,34-63-6,0-1-14,3-3-20,2-3-31,5-6-79,4-5-53</inkml:trace>
  <inkml:trace contextRef="#ctx0" brushRef="#br0" timeOffset="70804.0497">22992 13373 161,'0'0'59,"0"0"-12,0 0-5,0 0 0,0 0-1,0 0 6,0 0-3,0 0-4,0 0-9,-5-19-4,4 17-2,1 1-4,0-1-4,0 1-3,-2-1 0,2 0-4,0 2-1,0-1-1,0 1-2,0 0 1,0 0-4,0 15 0,3 10 0,6 10 0,1 6-1,0 5 0,4 4-3,0 2 3,1 1-2,0-1 1,1-2 0,-2 0-2,-1-3 4,-1-3-3,-3-1 0,-2-5 1,0 1 0,-1-3 1,-2 1 0,0-1 2,-1 0 0,0 3 5,-3-2-3,0-2 2,0 0-2,0-4 0,0-2 2,0-9-1,0-1 0,0-7 0,0-6 4,0 0-6,0-6 0,0 0 1,0 0-6,0 2 6,0-1-1,0 0-2,0 1 0,0 0 0,0-1-2,0 1 0,0-1-1,0 1 0,0-1-1,0 1 2,7-1-1,-1 1-1,6-1 1,6 1 0,0-2 0,7 0 2,-1 0-1,2-6-1,0 0 1,3-3-1,1 1 0,2-3 1,3 2-1,3 0 0,-1-2 1,5 3-3,-1 0 3,1 2-1,1 1 1,-3 0 0,3 1 0,-2-1-3,1 0 2,1-2-1,-1-1 2,3 1 0,-1 0-1,2-5 1,-1 4-1,2-1 1,1-1 0,1 2-1,1 1 1,0 2 0,-1-2-1,-1 4 0,1 2 2,-1-1 0,1 2 0,0 0-1,-3 2 0,0 1 0,-2 0 0,2-3 1,-1 0-1,1 0 0,-1-2 1,1-1-1,-4-3 2,0-1-3,-1-1 1,-2-1 0,-2-1 1,2 0-1,-1 1 0,0 1 0,-1-2 0,2 3-1,-1-2 0,1 5 1,0 0 0,3-1-1,0 1 1,1 1-2,-1 1 3,2-1-2,0-1 0,1 1 1,1 1-1,-1-3-1,4 2 1,2-1 0,-2-2 0,4-2 0,2 1 2,2-4-4,0 0 3,0 1 0,2-2 0,1 2 1,-1-2-1,0-1 0,2 2-1,0 1 0,1 2 0,0 0-1,3 2 1,-2-1 0,1 4 1,1-4-1,-3 2 1,2-2-1,0 1 1,-1-1-1,1-2 0,1-1 1,3 2-1,-2-2 1,1 0-1,-1 0-1,0-2 0,-3 0 4,2 2-5,-4-1 5,-1 0-3,1 1 0,-3 1 1,-1-3-1,-2 4 0,-1-4 0,-2 3 1,-1 0-1,-2-2 2,0 2-2,-4 0 1,0-1-1,-5 3 0,1 1 0,-2 0-3,-4 2 3,-1 0 0,-2 0-1,-3 1 3,-2 0-3,-1 0 0,-8 1-1,-1 0 0,-7-1-3,-4 3-5,0 0-12,-6-7-26,0-2-43,-1-6-93,-14-7-132</inkml:trace>
  <inkml:trace contextRef="#ctx0" brushRef="#br0" timeOffset="72260.133">23246 13200 272,'0'0'63,"0"0"-1,0 0-2,0 0-4,0 0-6,0 0-9,0 0-4,0 0-10,0 0-7,0 0-4,-36 7-5,34-7-3,2 1-3,-2-1-2,2 0 0,0 0 1,0 0 1,0 1 0,0 1 1,9 1 0,0 0 0,8-1 2,3-2 0,1 0 2,6 0-2,1-3-1,-1-2 0,2 2-3,2-1 0,0 2-1,4 0 0,1 2-1,2 0 0,1 0 0,1 0 0,1 0 0,4 0-1,-2 0 1,5 0 1,-2 0 0,3-1 1,3-4-1,-1-2-3,2-2 6,4 0-5,2-2 4,2 0-1,1 2-1,2-1 0,1 0-1,0 0-1,0 1 0,1-1 1,-1 3-1,2 0 1,-1-3-1,2 3 0,3-3 0,-1 3 0,-2-1 1,1 0-2,0-2 1,-1 1-1,2-1-1,0-1 2,1 1 0,2-1 1,0 1 0,0 2-1,0-1 0,-3 1 0,-1 1 0,1 0-1,-1 1 0,-1 0 0,0-1 0,0 2 1,0 0-1,-3-1 0,0-1-1,-3 0 1,0 0 0,0-2 0,-1 0 3,0-2-2,1 0-1,2 1 0,-2 0-1,2 0 2,-2-2 0,-1 2 0,-2-2-1,-1 0-1,-2 2 1,0-1 0,-2 3 0,0-2 1,-1 3 0,-3-1-1,-1 2 1,-2 0 0,-3 0-2,-2 0 2,-2 1 0,0-1-1,-3 2 0,0 1 0,-3 0-1,1-2 0,-1 3 0,-3-2 1,1 1 0,1 0 0,-3 1 2,2 2-2,-3-3 0,1 2 0,-2-2-1,1 2 1,-1-3 2,-1 3-2,-1-1 0,-1 1 0,-2 0-3,-1-2 3,-2 3 0,1-4 0,-2 1 1,0 1-1,-3-1 1,-2-2-1,2 0 1,-4 2 1,-2-1-1,1 2-1,-6 0 1,-1 1 0,0-1 0,-4 2 1,0-2-1,0 2 1,2 0 1,-1 0-1,1 0 2,-1 0-2,1 0 0,-2 0-1,1-1 0,-1 1 0,2 0 1,-2 0-2,1 0 0,-1 0 0,0 0-1,3 0 1,-3 0 0,1 1 0,1 12 1,1 8-2,-2 8 1,2 3 0,-3 4 1,0 2-2,0 5 1,0 1-1,0 1 1,0 4-1,0 2 2,0-2-2,4 2-1,1 2 3,1-2-3,2 0 3,1-3 0,-2 2-2,0-5 2,0-1-2,-1-2 1,0-3 0,-3-3 1,0-6-1,-3-9 0,1-7 0,-1-9 0,0-5 0,0 5 0,0 2-1,0-2 1,0 2 0,0-7 0,0 0 1,0 0-2,0 1 1,2 1-2,-2 0 2,0-2-1,0 3 1,0-3-1,0 0-1,1 0-2,-1 2-2,0-2-4,0 0-7,0 0-13,-1-5-29,-4-12-51,-3-10-121,-1-7-86</inkml:trace>
  <inkml:trace contextRef="#ctx0" brushRef="#br0" timeOffset="72876.1682">28418 13038 487,'0'0'51,"0"0"-2,0 0-1,0 0-7,-84-36-9,69 31-8,5 4-7,-3 1-3,-3 0-4,-1 4-2,-3 7 0,4 1-4,-2 5-2,5-2 0,-1 5-1,5 1 1,0 1 0,5 0 0,1 2-4,3 2 3,0 0-3,1-1 3,7 0-1,2-3-1,1 2 1,1-5-1,0-1 2,1-3-2,-3-4 0,0-2 1,-2-3-1,1-3 1,0 2 1,2-5-1,0 0 2,-1 0-1,4-7 1,-1-5 0,5-6 0,-2-4 1,-2-3-1,1-2 1,-3-4 0,0 1 1,-3-2 1,-2 2-3,-4 1 3,-3 3-2,-5 4 1,-7 0 0,-6 3 1,-2 2-3,-3 3-1,0 4-1,7 3-1,-3 5-3,1 2 0,1 0-5,-4 2-4,3 5-14,2 0-27,0 1-33,3-3-61,-1-1-139</inkml:trace>
  <inkml:trace contextRef="#ctx0" brushRef="#br0" timeOffset="73281.1914">27757 12683 606,'0'0'33,"0"0"6,0 0-1,0 0-8,0 0-8,0 0-10,0 0-7,0 0 0,0 0-3,-30 76-2,32-31 3,10 9-2,1 3 2,3 6-2,0 3 0,1 3 2,-2 0-2,-1 0 2,-1-6 3,-2-4-3,-2-4 1,0-4-2,-2-8 0,0 0-1,-1-6 3,0-1-4,-2-6 2,-1-3-2,0-3-1,0-7 2,-2 1 0,1-8 0,-1 5 1,1-3 0,-2 0-3,1 0 3,-1-6-5,1 0 3,-1-6-1,0 0 0,0 0 1,0 2-3,2-1-3,-2-1-21,0-1-45,-6-18-91,-10-10-145</inkml:trace>
  <inkml:trace contextRef="#ctx0" brushRef="#br0" timeOffset="74037.2346">23652 13633 544,'0'0'34,"0"0"6,0 0 0,0 0-5,0 0-7,0 0-5,0 0-8,0 0-3,-78-33-4,73 33-2,5 0 1,-2-3-4,-4 3-1,0 0-1,-2 0-3,-5 10 0,7 4 0,-1 6 0,5 7 1,1-1 2,1 2-4,0 2 3,5-1 2,3 2-6,1-2 5,2-4-6,-1-2 2,3-1 0,-1-7 0,1-2 0,-3-6 1,3-2-1,4-5 2,-2 0 0,6-3 1,-2-6 2,-4-3-1,0-4 0,-3-4 0,0-3 2,-2-3-2,-3-1 6,-1-2-4,-3-1 2,-3 1 3,0 0-2,-5 1 1,-3-1-1,-4 4 1,0 2-2,-1 2 0,-1 4-2,5 5-1,-2 3 0,5 5 1,2 1-3,1 1-1,3 2-1,-6 0-6,0 0-2,-4 0-12,0 9-21,3 3-34,0 7-55,4-6-159</inkml:trace>
  <inkml:trace contextRef="#ctx0" brushRef="#br0" timeOffset="74460.2588">24254 13271 652,'0'0'29,"0"0"2,0 0 0,0 0-2,0 0-5,0 0-8,0 0-5,0 0-6,0 0-3,-14-17-1,6 31 0,1 3-1,1 7 1,4 6-1,1 4 1,1 7 0,0 7-1,4 5-1,2 4 1,0 5-2,0 2 1,2 2 3,-2-5-4,-1 2 6,0-5-3,-2-4 0,0-2 4,1-7-5,-4-8 2,2-3-1,-2-12 0,0-8-1,0-4 1,0-4 1,0-1-1,0 1 1,0-6 0,0 0 0,0 0 0,0 1 0,0 1-1,0-2 0,0 1-1,0-1-1,0 0-2,0 2-3,0-2-8,0 0-19,0 0-45,4-10-93,2-5-141</inkml:trace>
  <inkml:trace contextRef="#ctx0" brushRef="#br0" timeOffset="76908.3989">23531 15041 528,'0'0'50,"0"0"0,0 0-7,0 0-10,0 0-6,0 0-7,0 0-2,0 0-2,0 0-2,-84-33-3,69 38-3,1 4-1,-2 3-2,0 3-2,3-1-1,0 3 0,-1 1 5,2 2-5,-4 2 4,3 2-4,-4 2-3,1 3 3,-1 2-3,0 1 5,3 0-6,1 1 2,3-1 0,3-2-4,1-2 4,5-2 1,-1-8-1,2 0 3,0-1-1,2 0-2,3 7 0,3-2 0,0-2 0,1 1 0,0-4 0,0 1 0,2 1 0,-1-3 0,4 1 0,0 0 1,1-3 1,-2 2-2,2-2 3,-1-2-8,0 0 5,-3-4-1,-1-2 1,2 0 0,-2-3 0,3 1 0,-2-1 1,-1-1-1,2 0 0,1-2-1,0 1 1,1-1 0,0 0 0,0 0 0,5 0 0,-6 0-2,4 0 4,-4 0-4,-4-3 4,1 1 1,0-2-2,0 1 2,-3-2-2,1 2-2,0-4 1,1-6 2,-2-1-1,2-10 5,-2 2-3,0-4 2,-2 2-2,1-2 0,-2 2 0,1 0-2,0 0 1,-1 0 0,1 2 0,-1 2-2,-1-2 2,0 7-1,0-3 1,-1 1-1,-2-4 1,0-4 0,0 1 2,0 2-3,0-2 2,-4 1-1,-2 0 1,1 1 1,-4-2-2,-1 2 1,-2-2-5,-1 4 4,-3 0-1,2 2 2,-3 2 2,-1 3-1,2 1-2,1 2 0,0 1-1,5 1 0,-3 1 1,1-3 0,-4 0 0,0 1-2,2 0 2,1 4-2,4 2 2,-4 0-2,-7 3 1,4 0 0,-7 0-1,1 3 1,3 4-1,-1 0-2,3 4 1,-2-2 1,3 3 0,2-3 1,2-1-1,1 1-1,-1 2-1,5-5 2,-6 5 0,3-1 1,1 1 5,-4 4-5,1 0 3,2 1-5,2 3 1,-1 3-1,3 3 2,-1 3-2,3 3-1,2 3 4,2-2-3,0 2 2,3 0-2,6-4-3,-2-1 3,2-2 1,1-4-2,1 0 3,1-3-3,1-2 1,-2 1-1,1-2 2,1 1-1,0 1 5,1-1-4,0-1-1,1 4 3,0-1-4,2 0 3,-1-3-2,0 2 1,0-1 0,0 0 0,-2-2-2,4-1 1,-2-5 0,-4-2 1,3-4 0,1-1-1,-4-1 1,6-1 0,0-1-1,-5 0 1,4-1-1,-1-6 1,-1 2 0,3-7-1,-1 4 2,-2-4-2,2 0 0,-2-4 1,2 3 3,-2-3-3,0 1 6,-1-2-9,1 0 3,-2-3-2,2 2 3,-4-4-1,1 1 1,1-1 0,-3-5 1,-1 2-2,1-3 0,-4 1 0,0 0 0,-2 1 2,-1 2-1,-2 6 0,-1-4-1,0 3 1,0-1 0,0-4 1,-4 1-1,-2 2 1,-3-1 0,-1 2 0,-1 0 1,-1-4 1,-4 3-2,2-1-4,-4-1 3,4 1-5,0 2 7,0 0-2,2 3 0,0 2 1,3 3-3,-1 0 1,0 0 0,1 0 0,-5-5 1,1 4-2,-2 1 1,1 2 1,-3 0 0,-2 3 2,-2-1-3,1 3 1,4 1-1,-2 3-1,0 1 1,1 0 3,-6 3-6,4 3 3,0 1 1,2 5-5,2 1 4,-2 1-1,1 4 1,-1 0 2,1 2-2,0 1 0,1-1 0,1 1 5,2-3-5,2 2 0,0-2 0,3-1-2,3 6 2,1-2 3,1 1-2,2 3-3,0-1 2,0 2 0,0 0 0,0-1 2,3-1-2,0 1 0,1-2 0,2-2 0,0 0 1,1 0-1,0 1-1,1-1 0,1 0 1,0-1 0,2 0 0,-3-2 0,4-3-1,-2 0 1,2-1 1,0-1-2,0 1 1,1-2 0,0 1 0,1-1 3,1 1-6,2-1 5,-1 0-6,3 0 3,-1-3 2,0-2-1,1-1 2,-6-2-2,3 1-2,-7-4 4,1 3-2,3-3 0,-5 1 1,3 0-1,-7-2 0,6 2-1,-4-2-2,-2 0 2,6 1 1,-3 1 1,-2-2 0,5 0 1,-4 0-4,5 0 1,4-5 1,-2-2 1,3-4 2,-1-2-4,0-4 2,-1-1-6,1-1 4,1-2 2,-3 1 0,-1 1 0,0-1-1,0 2-2,-3 0 2,1 1 0,-4 5 1,-1-2 3,1-1-4,0 0 0,-2-1-1,-1 0-1,-1 4 4,-2-2-2,0-7 0,0-2 1,0-6-2,0 3-1,-2-4 4,-2 3-2,-2 0 0,2-1 1,-1 2-2,1 1 1,0 1 0,-1 3 1,2 6-1,-2 0-6,0 0 7,1 5-4,-2-5 4,-1-1 1,-3 1-2,-3-3 0,0 2 0,-3 0 2,-1 0 0,1 3 2,-3 1-3,1 0-1,6 7 0,-2-1-1,7 3 0,2 2 3,2-1-3,-2 2 0,1 0-1,0 0-3,-4 2 4,5 1-1,-4 3 0,3 0-3,1-1-5,2 0-5,1-5-8,-3 5-20,1 0-62,-1-1-208,2 0-29</inkml:trace>
  <inkml:trace contextRef="#ctx0" brushRef="#br0" timeOffset="77408.4275">24306 14977 723,'0'0'37,"0"0"-4,0 0-5,0 0-4,0 0-7,0 0-4,0 0-4,0 0-6,0 0-1,0 0-2,-61-3-1,61 37 2,1 5 2,8 5-3,4 5 5,2 3-4,-1 3-1,3 3 2,0 0-3,-2 1 2,1 0-2,-3 0 1,-1-3 0,1 2 2,-5-3 0,1 1-3,0 0 2,-4-1-3,1-4 2,-3 0 2,0-9-2,-1-4 0,-1-5-3,1-12 3,0 0-1,1-9-1,-3-7-3,1 1-5,-1-6-8,0 0-11,0 0-30,0 0-38,0 0-102,0-8-105</inkml:trace>
  <inkml:trace contextRef="#ctx0" brushRef="#br0" timeOffset="77701.4442">24398 15250 597,'0'0'26,"0"0"7,0 0 0,0 0-6,0 0-7,0 0-8,0 0-4,0 0-4,0 0 0,87-66 1,-71 79 0,0 2 2,-5 6-2,-2 4 1,-4 2-6,-2 2 3,-3 0 0,0-1 3,-8 1 1,-2-5 2,-3-2 1,-2-4 1,-1-3-3,-1-1-2,5-5-3,1-1-3,4-2-2,-1 0-2,3 0-6,1-4-16,1 1-37,3-3-45,0 0-101,0 5-94</inkml:trace>
  <inkml:trace contextRef="#ctx0" brushRef="#br0" timeOffset="78048.4641">24729 15090 557,'0'0'49,"0"0"-1,0 0-2,0 0-8,5 92-13,-4-63-7,0 0-3,1 1-3,2 2-2,1 0-2,1-3-3,2-1-2,1-3-3,1-7 0,-2-8 0,4-3-1,3-7 1,2-2 0,5-10 1,-3-1 0,-2-6 2,-3 2-1,-4 4 2,-2-3-2,-5 6 3,-3-1 2,0-4 2,0 6 0,-5-5-1,-1 7-3,-2 1-1,1 1-1,-2-1-2,0 4-1,4 0 1,2 0-3,-3 1-1,0 1-5,0 0-7,-5 0-10,6 0-30,1 0-47,-1 0-124,5 0-81</inkml:trace>
  <inkml:trace contextRef="#ctx0" brushRef="#br0" timeOffset="78304.4787">24943 14730 640,'0'0'12,"0"0"12,0 0 5,0 0 5,0 0-6,-10 94-6,9-63-8,1 5-1,-2 2-4,1 1-2,1 4-2,0 0-1,0 1 3,1 3-5,5 0 2,1 4-3,0-3-3,2 1 2,1-6-4,-1-6-3,0-8-15,-3-10-29,-2-9-49,3-9-81,-3-5-119</inkml:trace>
  <inkml:trace contextRef="#ctx0" brushRef="#br0" timeOffset="78716.5023">25096 15034 535,'0'0'37,"0"0"11,0 0-5,15 91-4,-11-69-13,-1-5-6,3-1-5,-3-4-2,-2 0 0,2-3-1,-1-3-2,-1 0-1,-1-6-2,0 0-3,0 0 1,6 0-3,5 0 0,2-12 0,6-2-1,-3-8 1,1 0-1,0-3-4,0 1 4,0 1-4,0 1 6,0 2-1,-2 4 1,-4 4 0,-3 4-2,-2 8 1,1 0-1,2 10 1,4 8-1,-6 11 4,-1 6-2,0 9 2,-3 5-3,1 4-1,-1 1 0,-2 3 0,-1 1 1,1-4-2,-1-2 2,0-8-3,0-3 2,0-16-1,0-2 0,0-8 0,0-9 1,0 2-2,0-8-2,0 0-4,0 0-6,0 1-20,0 1-31,0-2-37,0 0-79,-2-3-113</inkml:trace>
  <inkml:trace contextRef="#ctx0" brushRef="#br0" timeOffset="79116.5252">25397 14945 585,'0'0'23,"0"0"5,0 0 2,0 0 1,0 0-10,0 0-6,32 77-5,-29-59-1,0-7 4,-3 4 5,1-2 3,-1-1-6,0 2 3,0-8-9,0 0 3,0-6 0,0 0-1,0 0 0,0 0-4,0 0 1,-4-5-9,-1-4 2,2-7-3,3-5 1,0 1 1,3-8 0,5 3-2,1 6 0,2 3 2,-4 3-3,-1 7 2,0 0-2,-2 5 1,-1-2 0,3 1 0,-6 2 1,0-1 1,4 1 0,0 0 0,2 0 2,2 0-2,-5 3-2,1 0-2,-1 1-4,-2-2-1,0 3-3,2 3-7,0 3-7,0 0-20,0 4-26,-1-3-43,1 6-103,-2-4-63</inkml:trace>
  <inkml:trace contextRef="#ctx0" brushRef="#br0" timeOffset="79576.5515">25650 14794 546,'0'0'29,"0"0"9,0 0 5,0 0-1,0 0-5,0 0-11,0 0-7,0 0-4,0 0-6,-1 6-2,-1 13-1,2 8-2,0 2 0,0 4-2,0-2 1,0 1-3,2 2 0,1-5 0,0-2-1,0-8 0,0-8 1,-2-7 2,-1-4-3,5 0-1,4-7 1,3-10-3,2-8 4,-4-6 3,-2-2-2,-4-2 1,0 1 2,-4 3 2,0 2-2,0 9 3,-2 2-1,-1 9 0,1 4-1,1 1-1,-5 4-2,-4 0 0,-3 0-1,-3 7-3,4 1-1,4 2-6,-3 1-5,5-3-15,1 6-38,5-4-71,0 0-167,4-1-2</inkml:trace>
  <inkml:trace contextRef="#ctx0" brushRef="#br0" timeOffset="80420.5998">25992 14815 583,'0'0'37,"0"0"0,0 0-1,0 0-3,0 0-8,0 0-5,0 0-2,0 0-5,0 0-4,0 0 0,-12-8-2,12 8 0,-2-1 1,2 1-3,-1 0-1,1 0 0,0 0-1,0 9-1,1 9 1,4 4-1,-1 3-1,-1 2 0,0-10-2,-3 0 3,1-5 1,-1-7 0,0 0 1,0-5-1,0 0 2,0 0 0,0 0 0,2 0 0,-2-1-1,1-14-2,1-6 1,2-6-1,-1-2 0,0 2-1,0 3-1,-2 6 0,2 1 0,0 7 0,-2 5 2,1 1-4,-2 4 1,0-1-1,4 1 0,6 1 1,2 6 1,2 5-1,-1 4 0,-2-1-1,-5-4-2,2 2 2,-4-6 1,-2-2 1,1-1 1,-3-4 0,0 0 1,0 0-2,0 3 1,1-3 1,-1 0-5,0 0 4,2 3-1,-2-3-1,0 0 3,0 0-2,0 0 0,0 0 2,-2-6 0,-1-4-1,0-1 1,3-1-2,-1 2 0,1 4 1,0-3-2,0 4 1,0 0 0,4-2-1,-1 4 1,0 0 0,0 0 1,0 0-1,1 1-1,-1 0 1,1 0-1,2 2 1,4 0 1,2 0-1,4 6 0,-2 0 0,-2 3-2,-1-1 2,1 1 0,-3 2-1,-2-1 3,1 2-2,-3 0 0,-1-4 0,-3-3-1,1-1-3,-2-4-2,0 0-10,0 0-6,0 0-11,1-1-21,4-10-31,-1-6-66,3-4-146</inkml:trace>
  <inkml:trace contextRef="#ctx0" brushRef="#br0" timeOffset="80620.6112">26374 14615 710,'0'0'9,"0"0"3,0 0 1,5 97-2,2-62-6,3 0-1,0-2-5,1-3 1,-2-7-1,-1-7-2,-4-8-5,-1-3-12,-3-5-16,0-1-12,0-13-16,0-6-24,0-8-69,-6 0-92</inkml:trace>
  <inkml:trace contextRef="#ctx0" brushRef="#br0" timeOffset="80791.621">26350 14426 562,'0'0'40,"0"0"0,0 0-4,0 0-9,0 0-11,0 0-7,0 0-6,0 0-4,0 0-4,9-1-10,-6 4-31,5 3-52,-4-3-167,5 1-18</inkml:trace>
  <inkml:trace contextRef="#ctx0" brushRef="#br0" timeOffset="81484.6606">26681 14485 635,'0'0'51,"0"0"-8,0 0-5,0 0-6,0 0-9,0 0-8,0 0-5,0 0-5,0 0-2,0 0-2,-30-46-1,21 59 4,2 5-4,0 9 4,1 1-5,0 1 1,2 1-1,-3-2 0,1-3 2,3-7-2,0 1 2,1-9 0,1-3-1,1-2-2,0-5 2,0 0-3,0 0 1,0 2 0,0-2 0,0 0 2,7-7-2,2-5 1,4-5 0,-4-2 0,-2 8 1,0-3 1,-3 4-2,-1 0 1,2 1 1,-4 4-2,2 1 3,-3 4 0,0-2 0,0 2 3,1-1-2,-1-1 2,2 2-3,-2-2 0,1 2-1,2 0-1,3 11 1,0 6-2,1 4 0,0-3-2,3-1-1,-4-5-1,3-2-1,-3-3 0,-3-4 0,6-3 0,-1 0-1,4-10 1,0-7 2,-1-3 1,-3-4 0,-1-4 3,-1-1-1,-3 2 1,0 1 1,-3 6-4,0 0 5,0 1-5,0 1 1,0 0 3,-2-1-1,-2 4 2,0-5 2,-3-2 0,1 1 2,-1 1 1,1 0 1,0 1 2,0 5 1,2-2 0,1 8-3,2 3 2,-1 0-1,2 5-2,0-1-1,0 2-3,0 15-1,0 8-1,2 9 0,2 5-1,-1 1 2,2 1 1,-2-5-5,2-3 3,-1-11-9,-1-8-2,-1-8-7,-2-5-10,0 0-20,0 0-53,4 0-127,-1-10-89</inkml:trace>
  <inkml:trace contextRef="#ctx0" brushRef="#br0" timeOffset="81705.6733">27182 14249 897,'0'0'16,"0"0"6,0 0 0,0 0-8,0 0-3,0 0-7,0 0 0,0 0-4,0 0-2,-17 24-4,13-22-6,0-1-11,-6 4-16,-1-2-55,1 2-177,-7-1-69</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2:33:50.005"/>
    </inkml:context>
    <inkml:brush xml:id="br0">
      <inkml:brushProperty name="width" value="0.05292" units="cm"/>
      <inkml:brushProperty name="height" value="0.05292" units="cm"/>
      <inkml:brushProperty name="color" value="#FF0000"/>
    </inkml:brush>
  </inkml:definitions>
  <inkml:trace contextRef="#ctx0" brushRef="#br0">10954 8003 561,'0'0'24,"0"0"1,0 0 0,0 0-7,0 0-6,0 0-6,0 0-5,0 0 3,0 0 2,24 99-2,-10-31 3,-4 10-6,-2 2 2,-3 2 0,-4-3 0,-1-8 9,0-10 2,0-16 4,0-14 3,0-16-4,0-8-1,0-7-4,-3 0-2,0-14 0,-4-10-3,0-18 1,-2-9 0,0-9-6,-2-11 3,2-5-5,2-5 0,1 2 2,1 4-1,5 10 0,0 11-1,1 10 0,8 13-4,-5 13 3,6 6-2,3 4 2,5 5-2,6 2 0,2 1-1,1 4 0,1 5 2,-2 5 0,-4-1 2,-3 2-1,-5 1 0,-3-4-1,-5 2 0,-3 1 0,-3 0 2,0 8-2,-3-2 1,-7 2-1,-4-1 1,-1 1 0,-2 1 1,1 0 0,0-5-2,4 1 2,3-7 2,3-1-4,3-2 2,0 0 2,1 0-2,2 2 0,0-2 1,0 0-2,5 4 1,4-2 0,3 5 0,5-2 0,1 2 0,4 0 0,1 3 1,3 1 2,2 1-3,-2 2 4,1 2-5,-3-1 2,-2-2 1,-1-4-1,-3 0 1,-6-7-3,0-3 0,-3-3 0,-4-5-1,4-1-1,-1 0-4,4-9-6,-2-7-12,-4-2-16,-2-4-31,-4-2-43,0 7-63,-4-3-100</inkml:trace>
  <inkml:trace contextRef="#ctx0" brushRef="#br0" timeOffset="448.0257">11697 8051 466,'0'0'27,"0"0"8,0 0 8,0 0-3,0 0-10,-14-98-10,2 82-3,1 2-4,0 5-1,-3 2-1,5 3-3,-2 3 0,-5 1-5,1 1-1,-2 9-2,5 5 0,3 2 0,4 8 0,2 4-1,3 4 2,0 1-1,2-1 1,6-1-1,5-3 1,2-3-2,2-5 1,3-2-1,2-5 2,1 0-1,2 0 0,1-2 0,0-1 0,-3 1 0,-1 3 1,-5 2 0,-4 0 2,-6 5-1,-4 2 0,-3 2-1,-4 1 2,-8 2 2,-4-2-2,-3 1 4,-4-6-5,0-2 5,0-5 0,1-3 2,7-5-2,-2-3 0,6-2-3,5-2-1,2 0-3,4 0 0,-2 0-1,2 0-2,-1 0 0,-1 0-3,2 0-2,0-2-11,2-6-19,5-5-44,4-4-59,-2 0-153</inkml:trace>
  <inkml:trace contextRef="#ctx0" brushRef="#br0" timeOffset="920.0527">11886 8101 446,'0'0'29,"0"0"11,11 89 4,-8-53-5,0-1-12,-2 4-7,2-3-9,0-1 0,0-1-1,1-4 2,-3-9 3,1-2 0,-1-7-1,-1-5-7,2 0 1,-2-7-3,0 0 3,0 0 1,0 0-1,0 0 0,0-2-5,0-15 2,-9-8-2,2-10 2,1-2 2,2-6-2,-1-1 1,2 0-3,3 1 2,0 0-2,0 4 2,0 7-4,2 5 1,2 9-1,2 5-2,-2 6 1,5 4-2,7 2 1,1 1 1,4 7-1,-1 7-1,0 6 2,-1 4-1,1 5 0,-2 5-1,2 2 2,0 5-1,-1 1 2,1 1-1,-1-3 1,-3-5-2,-2-3 2,-1-4-1,-3-4-1,0-2 5,-4-6-7,-2-5 6,-2-6-4,-2-5-4,0 0-3,0 0-9,0 0-13,0 0-19,-6-3-29,-11-10-36,-2-7-43,-4-5-82</inkml:trace>
  <inkml:trace contextRef="#ctx0" brushRef="#br0" timeOffset="1136.065">11882 8422 561,'0'0'30,"0"0"-2,0 0 0,0 0-2,0 0-5,0 0-4,0 0-5,78-61-5,-53 52-2,1 1-2,0 0-2,-1-1 1,1 2-3,-2-2-2,-1 4-3,-2-3-7,-6 3-11,-1 1-17,-3 3-31,-7-1-56,1-1-127</inkml:trace>
  <inkml:trace contextRef="#ctx0" brushRef="#br0" timeOffset="2485.1422">11136 9134 466,'0'0'14,"0"0"10,0 0 4,0 0 4,0 0-2,0 0-7,0 0-4,0 0-4,0 0-3,0 0-2,88 13 1,-56-11 0,3-2 0,4 2-1,3-2-3,1 0-1,6 0-2,-1 0 0,6-2 0,-1-1-2,-1-1 0,3-1-2,0-3 0,0 3 2,0-5 0,0 1 0,-2-2 2,1 2 0,-4-1-2,-2 0 0,-3 3-1,-5 2 0,-5-2 0,-3 2 1,-10 3-1,-2 2 0,-9 0 0,1-3 0,1 3-1,-7 0 1,0 0 0,-6 0 0,4 0 2,3 0-2,2-4 2,1 3 1,-4-8 2,4-3-3,-1-6 1,-1-7-1,2-2 1,-2-3-2,-1-4 1,-1-2-2,-1 1 2,-3-3 0,-1 0 0,-1-3-1,0 2 0,0-3 2,-7 0-6,3 1 4,-2-1-5,-1-1 2,1 2 1,-4-1 0,1 1 1,-3-3-2,-2 1 1,-1 2 0,-2 0 1,0 3-1,-3 4 3,-2 0-3,-1 5 1,1 1 0,-2 5-2,0 0 1,1 3 1,3 2-1,-2 2 0,1 1 3,0 0-7,0 3 7,-1 0-5,1 0 2,0 2 2,0 2-1,-3-1 0,4 0-1,-3 1 1,-2 0-2,1 1 1,-3 4 0,-1-2 0,2 2 1,-3 2-1,0-1 0,0 1 1,-1 1-1,-1 0-1,-2 0 2,0 0-1,-2 0 0,1 0 0,-3-2-1,1 2 1,-2-2 0,-2 2 0,1-1 0,0 1 0,-3 0 0,2 0-1,0 0 1,2 0 0,0 0 0,2 0 0,3 0 0,-1 0 1,2 0-1,5 0 0,1 0 0,7 0 1,2 0-2,6 1 1,-1 1 0,0 0 0,1-1 0,0 1 0,7-2 0,-6 3 0,6-2 0,-1 1 1,-3 2-2,5-2 1,-5 4-1,2-2 1,0 3-1,-2 6 1,4 1 0,-2 8 4,1 4-6,3 6 4,1 6-5,1 7 2,0 10 2,4 1-2,3 9 2,0 5-4,1 2 4,-1 1 1,3-1-3,-3-1 3,-1-2-4,1-4 0,0-5 3,-1-6-1,0-5 1,0-7-3,0-4 1,2-4 1,1-4 0,0-5 0,2 0 1,1-3-2,-2 0 2,1-3-1,0-2 0,-1 0 2,1-3-2,-4-4 0,1 1 0,3-2-4,-4-4 4,4 3 0,-4-3 1,3-2 0,-1 2 0,1-2-2,7 1 1,-2-2 0,6 1 1,1 0 4,1-1-5,0-2-1,5 0 1,4 0-5,2 0 6,5 0 4,0-2-6,2-1 2,0 0-1,2-3-2,-3 0 2,0-1 1,0 2-2,-4-3 0,-1 2 1,-4 0 0,-2 0 0,-3-1 0,-1 0 0,-8 2 1,-1 1-2,-5 1 1,-5 2 0,4-3 0,-5 4 0,-1-3 0,3 3 0,-7 0-1,0 0-1,0 0-2,2 0-9,-1 0-19,-1 0-37,0-9-75,2 1-161</inkml:trace>
  <inkml:trace contextRef="#ctx0" brushRef="#br0" timeOffset="3920.2243">8774 8588 231,'0'0'42,"0"0"-8,0 0-5,-23-84-2,20 62-2,0 8 6,-1-3 5,2 6 6,-1-2 1,0-1-3,2 2-7,-1 1-5,1 6-5,1 1-6,0 4-5,-3-3-5,3 3-5,0 10-2,6 10 2,1 17 3,2 12 3,0 12-2,-1 8 1,-4 4-2,1 3-1,-2-4 0,-3-6 0,0-12 2,0-17 0,0-10 1,0-13-2,0-8 1,0 1 0,0-7 3,0 0-4,0-3 0,-2-16 0,-2-11-3,-3-13 0,-2-3-2,2-5 3,1-2-4,2 1 3,-1 0-2,4 4 2,-1 4 0,2 5-4,0 6 5,0 11-5,2 3 2,1 11-1,-2 3 0,7 2-2,2 3 1,5 4 3,7 12-6,-3 9 7,3 4-3,-4 8 0,-2 5 2,0 4-2,-3 1 2,-2 2-1,-2-4 0,-1-6-1,-2-3 2,-2-9-3,-1-8 0,-2-8-3,1-6-10,-2-5-12,0 0-27,0 0-40,0 0-57,-3 0-123</inkml:trace>
  <inkml:trace contextRef="#ctx0" brushRef="#br0" timeOffset="4099.2345">8787 8893 514,'0'0'48,"0"0"-4,0 0-11,0 0-12,0 0-11,0 0-8,0 0-3,0 0-2,0 0-2,43-65-5,-21 55-10,0 1-27,5 3-37,-1 2-69,2 2-104</inkml:trace>
  <inkml:trace contextRef="#ctx0" brushRef="#br0" timeOffset="4407.2521">9205 8507 396,'0'0'16,"0"0"9,0 0 5,0 85 6,0-41-2,0 3-7,0 4 0,1-2-5,2 1-2,3-4-4,-1-7 1,1-7-3,-1-12 1,-1-9 0,-2-7-3,-2-4-3,0 0 0,0 0-1,1 2 0,3 1-1,2 0-2,-2-2-2,5 2-2,-4-1 0,6 1-1,-1-1 0,0-1 0,2 1 1,-1-2 0,8 3-1,-1-3 0,3 0-2,-1-3 1,-4-5-2,-1-3-1,-5 4-8,-3-6-11,-2 5-19,-4 1-27,-1-6-31,0 5-49,-4-4-99</inkml:trace>
  <inkml:trace contextRef="#ctx0" brushRef="#br0" timeOffset="4604.2634">9252 8633 552,'0'0'27,"0"0"2,0 0 1,0 0-5,0 0-12,0 0-4,39-80-6,-21 65-4,-1 1-6,2 1-5,-6 6-20,3 4-30,-6 3-65,0 5-128</inkml:trace>
  <inkml:trace contextRef="#ctx0" brushRef="#br0" timeOffset="4768.2728">9297 8872 523,'0'0'3,"0"0"-3,0 0 2,0 0-4,0 0-8,0 0-9,48-87-22,-38 80-48,4 0-103</inkml:trace>
  <inkml:trace contextRef="#ctx0" brushRef="#br0" timeOffset="5160.2952">9732 8448 392,'0'0'55,"0"0"5,0 0-5,0 0-16,0 0-13,-85-26-11,65 31-4,4 7-3,2 3 0,3 5 0,4 3-6,3 3 3,4-1-3,0 3-2,7-4 2,3 0-2,2-2-1,5-2 0,2-1 1,0-1-1,4-1 0,1-1 1,2-3-1,-1 1 3,0-1-1,-4-1 1,-2 1 0,-6 2-1,-6-3 2,-4 3-1,-3 2 2,-7 5 0,-8 6 2,-6-3 1,-5-3 2,-3-3 1,-1-3-1,-1-4-2,2-5-2,8-1-3,2-4-2,4-2 0,10 0-2,-1 0-5,1 0-8,1 0-19,2-8-26,2-8-38,5-1-64,9-8-106</inkml:trace>
  <inkml:trace contextRef="#ctx0" brushRef="#br0" timeOffset="5639.3226">10217 7864 505,'0'0'36,"0"0"6,0 0-6,0 0-11,0 0-6,0 0-12,0 0 1,0 0-5,0 0-1,-9-11-1,9 26 1,0 10 1,0 11 1,0 5 0,0 9-1,0 9 2,-1 11 1,-1 9 3,1 8 1,-2 6-3,0 6 1,-4 3-5,-2 1-2,0-4 2,-1-7-1,0-10 5,2-11 2,0-13 1,4-11 2,1-10-10,3-15 1,0-3-4,0-9 2,0-5 0,0 2-1,0-7 0,0 0 0,0 0 0,0 0 0,0 3-1,0-3 1,0 2-1,0 0-2,0-1 2,0 1-9,1-2-7,-1 0-22,0 0-36,0-5-43,0-14-91,0-10-64</inkml:trace>
  <inkml:trace contextRef="#ctx0" brushRef="#br0" timeOffset="6696.3831">10224 7952 322,'0'0'46,"0"0"5,0 0-8,-103-2-10,70 1-14,-2 1-9,-5 0-4,-5-2-1,-4 0 1,-6 2 4,-4 0 3,-5 0 3,-4 0-1,-4 2-3,-1 3-3,0 0-2,2 2-1,0-2 2,3 0 0,3 0 2,5-1 3,6-1 2,5 0-1,4-3 1,6 0-1,4 0-4,8 0 1,8-3-2,0 0-2,9 2 0,3 0-1,-5 1-3,6 0 0,0 0-2,-6 0-1,3 0 0,-1 5-1,-3 3 1,3 4 0,1 2 0,0-2 0,-1 7 1,3-1-1,-1-1 0,3-4 0,2 2-1,0 4 2,3 4-2,0 7 2,0 3-1,0 5 1,0 8 1,0 3 1,0 6 0,0 5-3,0 1 3,-3 5-4,-1 1 2,-3-1 0,0 0-3,-2-6 3,0-2-4,-1-8 4,1-4-1,2-10 1,0-4 0,2-5 0,1-9-2,3 1 1,1-1 2,0-1-3,0 8 5,5-6-5,0 2 0,-1-8 2,1-1-1,-1-2 0,2-3-1,-2 1 0,0-5 0,2 4 2,-3-3-1,0-1 3,1-1-2,-4-2-1,5 0 1,1 2 0,5-2 1,5 0 0,1 0-1,5 0 0,-2-2-2,3 0 2,3 0-1,2 2 0,1 0 2,4 0-1,2 7-2,2 1 3,2 1-1,-1 2 1,1 1 0,-1-2 0,-1 2 0,1-3 1,-2 1-2,2-3 1,2 0 0,-3-2-1,4 0 0,-2 0 1,4 2-2,1-4 2,0 1-1,0-1-1,1-1 1,-3-2 0,-2 3 0,-1-3 0,-3 0 0,-1 0-1,-2-7 0,-1-1 1,-3-4-1,-3 0 1,-2 2 0,-6-2-1,-4 2 2,-2 3-1,-5 0 0,-3 5 0,1-1 2,-5 3-2,0 0 0,0 0 2,1 0-3,1 0 1,-1-2 1,1 2-2,-1-1 0,-1 1 1,2-2 0,-2 2 0,1-2 1,0-4-2,1 2 1,-1-1 0,1-5 1,-1 4-1,2-5 0,-1 0-1,-1 1-1,3-1 1,-4 5 1,2-6-2,-2 0 1,0 0 1,0-10-7,0 0 7,0-6-4,0-11 2,0-3 3,0-6-4,0-6 1,-2-6-6,-2-5-2,1-2-6,0-1-9,-3 2-18,1 6-33,-1 7-43,-4 7-144,3 16-28</inkml:trace>
  <inkml:trace contextRef="#ctx0" brushRef="#br0" timeOffset="14735.8429">18128 6471 268,'0'0'23,"0"0"-2,0 0 0,0 0-1,0 0-2,0 0-2,0 0-1,0 0-2,0 0 1,-62-72-3,49 64-2,-5-1-1,-2 1 1,0 4 6,-6 1 5,-3 1-1,-3 0 0,0 2-6,-1 0-4,1 0-1,-1 0-1,0 2 0,-3 3 2,0 0-1,-4 2 0,3 3 1,-3-1 1,0 3-2,3 0 0,-1 1-2,1 1 0,2 1 4,3-2-3,0 1 2,5-1-3,-1 1 0,6-1-3,-1-1 2,3 1-1,0-1 2,4 2-2,-1 0 0,1 3 0,-1 2 0,-1 2 0,1 5 0,-1 1 1,1 2-2,1 3 1,2 1-2,1-1 1,-2 0-1,4 0 0,1-2 1,1-1-2,3-2 0,2-1 1,2-2-2,2 0 2,0-1-1,0 1-1,0-1 4,2 4-5,1-2 5,0 3-3,1-3 0,0 3 1,2-1-2,1-1 0,-1-1 0,1 0 0,1-1-1,2-1 3,0-3-2,0 1 2,4-3-1,1-1-1,1-3 1,1-1-1,3-1 0,2 0 1,-2-1-1,2-2 0,0 0 1,-1 0-2,0-1 2,0 1-1,-1 0 1,1-1 0,-3-1-1,0-1 0,1 2 0,-1-4 0,0 3 1,1-3 1,1-1-2,-1 0 1,2-2 1,2-1-2,1 0 0,0 0 0,1 0 0,1 0 0,0-2 0,-2-1 0,0-1 1,-3-3-1,-1 1 1,-1-3-1,-1 1 1,-2-1 0,-1-1 0,1 0-1,0 0 1,-1-4-1,2-1 0,2 1 0,-3-2 1,1 1-1,-1-2 1,0 0 0,-2-2 0,1 2 0,-4 0 1,-2-1-2,0 6 1,-4-2 0,0-1 1,-2 4 0,3-3 1,-3-2 0,0 5 0,2-7 0,-4 2 1,2-4-1,-1-3-1,1 2 2,-2 4-4,1 0 3,-1-1-4,1 6 3,-2-8 0,0 1-1,0 7 1,0-8-3,0 8 4,-2 0-1,-1-4 1,0 5 3,-3-5-4,3 7 1,0-4-1,-3-4 0,3 5-1,0-5 2,0-2-3,3 6 1,-2-6 0,1 7-1,1-1 2,0-1-2,-2 0 1,2 2 0,0 0 1,-1 2 2,-1-2-2,1 3-1,-2-2 1,2-1-2,-5 3 3,3 1-1,-3-1 1,2 1-2,-3 1 1,-5-6-2,6 6 2,-5-4 0,-1 0 0,5 5 0,-5-5-2,1 3-1,4 1 0,-5-3 0,1 1-3,0-4-2,-2-9-16,-2-10-35,-3-17-195,-7-13-85</inkml:trace>
  <inkml:trace contextRef="#ctx0" brushRef="#br0" timeOffset="83347.7673">22416 4264 182,'0'0'55,"0"0"1,0 0 0,0 0-2,0 0-2,0 0-3,0 0-5,0 0-2,0 0-8,-6 0-3,6 0-6,0 0-7,0 0-3,-1-6-6,1-9-3,0-4-1,0-5-1,4-1-3,5 3 1,1-2-1,2 0-1,2 2 1,-1 1-1,1 0 1,1 2 1,-4 7-2,0 3 1,-4 3-1,-4 3-2,7-2 1,-6 5 0,6-3-1,5 3 1,-4 0 0,4 9 0,-4 4 0,-3 2 0,-3 1-1,0 6 1,-4 3 0,-1 5 2,0 5 0,-3 1-1,-5 0 1,-6 3-3,0 1 3,-2-2-1,-1-1 1,0 0 5,2-3-3,2-5 4,2-9-5,3-6 1,4-6-2,1-5 2,1 1-2,2-4 1,0 0 2,0 0-2,0 0 3,0 0-3,3-12 1,6-5-5,0-10 2,2 2-3,0-1 2,-1 1 1,3 1 0,-2-2 0,2 2 0,-1-1 1,0 2-1,-1-2 0,1 3 0,-4-1-1,2 1 0,-5 7 1,0 1-1,-2 3 1,0 0 0,0 1-2,-1 3 3,-1 2-1,-1 5 0,0 0 1,0 0-2,0-2 1,3-1 0,-3 3 0,0-2 1,0 2-1,0-2 0,0 2 0,-3 0 0,-3 9 0,-1 6 1,0 6 0,2 4-1,4 1 0,1 5 1,0 1 0,0-1 0,0 1-2,4-3 1,2-3-1,1-4 1,1-3 0,3-4 0,-4-5 0,4-3 0,3 0 0,-5-2 2,8-2 1,-1-3-1,-5 0 1,7 0-2,-1 0 0,-1-3 0,0-2 0,-2 1-1,1-2 3,-7 4-1,6-3-2,-4 3 0,0-2-2,0 1 2,0-2 0,0 3 0,-1-1-1,1-2 1,-7 3 3,1 1-5,-4 1 4,0-2-2,0 2-5,2 0 7,-1 0-2,1 0-2,-1 0 4,0 0-4,1-1-5,-2 1-1,0-1-14,1-1-24,-1-6-41,0 1-92,-1-8-114</inkml:trace>
  <inkml:trace contextRef="#ctx0" brushRef="#br0" timeOffset="84749.8475">22853 4049 188,'0'0'39,"0"0"-6,0 0-6,0 0-4,0 0-3,0 0-4,0 0 1,0 0-8,0 0 2,7-36 2,-7 32 4,0-3 4,0 4 2,0-3 1,0 2-3,0 4-4,-2-2-5,2 2-4,-1 0-3,0 0-3,-1-3-2,1 3 0,-5 0-1,-6 0 1,1 8 0,-5 2 0,4 2 1,2 1-1,0 1 1,3-4 0,0 2 1,-1 0-1,1-4 1,-1 7 1,2-3 2,1-1 1,-1 5-1,-1-2 0,5-3 0,-3 5 0,2 1 0,0-5-1,2 6-1,-1-5 0,1-1 1,-1 0 0,2-2 1,0 2 0,0 0 2,0-2 0,0 0 0,0-1 0,3-1-1,0 1 0,0 1-2,0-3-1,-1-2 0,1 2 0,-1-4 0,0 0 0,1 2-1,-3-5 0,0 0-1,0 0 0,2 1 0,0 1 0,-1-1 0,1-1 0,-1 2-2,1-2 0,-1 0-1,1 1-6,-2-1-12,1-1-29,2-12-50,0-3-176</inkml:trace>
  <inkml:trace contextRef="#ctx0" brushRef="#br0" timeOffset="86203.9306">23311 3858 326,'0'0'56,"0"0"-5,0 0-7,0 0-6,0 0-10,0 0-2,0 0-8,0 0-3,0 0-3,19-82-8,-26 65 0,-4-7-3,-2 5 1,-4-1 0,-2 0-1,0 4 0,-1-1 2,-1 5 0,6 5-1,-1 0 0,5 6-1,-3 1 0,-3 0-1,2 0 1,-3 8-2,5 2 0,3 4 0,4 2 2,2 4-2,2 1 2,2 1 0,0 0 1,3 0 0,4-2 1,1-1 2,2-2-4,0-1 5,-1-5-6,2-2 0,-4-3 0,2-1 0,0-1 0,2-1 0,-2 0 1,1-2 1,6-1-1,-6 0 0,7-1 3,-2-6-2,-2-3 2,2-3-5,-6 2 3,-1-2-3,-1-1 3,-3-2 0,1-4-2,-2-1 3,-1-3-2,-2-1 1,0-3 0,0-4 1,0-1 0,-4-4 3,1 0-3,-1 2 4,1 1 0,0 5-1,2 7 2,-2 4 1,3 5-1,-2 8 0,2-1-1,0 6 0,0-1-1,0 1-2,0-1-2,0-1-2,0 1-1,-1 1-1,1 0 1,0 0 0,0 3 1,0 16-2,0 10 2,7 9-2,0 2 3,3-2-1,-1 1 1,1 0-1,3 0 2,-3-4-3,1 0 2,0-3 0,-2-3 0,1-4 2,0-1-4,-1-2 3,-1-3-5,-2-5 3,3-3-2,-2 0 2,-1-3 1,1 2-1,0-3 2,0-1-2,1 1 0,1-2 0,5 2 1,-7-2 0,6 0 1,-3-2-1,-6-2-1,8 0 1,-5-1-2,3 0 2,2 0 0,1 0-1,2-3 2,-1-5-2,0-1-2,1-3 2,-2 0-1,-3-2-1,3-1-2,-6 5-4,1-2-5,-4 3-18,3 1-27,0 0-84,-2 4-154</inkml:trace>
  <inkml:trace contextRef="#ctx0" brushRef="#br0" timeOffset="89420.1146">23291 3750 61,'0'0'30,"0"0"-13,0 0-7,0 0-4,0 0-2,0 0 0,0 0-1,0 0 1,0 0 0,0 0 0,-7 0-1,7 0 2,0 0 3,0 2 5,0-2 7,0 0 6,-2 0 4,2 0-1,0 0 4,0 0-1,0 2 0,0-2-5,0 0-3,0 0-11,0 0-2,0 0-2,0 0 0,0-2 2,0 0 0,0-3 0,0-1-1,2 2-1,-1-1-1,-1 0 1,0 0-1,0-5 2,-3 2-3,-1-1 3,1 0-2,-3 0 3,0 0-4,1 1 2,-1 0-4,-3 4-1,1-1-2,3 2-1,-7 0 1,0 3-1,0 0-1,-7 0 0,3 0 0,6 3 0,-7 2 0,8 0 0,-2-3 0,0 3 0,3 0 0,-2-2 2,5-2-2,-2 3-2,3-1 2,-4 4 0,1-1 0,2 1 0,-1 2 0,1 1 0,1 0 0,1 0 2,0 2-2,-1-2 0,1 1 1,2-7 0,-1 9-1,2-8 4,0 2-3,0 3 2,0-4-1,0-1-1,0 5 1,0-5-1,2 2 1,1 1 0,3-2-1,0 2 2,2-3-1,2 2 5,-2-2-4,4 1 1,-3-2 0,1-3-2,0 3 1,0-4-2,1 3 0,0-3 0,0 0 0,1 0-2,-1 0 2,1 0-1,-2-3 1,-1 1 0,2 0 1,-6 1-1,2-3 3,-3 2 0,-1-1-1,3-2-1,-3 2 0,1 0 0,0-4 1,-1 2-5,-1 1 2,2-4-3,-1 3 3,3-2 0,1-1 0,-3 1 0,2-1-2,0 1 2,-2 0 0,1-1 1,2 1-1,-4-1 0,1 2 0,-1-4 1,1 3-1,-2-3 1,2-5 0,-2 5 0,-1-9 0,1-1 0,-2-1-1,0-8 1,0 0-3,0 3 3,0 6-1,0 0 1,0 0 1,0 6-1,0 1-2,0 1 4,0 7-1,0-2 1,0 1 3,0-1-4,0 2 0,0-2-1,0 2-1,0 5 1,0-5 0,0-2-1,0 2 1,0-7 1,0 7-1,-2-2 2,2 3 0,0 4 0,-1-6 0,-1 2 0,1-2 0,1 1 0,0 5-1,0-2 1,0 2-2,0-1 0,0 0-1,0-2 1,-2 3 0,2 0-1,-1-2-1,1 2 0,-2 0 1,2 0 0,-1 0 4,-1 12-4,-1 6 1,1 7-2,0 0 0,1-1 1,1-1 2,0 2-2,0 0 1,0 3-1,0-3 0,1 1 0,2-1 1,0-3 0,0 0 0,0-2 0,0-7 1,0 4-1,0-3 2,1-1-1,0 3-1,-1 0 0,0-5 0,1 4 2,-1-5-3,2 0 5,-1 0-8,1-1 5,0 0-1,1-1 1,2 3-1,-2-4-1,6 1 1,-2 0-1,-3-2-1,5 2 2,-5-4-1,2 2 1,-1-2-1,1 1 0,-2 0-1,1-2 1,1 1 1,-6-3 0,5 3 1,-4-1-2,0-1 1,1 0-1,0-2 0,0 2 0,-1-1-1,6 1 0,-4-2 1,5 0 0,0 0 0,-1 0 0,0 0 0,0-5 0,3-2 0,-4 2 1,2-2 1,-3 0-2,-1 1 1,0-2-1,-1 3-2,0-3 2,-3 4 3,1 1-3,-4 3 0,1-5 1,2 2-6,-2 1 6,2-1 1,-3 3-2,0 0 2,0 0-1,2 0-3,-2-2 3,1 1 1,-1 0-2,2-1 2,-2 1-2,1-1 0,-1 1 0,2-1 0,-2 0 0,0 1 1,1-1-2,-1 1 1,0 1-4,2-2-2,-2 2 3,0-1-2,0 1-3,1-1-8,-1-3-33,-1 0-73,-7-4-175</inkml:trace>
  <inkml:trace contextRef="#ctx0" brushRef="#br0" timeOffset="94508.4056">22549 4790 87,'0'0'38,"0"0"8,0 0 3,0 0-2,0 0-6,0 0-1,0 0-4,0 0 1,0 0-1,-16 0-1,16 0 1,-1 0-6,1 0-5,-2 0-2,2 0-4,0 0 0,-1 0-2,1 0-2,0 0-3,0 0-1,0 0-4,0 0 2,0 0-2,0 0-2,0 0 0,0 0-1,0 0 0,1 0 1,4-3 0,6-1 0,4-1-1,2 2 1,3-4-1,2 3 0,-2 0 0,2-3-1,-2 2-1,2 0 0,-8 0 1,5 4 0,0-2 1,-2 1-1,2 1-1,-1-1 0,2 1 0,0-1-1,6 1-1,-4-1 1,2 0 0,1 1 0,1-1 0,0 0-1,1 0 0,-2-2 1,2 0-1,-2 1 1,-1 0-2,-2 1 1,-6-2 1,1 3 0,-7-1 2,4 2-2,-2 0-1,0 0 1,1 0 0,-7 0 0,4 0-1,-4 0 1,5 0-1,-1 2 1,1-1 0,-1 3-1,0-4 1,0 1-1,1-1 1,1 0 0,1 0 1,4 0-2,-4 0 0,3 0 1,-4 0-2,-6-1 2,4-1 0,-4 2-1,0 0 1,0 0-2,-1 0-1,1 0 2,0 0 0,-1 0 0,1 0 3,0 0-3,-2 0 1,2 0-1,-2 0 1,2 0-1,0 0-1,0 0 2,-6 0-1,0 0 0,5 0 1,0 0 0,1 0-3,1 0 3,-7 0-1,0 0 0,0 0 4,1 0-3,1 0-1,-1 0 0,0 0-1,1 0 2,-1 0 2,1 0-3,-1 0 1,1 0 0,-1 0-2,1 0 2,-1 0 1,1 0-1,-1 0 0,1 0 0,-1 0-1,1 0 1,-1 0 0,1 0-1,0 0 2,-1 0-3,1 0-1,-1 0 0,1 0-5,-1 0-6,-1 0-28,0-2-74,0-8-197,-7-3-14</inkml:trace>
  <inkml:trace contextRef="#ctx0" brushRef="#br0" timeOffset="108463.2038">25352 3699 213,'0'0'40,"0"0"2,0 0-6,0 0-2,0 0-5,0 0-6,0 0-1,0 0-4,0 0-2,0-8 0,0 8 4,0 0-1,0 0 0,0 0-2,0 0-2,0 0-2,0 0-3,2 0 0,-1 0-2,1 2 0,-1 0 2,1-1 0,-1-1 2,2 2 0,-2-2 1,1 0 0,-1 1 0,1-1-3,-1 0-2,-1 0-2,2-3-2,-2-9-2,0-6 0,0-5 0,-2 4-1,-4-1 0,-1 8 0,1-3-2,2 8 1,-3 0-1,-1-1-1,-1 3 0,0 1 0,-1 1 0,-2 3 1,0 0-1,1 0 1,-1 0 0,2 3-1,-1 2 2,2 0-2,2 2 1,-1-2 0,2 2 0,1 0 1,1 0 0,1 1 0,0 1 0,1 1-2,1 2 1,1 4 1,0 3-1,0 3 1,4 1 0,4 1-1,0 0 2,4 1-1,0 1-1,2 1 6,0-1-8,2-1 6,-3-1-2,2 0-1,-5-2 1,-1-3-1,-5-6 0,1 4 0,-2-7 1,-3 4-1,0 6 2,0-4-1,-8 8 1,-4-7-1,-1-1 1,-6-3 0,-1 2 0,0-5 0,-3-1 0,6-4 0,-2-4 1,-2-1 0,1 0 0,-3-1 0,3-6-1,3 0 0,6 1 0,0-1 2,1-5-1,4 7 1,-3-7 0,5 5-1,2 2 1,1 3 1,-2-5-2,2 3 0,-1 0 0,1-1-3,1 5 1,-2-2-1,2 2 1,0-2-1,0 1-1,0-1 1,0 1-2,0 0-1,0-2 0,0 3-4,0-7-2,0 3-6,0 0-6,9-3-16,-5 6-17,1-1-27,8 2-29,1 0-63,5 2-76</inkml:trace>
  <inkml:trace contextRef="#ctx0" brushRef="#br0" timeOffset="110728.3333">25756 4057 386,'0'0'16,"0"0"6,0 0 7,0 0 5,0 0-2,0 0-6,0 0-1,0 0-6,0 0-2,29-83-4,-36 59 0,-2 5-4,-4 0-3,1 2 2,-2 0 0,-2 5 0,1 1-5,1 5 1,-1 3-2,-3 2-1,-2 1 2,-5 4-4,2 7 1,3 1-1,-1 5 1,5 0 1,1 2-1,1 1 1,6-1-1,1-3-1,2 3 1,4-1 0,1 1 0,0 4 0,3-4 1,4-6-1,-1-1-1,2-3 0,0-1-2,3-1 2,-4 0 0,2-4 1,1-1 0,2-2 0,4 0 0,2-2 0,5-10 2,-1 0 0,-4-1 0,0-3-1,-3 0 1,-1 0-2,-5 5 2,0-2 0,-3-1 1,-1 6-1,-1-2 1,-1 7 0,-3 3 1,2-4 0,-1-1-2,1 1-1,-1 1-1,-1 3-1,0-2 1,0 2 0,2 2 2,1 11 2,-2 10 0,2 9 1,-3 4-2,0 5 3,0 5-3,0 4 2,0 2 0,0 3 2,0 0 3,-1 4-3,-2 2 3,-2-2-2,1 0-3,-2-3 0,0-4-2,-1-5 1,1-4-1,2-6 0,1-12 0,2-11-1,1-7 1,0-7 1,0 0-3,0 0 2,0 1-1,0 1 2,0 0 2,0-1-2,0-1-1,0 0-2,0-1-2,0-16 1,4-8 0,3-9 0,3-2 1,0 0-2,2-2 1,2-1-2,0-3 1,1-2-1,0 0-5,2-1 4,1-1-4,-1 0 1,-2 1 2,2-1-2,-3 4 3,2 1-1,-3 1 2,1 8-2,-2 0 4,-2 5-1,-3 3 1,-2 7 1,-2 2 0,0 6 0,-3 4 1,1-5 0,1 5-1,-2 0 0,1 1-1,-1 4 1,0-1-1,0 1 1,1-2-1,-1 1 0,2-6 0,-1 4-1,1-3 2,0 2-1,-2 4-1,0-2 2,0 2 0,0 0-1,2 0 2,-2-3 0,0 3 0,0-2 1,0 2-1,0-1-1,1 1-1,-1 0-1,0 0-1,0 0 1,0 0 0,0 1 1,2 16 0,1 5 1,0 8-1,0-3 1,1 0-1,-1 2 0,1-5-1,2-2 2,-3-7-1,1 0 0,-1-5 0,0-3-1,0 1 0,-2-5 1,2 2 0,2-5 0,0 2 0,4-2 0,6 0 0,0-7 0,4-6 0,0 0 0,-2-4 0,-2 0-1,-1 1 1,-1 0 0,-3 0-1,-1 6 0,-2-3 1,-2 6-1,-1-2 0,0 1 1,-2 3 0,1 2-1,-3 3 1,0-1 0,0 1 0,2-3 2,-2 3-3,0 0 1,2 0-1,-2-3 0,0 3 1,1 0 1,-1 0-1,2 0 0,1 11 0,-2 1-1,3 4 0,1-1 1,1 2-1,4 4 1,-2-3-1,3-1 0,1 0 0,0-4-1,-3-3 2,4-4 0,1-2-1,-2-1 0,5-3 1,5 0-1,-2-5 1,6-7-2,0-3 1,-3-1-1,2-4 1,-4-1 1,0 0-3,-1-4 0,-4 0 2,0 1-1,-4 1 1,-4-1 0,-4 8 0,-1 5 1,-1 8 0,-2-4 0,0 1 1,0-1-1,0 2 1,0 2-1,-5 1 1,-6 0-2,-4 2 2,-2 4 0,-2 8-1,-1 4 1,4 1-1,-1 1 1,3 2-1,3-2 3,4-4-3,1-3-2,3-1 2,2-5-1,-1 0 0,2-5 5,0 0-6,0 4 2,0 0-1,0 3-2,0-3 3,0-4 2,0 0-1,0 0 2,2 1-2,3-1 1,1 0-2,6 0 0,4-3 0,-3-7 0,4-2 1,-1-3-2,0 1 1,-1 3 0,-4 2 0,1 0 0,-5 3 1,-2 3-1,0 0 0,-5 3 0,0-2-1,4 2 2,1 0 0,3 2 1,2 10 2,-4 3 2,1 4-4,-2-4 0,-1 1-1,2-1-3,0 0 2,-1-1 1,3-2-2,-2-4 0,3-4 1,0 1-3,3-5 4,5 0-1,2-5 1,1-4 1,0-6-1,-3 1-1,-3-6 0,-1-1 0,-2-1 1,-2-1-1,-5-1 0,-1 7-1,-1-1 0,-1 7 1,-1 5 1,0-6-2,0 8 1,0-2 0,0 1-1,0 5 1,0-2 0,0 2-1,0-1 1,0 1-1,0-2 1,-1 2-1,-1-1 0,1 1 0,-1-1-2,1 1 1,1-3 1,0 3 1,0 0 1,0-4 0,6 0-1,7-2 0,3-4 0,-4 5-1,3 1 1,-6 1 1,-2 1-2,3 1 0,-4 1-2,5 0 1,0 7 0,-4 5 1,-1 5 1,-5 5 3,-1 2-3,-1 1 2,-7-1-1,3-2 0,0-6 0,2-1 0,0-6-1,1-5 2,2 3-2,0-7 0,0 2 0,0 3-2,0-2 3,2 1 0,3-4 0,1 0 0,5 0-1,6 0-1,-2 0 1,5-7 0,0 0 1,-2-3 0,2 1-1,2-4 0,-2 1-1,0-4 0,2 0 0,-5-2-2,1 1-1,-5 0-2,-2 1 0,-4 3 2,-2 0 0,-2 1 0,-3 7 3,0-5 0,0 6 1,0-1 1,0 0-1,-5 5 2,-1 0-1,-5 0 1,-5 0 2,2 13 1,-4 3 3,2 4 1,2-1-1,0 2-1,2 2 0,2 0-1,1-2-2,3-6 0,5 1-2,1 0-1,0-1 0,7 4 0,7-7-1,4-2 2,7-2-2,2-4 2,2-1-2,3-3 2,0 0-2,-1 0 0,-2 0 1,-1 0-3,-8-3 0,-3 3 1,-4 0-2,-7 0 0,0 0 0,-6 0-1,0 0 0,0 0 0,1 0-4,1 0-5,-1-1-12,-1-1-21,0-7-45,0 1-81,0-8-126</inkml:trace>
  <inkml:trace contextRef="#ctx0" brushRef="#br0" timeOffset="111243.3628">27968 4134 651,'0'0'6,"0"0"6,0 0 4,-18-88 0,3 61-2,-1-3-7,-2-2-2,1-7-2,0 1-4,2-7 1,2 2-3,4-2 3,3 4 0,4 3 0,2 7 1,0 10-2,0 4 1,2 6-2,6 3-1,2-2 1,-3 6 0,11 1 0,-1 3 1,2 7 1,7 8 0,-5 6 0,-2 4-2,-3 4 1,-7 4-4,-3 1 4,-6 3-2,0 1 1,-9 2 3,-7 0-2,-4 2 3,-5-2-2,-1-2 1,3-3 0,1-4 3,4-3 1,1-3-1,3-4 3,7-7-1,1-7 1,5-2 2,1-5 0,0 5 0,0 3-1,8 2-2,7 0 0,5-7-3,5-3 0,4 0 0,4-6-1,2-3 0,-1 0-1,1 0 1,-3 0-1,-2 1 2,-8 3 1,-2-1 0,-8 5-1,-6 0 0,0 1-2,-6 0-2,0-2 3,0 2-3,2 0 0,-1-1-2,-1 1-8,0-1-17,2-2-39,-2-2-119,3-4-125</inkml:trace>
  <inkml:trace contextRef="#ctx0" brushRef="#br0" timeOffset="112073.4103">28655 3710 492,'0'0'15,"0"0"8,0 0 8,0 0 5,0 0 3,4 95-9,-4-51-6,-6 2-6,2 1-5,-1 0-3,0-3-3,2-6-1,1-11-5,2-4 3,0-10 1,0-8 3,0 2 4,0-7 1,0 0 2,0-3-2,-4-11-3,-2-12-6,-3-11 1,-2-1-4,2-3 0,2-3 1,3 0-5,-2-1 5,5-1-4,1 5 2,0 1 1,0 8-1,4 4 0,-1 10 0,-1 7-1,1 2 0,0 6-2,0 1 1,5-1-1,3 3 2,2 8 1,7 7 0,-1 5 0,0 4 0,-1 1 0,0 1 1,-2 1-1,-3-2 1,0-3 4,-4-7-5,-4-1 4,0-6-4,-4-4 3,2 0-1,-3-4 1,0 0 0,0 0-1,2 0 2,-2 0-4,1 0 5,2-15-8,1-8 6,0-9-2,2 0-2,0-2 1,2 0 0,1 2 0,0 4-2,-2 9 2,2 2-1,-5 7 0,-1 5-1,0 3-1,2 2 0,3 0 0,7 5 2,2 7 1,2 8 0,-1 2 0,-1 4 0,-2-1 0,-2 3 1,-1-4-1,-2-2 1,-3 2-1,-1-5 1,-3-4 3,-1 2-6,-1 1 5,-1-6-6,0 8-2,0-2-1,0-2-8,-3 1-8,0-2-19,2 2-35,1-5-55,0 4-154</inkml:trace>
  <inkml:trace contextRef="#ctx0" brushRef="#br0" timeOffset="113139.4713">29230 3813 535,'0'0'53,"0"0"2,0 0-11,-30 96-10,24-79-9,3 0-9,1-5-5,2 0-4,0 2-3,0-3-1,0-1-1,5-2-2,-1-1-3,-1-3 1,0 0 1,3-4 0,7-3 0,1-7 0,8-7-1,-5-3-1,1 0 1,-4-2-1,-2 1 2,-5 5 1,-3 7 1,-1 6 0,-3 3 1,0 0 0,0 0 1,2 0-2,-2-2 0,0 2 1,1-1 0,-1 1 6,0 0-6,0 4 3,0 8-1,0 0-1,0 0 0,0 0 0,0-2-1,0 2 0,0-4-1,3 3-2,0-4 3,1 1-2,-3-5 1,5 4 0,-1-5-2,2 3 0,3 1 0,0-4 0,6 3 0,1-3 1,6-1-2,2-1-1,1 0 0,3-5-2,-1-2-1,1-4 0,-2-4-1,-1-2 1,-3-2 0,-3-4 2,-4-2 2,-2 0-4,-3-2 6,-4-1-5,-3 0 5,-2 0 1,-1 9 1,-1 1 0,0 8 1,0 1 0,-3 0 1,0 5-1,2 0 2,1 4-2,0 0-1,0 0-1,0 0-1,-4 0 2,-1 8 3,-1 9 1,-1 9 1,3 6 4,1 4-6,0 2 3,0 1-5,0-1-1,0-1 0,2-6-2,1-2 0,0-3 0,0-8-1,4-3-1,4-3 0,-2-5-2,6 0 0,3-7-2,4-2-2,4-8 1,-3-7 0,2-4-2,-2-5 3,-3-1 0,2-6-1,-3-3 2,1-4-1,2-3-3,-3-2 5,1-3-2,-4 2 6,0 4 2,-4 4 2,-2 6 2,-2 8 2,-4 13 1,1 5 0,-2 6 0,0-1 1,0 1-4,0-1-1,0 1 2,0 0 0,0 13 1,-6 11 1,1 9-2,1 3-1,3 3-1,1 0-1,0-1 3,0-2-5,0-2 4,2-2-6,0-2 1,-1-9 0,1-1-1,-2-6 1,1-2-2,1 1 1,-1-3 0,1 1-1,1-3 1,0-1-2,3-1 1,0-1-1,3-3 1,7-2 0,-1-4 0,5-5 0,-3-6-1,0-2 0,-2-4-1,-2-4-1,-3-1 2,0-6 1,0 3-3,-1-2 5,-2 4-4,-1 7 4,-2 2 1,-2 7-1,-1 5 1,1 2 0,-2 4 0,0 0 1,0 0-1,0 0 0,0 0 1,0 0 0,0 9-1,-2 7 1,-2 5-2,1 0-1,-1 0 3,2-5-5,2 3 6,-1-1-4,1-5 0,-2 8-1,2-9 0,-1-2-2,1 2 0,-2-5-2,1 3-4,1-3-7,0-4-14,0 4-28,-3-4-74,0 0-164,-4-2-14</inkml:trace>
  <inkml:trace contextRef="#ctx0" brushRef="#br0" timeOffset="113347.4832">29995 3921 746,'0'0'16,"0"0"3,0 0 4,0 0-2,0 0-6,0 0-7,0 0-3,0 0-6,76-79 3,-42 68-7,0 2 4,1 1-2,-3 2-2,-3 1-5,-8 2-4,-7 3-5,-9 0-6,2 0-2,-1 0-5,0 0-14,4 0-29,-5 0-72,0 3-138</inkml:trace>
  <inkml:trace contextRef="#ctx0" brushRef="#br0" timeOffset="113532.4937">30632 3946 748,'0'0'12,"0"0"2,0 0-1,0 0-6,0 0-5,0 0-6,0 0-7,0 0-14,0 0-47,0 0-135,-85-12-101</inkml:trace>
  <inkml:trace contextRef="#ctx0" brushRef="#br0" timeOffset="114343.5401">26402 4589 458,'0'0'24,"0"0"13,0 0 5,0 0 5,0 0-10,0 0-7,0 0-4,0 0-1,0 0-8,0 0-1,-74-23-5,74 23-1,-1 0-1,0-2-1,-1 2 0,1 0-1,1 0 0,0 0 1,0-2-1,3 2 2,17 0 0,10-1-1,14-1-1,6 1-1,6-2-2,8 0 0,5-3-2,6-1-1,7-1 1,3-2-4,2 1 4,1 1-5,0 0 4,0 0 0,-1 2-2,-2-1 2,2 3-1,0 1 0,-1 2 2,3 0-2,-1 1 0,1 0 0,4 0 0,2 0 0,2 0 1,2 0 0,3 0 1,-1-3 0,1-1 0,-1-1 0,-3 1-1,-2-3-1,-4 3-1,-4-1 1,-4-2 1,-3 2-1,-6 0 0,-2 2-1,-4-2-2,-4 2 2,-1-1 0,-2 1 0,0-1 1,0 0 0,3-1 0,2 1 0,5-1-2,0 1 0,3-2 2,-1 1-2,-3-1 1,-2 2-1,-7-1-1,-5 3 4,-9 2 0,-5 0-1,-7 0 1,-6 0-2,-10 0 0,-2 0 1,-8 0 0,2 0 0,-1 0 0,-6 0 0,6 0 0,-5 0 0,3 0 1,1 0-1,1 2 0,0-1 0,0 3 0,-1-3 1,0 1 0,3 0 0,-8-2-2,1 2 1,-6-2 0,4 0-2,0 1-1,1-1-11,2 2-12,-7-2-34,0 0-86,0 0-166,-3-6-8</inkml:trace>
  <inkml:trace contextRef="#ctx0" brushRef="#br0" timeOffset="114534.551">31117 4480 750,'0'0'-4,"0"0"-6,0 0-7,0 0-29,0 0-46,0 0-77,0 0-124</inkml:trace>
  <inkml:trace contextRef="#ctx0" brushRef="#br0" timeOffset="118279.7653">22838 6116 219,'0'0'45,"0"0"1,0 0 1,0 0-6,0 0 0,0 0-2,0 0-5,0 0-1,0 0-2,7 9-3,-5-9-1,-2 0-8,0-4-5,0-11-5,0-9-3,-6-5-2,-4 0-1,-3-2-1,-4 1 0,-1-1 1,-2 2-2,1 2-2,3 5 1,3 6-3,2 3 3,3 8-1,4 2 0,0 0 0,-2 3-1,-4 0 1,-4 3-1,-2 9 2,0 4-2,3 3 3,1 3-2,1 2 2,2 1-1,3 1 0,-1-2 0,4 2-2,2-3 3,-1 1 1,2 0 0,0-4 1,0 3 0,3-2 0,5 2 0,3 1 0,1-1-1,2-2 0,2-2 0,2-2-1,1-5 1,-1-4-1,-4-1 1,2-4-3,3-3 2,-2 0 0,5-7 1,-4-3 4,-1-2-3,-2-3 0,-3-3 0,1-3 0,-4 1 0,-2-2 2,-3 1-2,-1-2 0,-1 0-1,-2-2-1,0-3 0,-5-2 1,-2-3-2,-2-4 1,-4-4 0,3-2-7,-2-6 6,0-3-4,0-4 3,1 0 4,2 1-5,2 3 2,2 6 0,2 5 1,2 16 0,-2 10 1,3 9-2,-1 0 1,1 0-1,0 0 2,0 0-2,0 6 0,-2-2 0,2 2-1,0 0 0,0 0 2,-1 0-1,1 0 1,-2 0-1,-1 15 0,1 7 1,0 8 0,1 4 2,1 3 0,0 6 1,0 4-1,1 5 3,3-1 2,2 2-4,1-3 4,1-1-8,0-5 1,1-5 0,1-4-1,-1-5 1,0-3-1,0-6 1,0-1-1,0-4 0,2-1 1,-2-1-1,0 0 1,-2 1-1,3 0 0,-3 2 1,-1-2 0,0-3 1,0 3-1,-2-1 0,-1-4-1,0 2 2,0-5-1,-2-3 0,1 0 0,1 1-1,0-3 1,-1 1-1,1 0 1,1 0-2,-4-3 0,5 0-1,-1 0 0,5-2-2,-2-2 0,-1-3-7,0 0-8,-5 3-17,-1-8-48,0 0-73,-4-10-138</inkml:trace>
  <inkml:trace contextRef="#ctx0" brushRef="#br0" timeOffset="118568.7818">23286 5879 632,'0'0'16,"0"0"2,0 0 2,0 0 4,0 0-3,0 0-6,0 0-9,0 0-1,0 0-6,75-49 1,-54 44 1,1 3-1,1-1-1,-7 1 1,4 2-1,0 0 0,-7 0-1,7-1-2,-8 1-3,0-1-7,0-1-14,-7 1-24,1 1-42,-6 0-73,0-2-108</inkml:trace>
  <inkml:trace contextRef="#ctx0" brushRef="#br0" timeOffset="118892.8003">23330 5997 429,'0'0'34,"0"0"10,0 0-1,0 0-11,0 0-7,0 0-9,0 0-3,0 0-4,85-2-4,-65 2-1,-6 0-1,7-2-2,-1 2 1,-1 0-2,1-1 1,-2-1-1,-7 2 0,-5-1 0,2 1-1,-8 0-3,5-2 0,1 2-3,-2 0 1,2 0-2,-6 0-9,0-2-20,0 2-34,1 0-82,5-1-108</inkml:trace>
  <inkml:trace contextRef="#ctx0" brushRef="#br0" timeOffset="119811.8529">24272 5334 430,'0'0'45,"0"0"6,0 0-4,0 0-10,0 0-12,0 0-8,0 0-5,0 0-2,0 0-1,0 0 1,-43-68-1,36 62 1,1 0-1,-5 3-1,-3 0 0,-3 3 0,-5 0 0,-1 9-2,-1 4 1,1 5 0,-1 1-1,3 8 0,-1 2-1,6 5-2,0 4-1,5 4-1,1 1 1,5 1-2,2-2 1,3-2-1,0-1 0,0 0 0,6-5 2,3 1 1,-1 0-3,1 1 4,0 0-5,2-4 2,0 2 1,0-1-1,-1-3 2,0 1-1,2-2 0,-2-2 0,0-1 1,3-2-1,-1-2-2,-1-2 1,2-1-1,0-2 1,3-3 0,0-1-1,1-3-1,2 0 1,-3-1 1,3-2-1,-3 1 3,-3-2-3,0-2 1,-4-1 0,1 1-1,0-1 0,-6-2 1,1 1-1,-5-2 1,0 0 0,0 0 0,1 0 1,1 0-1,-1 0 1,1 0-1,0 0 0,-1 0-2,1 0-1,-1 0-2,-1 0-8,0-3-12,0-16-32,-6-4-65,-3-7-157,-2-1-35</inkml:trace>
  <inkml:trace contextRef="#ctx0" brushRef="#br0" timeOffset="124208.1043">24716 5813 308,'0'0'37,"0"0"-4,0 0-11,0 0-3,0 0-7,0 0 2,0 0-1,0 0 6,0 0 10,0 0 1,10-10-3,-7 6 0,2-5-10,-1 0-1,-1-2-5,0 1-3,-3-2-2,0-5-3,0 0 1,-6-5-3,-3 3-1,-2 1-2,-1-1 1,-4 4 0,2 0 3,-3 2-1,5 5 1,-4 0 1,6 5-3,-5 3 4,-3 0-2,0 0-1,-1 3 0,4 6-1,3 5-1,2 3 2,3 2 0,1 6 1,4 1-1,2-1 0,0 4-1,0-6 1,5 1 2,1-2-1,2-3 2,-2-6-4,1 2 3,2-6-2,-1-4 3,3 3 0,-2-4-1,0-4 1,6 0-2,-1-2 5,4-5-7,-2-6 5,-2-3-5,2 0 1,-4-3-1,-2-1 1,0-3 1,-3-1-2,-3-3 2,-2-7-2,-2-5 1,0-7-1,-6-2 1,-1-5-1,-3 1 2,3-1-2,-2 3 0,3 6 0,-1 4 1,1 8 2,3 11 0,2 8 1,1 8-3,0 5 3,0-2-2,0 2 3,-2 0-2,2-2-1,0 2 3,0 2-3,0 15 6,0 13-3,0 12 0,3 5 1,0 4-4,2 3 4,1 0-4,0 0 1,0-5-2,0-5 0,1-4-2,3-7 2,-2-3-2,0-1 0,2-3-1,-3-5-4,2-1-5,-3-5-14,2-3-20,0-2-47,-2-3-115,0-2-87</inkml:trace>
  <inkml:trace contextRef="#ctx0" brushRef="#br0" timeOffset="124841.1406">25011 5810 599,'0'0'10,"0"0"3,0 0 8,0 0 5,0 0-1,0 0-2,0 0-9,0 0 2,5 93-6,-2-64 2,-2 2-2,-1-2-3,0 0 1,0-5-2,0-6-1,0-7-2,0-1 1,0-5 0,-1 0 0,1 0 1,0-5-2,-2 0 1,2 0 1,0 0-1,-1 0-1,-1 0-2,-2-12-2,1-8 1,0-4 0,1-2 0,2 1 0,0 2-1,5 1-1,2 4 2,0 6-2,2 3 3,-2 4-3,2 2 1,5 3 0,1 0-3,3 0 3,0 8 0,-2 4 0,-2 3 0,-1 4-1,-3 1-1,-1 1 1,-3 0 1,-2-4 0,-2 0 2,-2-5-1,0-7-1,0 7 1,0-9 1,0 2 0,0 2 3,0-7-4,-2 0 0,2 0 0,-5 0-3,-1-5 2,0-5-1,0-6-1,3-4 1,3-2-1,0-3 3,3 1-2,4 2 2,2 6-1,0 4-2,1 2 2,-4 3 1,-2 5 0,7-1-1,0 3 1,6 0-2,2 5 3,-2 5-2,-4 2 1,-3-4 1,-3 4-1,-1 2 0,-1-5 1,-2 6-1,0-5 0,-3-6 0,1 1-4,-1-5-6,0 0-16,0 0-25,0 3-50,1-1-113,-1-2-84</inkml:trace>
  <inkml:trace contextRef="#ctx0" brushRef="#br0" timeOffset="125084.1545">25507 5982 714,'0'0'13,"0"0"-2,0 0 2,0 0-3,0 0-4,0 0-2,0 0-3,0 0-1,0 0 1,101 0-2,-74-3 1,0 1-1,-7 0 0,-1 2 1,-8 0-1,-5 0 0,0 0-1,-6 0-5,4 0-3,1 0-7,-1 0-14,0 2-26,-4-2-50,0 0-116,0 0-61</inkml:trace>
  <inkml:trace contextRef="#ctx0" brushRef="#br0" timeOffset="125380.1714">25841 5753 675,'0'0'22,"0"0"7,0 0-3,0 0-3,0 0-6,0 0-8,0 0 3,0 0-7,31 89 3,-23-65-7,-4 1 0,2 1 2,-1 2 0,-2 1 1,-1-4-1,-2-5-1,0-1-1,0-4 0,0-3-1,0 2 0,0-9 1,0 2-2,0-7 0,0 0 0,0 0 0,0 1 1,0 1-2,0-1-1,0 0-5,0 2-7,0-3-18,0 0-37,0 0-101,0-7-141</inkml:trace>
  <inkml:trace contextRef="#ctx0" brushRef="#br0" timeOffset="126108.213">26502 5470 407,'0'0'39,"0"0"-2,0 0-2,0 0-11,-28-95-5,20 78-5,-4 0 0,5 5 0,-2 3 2,2 1 1,-3 3-2,1 1-3,-1 1-3,-6 3 0,2 4-3,-7 9 3,5 2 0,-1 6-1,4 4 0,-1 6-1,3 1-3,2-1-1,1 1-3,5-1-1,3-2 0,0-5 1,9-1-2,4-5 1,0-4-3,-2-6 0,3-1-1,3-6-1,-1-1-2,5 0-1,0-9-2,-5-6-1,-1-4 1,-3-8 0,-2-1 6,-1-5 2,-5-6 4,-2 0 0,-2-4 1,0-1 1,-5-4 0,-2 1 3,0-2-2,0 0 3,1 5-2,-1 7 1,1 7 0,3 8 2,0 12 2,3 5 1,0 5 1,-1-2-3,1 2-2,0 0-1,0 2 0,0 15 2,0 10 2,6 13 0,1 4 4,3 7-4,-1-1 0,-1-1-4,4-3-3,-2-1-2,0-7-2,1-3 1,-2-5-4,0-4-1,-1-4-8,-2-7-9,0-1-20,-1 0-39,-1-5-57,3 5-154</inkml:trace>
  <inkml:trace contextRef="#ctx0" brushRef="#br0" timeOffset="126613.2419">26717 5635 620,'0'0'31,"0"0"2,-7 86-6,5-58-5,2-1-5,0-1-8,0-6-1,0-4-6,0-4 0,0-8 1,0 3-1,0-7 2,0 0 2,0 0 0,0 0 0,0 0 1,-1-7-7,-2-9 4,-4-5-6,4-1 1,2-3 1,1 4 0,0 5 0,0 0 0,3 6-1,2 0-1,1 3 0,-3 2 0,6 0 0,2 5 2,2 0-1,6 3 0,-3 6-1,-2 3 1,-2 3-2,-2 0 3,-3-3-2,-1 2 2,-2-6 0,-2 5 3,-1-3 1,-1-4-3,2 0 4,-2-6-2,0 0-1,0 0 1,0 2-4,0-2 2,0 0-3,-3 0 0,-2-9 0,4-9 0,1-5 1,6-8-1,6-1 2,3 3-2,1 4 2,0 5 0,-6 6-1,-1 7 1,-6 6 0,3 1 0,2 0 0,7 7 1,-1 7-1,-3 4 2,-2 3-1,-3 1 0,0 0 0,-2 2 1,1 0-2,0-2 0,-2-7 2,0 0-5,0-4-6,-3-6-22,2-1-52,-2-4-90,0 0-134</inkml:trace>
  <inkml:trace contextRef="#ctx0" brushRef="#br0" timeOffset="126809.2531">27136 5784 765,'0'0'8,"0"0"-3,0 0 1,0 0 2,0 0-6,0 0-1,0 0-3,0 0-4,0 0-4,0 0-15,83-51-31,-69 46-46,-2 1-89,-2 1-106</inkml:trace>
  <inkml:trace contextRef="#ctx0" brushRef="#br0" timeOffset="127120.2709">27433 5566 690,'0'0'28,"0"0"2,0 0-5,0 0-6,0 0-11,0 0-5,0 0-2,91-33-2,-75 37-3,-3 4-3,-6 1-7,-3 1-2,-1 7 3,-3 2 1,-4 4 5,-8 5 7,-3 1 2,-4 0 1,0-2 4,-1 0 0,2-2 7,2-2 4,3-4-1,3-4 2,6-3-8,3-8-2,1-4-3,0 3-3,4 2-4,9 0 2,7-3-2,5-2-1,4-7 1,2-5-10,1 0-4,-1-1-22,1 4-43,-5 2-79,-6 1-154</inkml:trace>
  <inkml:trace contextRef="#ctx0" brushRef="#br0" timeOffset="127329.2829">27994 5538 683,'0'0'15,"0"0"-1,0 0-3,0 0-5,0 0-9,0 0-26,0 0-49,0 0-128,94-44-94</inkml:trace>
  <inkml:trace contextRef="#ctx0" brushRef="#br0" timeOffset="127484.2917">28805 5476 703,'0'0'19,"0"0"-2,0 0-2,0 0-9,0 0-10,0 0-16,0 0-43,0 0-91,101-26-150</inkml:trace>
  <inkml:trace contextRef="#ctx0" brushRef="#br0" timeOffset="127752.3071">29395 5412 691,'0'0'18,"0"0"-3,0 0 1,0 0-3,0 0-6,0 0-6,0 0-6,92-6-14,-64-3-18,-1 2-21,1 0-10,1 2 9,-2 5 16,2 0 26,0 0 13,-3 0 8,-3 0 6,-4 4 14,-10-1 15,-2-1 10,-7-2 3,0 0-2,0 0-9,1 0-13,1 1-9,-1-1-9,0 0-6,7 2-2,4-2-5,5 0-10,6 0-22,0 0-70,0-2-174,0 1-32</inkml:trace>
  <inkml:trace contextRef="#ctx0" brushRef="#br0" timeOffset="128524.3512">31161 5266 278,'0'0'70,"0"0"5,0 0-14,-44-94-10,25 75-21,0 2-5,-4 2-3,0 7-5,-1 4-2,0 4-2,-3 0 2,-1 4 0,2 8 3,0 4 1,3 3 0,4 5-6,2 1 0,4 2-7,4-1 1,2 1-2,6-3 0,1 0-2,0 2-2,8-6 1,4 0-1,-1-2-1,5-3 0,0-2 0,3-6-1,-6-1 1,3-4-1,0-2 0,1-2 1,5-8-2,-5-4 2,-1-3-2,-1-6 2,-3-2-5,-1-6 2,-3-4-2,1-4 1,-2-5 1,-1-6-2,1-3 5,2-5-2,-3-1 2,-1 0 2,-2 1-1,0 9 3,-1 7-2,-2 14 3,0 6-3,0 10 3,0 6 2,0 1 0,0 5 3,0-2-2,0 2-3,0 0-3,0 0-1,0 5-1,0 17 3,1 10-1,4 14 1,1 3-2,-1 4 2,-2 0-2,1 0 1,-2-1 1,1-4-4,-2-3 4,-1-6-5,2-4 2,-2-7 0,0-2-2,1-9-1,1 0-5,0-7-6,4 2-11,-2-2-22,-1-5-35,7-1-53,3-4-152</inkml:trace>
  <inkml:trace contextRef="#ctx0" brushRef="#br0" timeOffset="128811.3676">31264 5390 669,'0'0'28,"0"0"1,0 0-1,0 0-7,-59 82-6,57-60-7,2 0-3,2 2-3,8-3-1,7-3 1,6-3-1,6-5-3,6-3-2,1-7-5,3-2-4,2-8-1,-5-5 1,-3-3 2,-4-3 3,-8 1 6,-4-2 3,-9 1 2,-3-2 1,-5 2 2,0 0 2,-7 2 3,-7 3 0,-3 2 1,-2 5-4,-4 4-2,-4 4-1,-2 1-3,0 5-1,0 3-3,2 1-2,4 1-8,6-3-16,3 1-37,7-4-65,2-2-176</inkml:trace>
  <inkml:trace contextRef="#ctx0" brushRef="#br0" timeOffset="129263.3935">31552 5814 695,'0'0'9,"0"0"3,0 0 4,0 0 0,85-44-4,-66 34-5,-2-2-3,2 0-1,0-3-1,-5 1 0,1-5-1,-5-3 1,0-5 0,-2-3 2,-2-5 1,2-2-4,-4-4 0,1-3 0,-3-5-3,-2-1 2,0-6 1,0-3-3,-7-7 2,-5 0-2,-3-3 1,-4 1 4,-4 4-5,-6 7 4,-2 6-2,-3 7 1,-3 8 0,0 7 1,1 3 0,4 6 1,2 3-1,4 5 2,8 3 1,2 4 0,6-1 3,6 6-3,-6-4 0,6 3 3,-1-1 1,2 1 0,3 1 1,-1-1-4,1 1-3,-2 0-1,1 0-2,-1 0-1,-2 0 1,-1 0-1,0 9 0,-1-2-3,5-3 0,-1 8-3,2 0-2,3 6-6,8 3-5,3-2-15,2 3-24,4 2-69,2 5-167,-5 2-8</inkml:trace>
  <inkml:trace contextRef="#ctx0" brushRef="#br0" timeOffset="129731.4203">31800 5439 575,'0'0'17,"0"0"11,0 0 5,0 0 2,0 0-6,0 0-10,79-32-5,-67 22-5,-4 4-4,-1 0 5,0 1-8,-4 3 5,7-1-5,-4 3-2,6 0 7,5 0-10,-2 10 6,3 2-3,-1 5-5,-3 1 1,-4 2-3,0 0-4,-4 4-2,-4-2 2,-2 2 4,0-2 6,-4-2 5,-6-1 2,-1-1 5,-3-3 3,0-1-3,-2-1 7,0-3-6,6-3-1,-1 1 4,3-1-9,5-5 3,1 1-4,2-3-2,0 4-3,1 3 5,9-1 0,10 1 2,5-5-3,5-2-5,2-2 0,1-5-2,1-1 2,-3 1 2,-3 0-1,-2-1 0,-10 3 0,-5 1-1,-5 4 1,-6 0 1,0 0-1,0 0 1,2 0 0,-1 0-2,1 0-2,-1 0-5,0 0-11,1 0-14,-1 0-52,1 0-114,3-5-122</inkml:trace>
  <inkml:trace contextRef="#ctx0" brushRef="#br0" timeOffset="129945.4325">32468 5620 812,'0'0'8,"0"0"0,0 0-1,0 0 1,0 0-4,0 0-5,0 0-2,0 0-15,0 0-26,0 0-80,25-4-195,-25-1-9</inkml:trace>
  <inkml:trace contextRef="#ctx0" brushRef="#br0" timeOffset="140268.0229">22620 7417 282,'0'0'39,"0"0"3,0 0-2,0 0-3,0 0-5,0 0-4,0 0-9,0 0-6,0 0 1,-4-10 2,4 23 4,0 9 2,4 11-2,2 7 0,1 6-4,-3 4 1,-1 0-4,0 2 1,-3-4 2,0-2-5,0-4 3,0-6-6,0-10 1,0-12 1,0-7-2,0-7 2,-1 0-1,1 0 0,0 2-1,-2-2-1,2 0-1,-4-2-3,-1-13 0,-3-9-1,-1-11-3,2-2 4,-2-2-5,5-2 3,0 0-1,2-2 0,2 1 0,0 1 0,2 2 0,4 1 0,0 5 1,3-2-2,0 6 2,0 4-1,2 1 0,-1 4 0,-2 5-1,0 2 1,-2 5-1,0 2-1,1-1 1,-4 3-1,8 4-1,1 0 3,7 4-2,1 9 1,0 3 0,-3 4 1,-3 3-2,-4 1 2,0 4 0,-4-2 0,-2 3-1,-2-5 4,-2-2-3,0-2 0,-8-3 1,-2 0-1,-6-4-1,0 0 1,-4-1-2,-3 0 1,0-5-1,1-1 0,5-2 1,-2-4-1,2 0 1,-2 0-1,0-10 0,5 3-1,5-2 1,3 1 1,3 3-1,2 1 3,1 4-2,0-2 0,0 2 1,0-6-2,0 0 3,2 0 0,4 0 0,5 4 0,7 2 0,-2 0-1,6 5 1,-3 4 1,-5 2 0,0 3 0,0 1 0,-1 6 0,1-1-1,1 2 1,0 1-2,0 0 0,1 1-1,-1-2 2,2 2 1,0-2-3,-3-2 5,0-2-5,-3-5 1,-1-4 1,-2-3 1,-4-3 0,0-1 0,-4-2 1,0 0-1,0 0 0,1 0 1,1 2-1,-1-2 1,1 0-2,4 0 0,0 0-2,3 0 1,0-3-1,0-3 1,4-2 3,-3-4-6,5-3 6,-3 2-7,0-1 4,1 0 0,-4-1-3,0 0 4,-5 3-1,1-2 1,-2 5 1,-3-5 0,0 2-5,0 0 4,0 1-1,0 4 1,0 2 3,0 5-4,0 0-1,0 0-1,0-3 0,0 2 1,-1 1 0,1-1-1,-2 1-1,2-2-1,-2 2-3,2 0 0,-2-2-3,2 2-7,-1 0-16,-1 0-31,1 0-42,1 0-86,-3 2-100</inkml:trace>
  <inkml:trace contextRef="#ctx0" brushRef="#br0" timeOffset="140730.0493">23318 7542 642,'0'0'35,"0"0"-2,0 0-1,0 0-5,0 0-6,0 0-8,0 0-4,0 0-3,0 0 1,0 0-5,-36 0 1,46 0 0,9 0-1,7 0-1,1-1 0,2-4 0,-1 2-1,-3 0 1,-5 0-1,-2 1 0,-4 2 0,-3 0-1,2 0 1,-7 0-1,0 0 0,-6 0 0,0 0 0,0 0-2,1 0 1,1 0-2,-1 0-5,1 0-2,0 0-7,0 0-10,-1 0-31,1 0-43,-1 0-89,-1 0-105</inkml:trace>
  <inkml:trace contextRef="#ctx0" brushRef="#br0" timeOffset="141145.0731">23238 7732 513,'0'0'38,"0"0"7,0 0 2,0 0-6,0 0-7,0 0-7,0 0-6,0 0-4,0 0-3,0 0-3,12 1-3,0 1 1,7-1-4,-3-1-1,-5 0-1,8 2-2,1-2 0,0 0 0,6 0 1,-2 0-1,-1-2-1,0-2 1,1 0-1,-2-1 0,1 2 2,-6 0-2,0 1-1,-5 1 1,-1 0-2,0-1 2,-5 2 1,0 0-1,-6 0 1,0 0-1,0 0 1,1 0 0,1 0-1,-1 0 0,1 0 1,-1 0-2,0 0 1,1 0 0,-1 0-3,1 0-1,-1 0-10,1 0-15,-2-2-35,0 2-71,0-7-170</inkml:trace>
  <inkml:trace contextRef="#ctx0" brushRef="#br0" timeOffset="146273.3664">23969 7486 275,'0'0'69,"0"0"4,0 0-3,0 0-11,0 0-15,0 0-12,0 0-9,0 0-5,0 0-6,-20-16-2,20 11-1,0-6-3,0 1-1,0-2 0,2 2-2,0 5 0,-1 1 0,1 0 0,1 1 1,-2-3-4,2 4 0,-3 2 0,0-1 0,0 1 0,2 0 1,-2-2-1,0 2 0,2-2-1,-2 2 1,0-1 0,2 1-2,-2-2 0,0 2 0,0-1 1,0 1-1,1-1 0,-1 1 1,0 0 0,0 0-1,0-2 2,0 2-2,0 0 2,0 0 1,0 0-1,0 0 2,0 0-1,0 0-1,0 0 0,0 0 0,0 0 1,0 0-1,0 0 0,0 0 1,0 0-1,0 0 1,0 0-1,0 0-1,0 0 1,0 0-1,0 0 1,0 0 3,0 0-3,0 0-1,0 0 0,0 0-1,0 0 2,0 0-2,0 0 2,0 0-1,0 0 1,0 0-2,0 0 2,0 0 0,0 0-2,0 0 4,0 0-4,0 0 4,0 0-4,0 0 1,0 0 0,0 0-2,0 0 2,0 0 0,0 0-1,0 0 1,0 0 0,0 0-3,0 0 3,0 0 0,0 0 0,0 0 3,-1 0-3,1-1 1,0 1-1,-2-2 0,2 2 0,0-1 0,-2 1-1,2-2 0,-2 2 0,2-2-2,-1 2 3,1-1-2,-2 1-1,2-2-3,0 2-6,-1-1-10,1 1-14,-5-3-31,1 0-61,-3-3-135</inkml:trace>
  <inkml:trace contextRef="#ctx0" brushRef="#br0" timeOffset="151192.6478">23874 7497 229,'0'0'46,"0"0"13,0 0 5,0 0 0,0 0-9,0 0-10,0 0-7,0 0-9,0 0-6,-14-80-2,14 69-5,0 0-2,2-6-1,4 4-3,2-4-4,4 4-1,0 2-3,5 0 0,-1 4 0,-2 0 0,1 4-1,3 3-1,1 3-1,2 5-1,-3 6 2,-3 5-2,-2 3 1,-3 4-1,-3 3 1,-1-1 1,-3 1 1,-3 1 0,0-2 3,0-3-3,-2 0 4,-5-4-1,4-6 2,-3-1-2,2-6 1,0 1 0,-2-1-1,2-3 0,2 0-2,2-5 0,-1 0 0,1 0 0,0 0-1,-2 0 1,2 0-2,0 2 1,0-2 0,0-9 0,7-8-2,4-8 3,0-4-2,2-3 0,0-3 0,1-1 0,0 2-1,-1 2 2,1 1-2,-1 4 1,-1 4 0,-4 7-1,-3 6 1,-1 1 1,-2 4-1,-1 1 2,1 1-1,-2 3 0,0-1 0,0 1 0,0-2-1,2 2 2,-2 0-2,0 0 1,0 0 0,-2 14 2,-3 7 1,1 6 0,-1 2 0,2 0-1,3-2 0,0 1 0,0-2-1,0-2-1,3-2 0,3-2-1,2-2 0,0-1 0,2-4 0,-2-2 0,3-2 0,1-2-1,2-2 1,-1 2-1,2-3 1,-6-2 0,3-2 1,5 0-1,-5 0 0,5-4 0,-2-3 1,-1-3 0,1-2 0,-1-1 0,-4-1-1,-2 2 1,-2 0-1,-4 3 1,2-2 0,1 1 0,-4 4 0,1 1 0,-2-1 0,1 2-1,-1-3 0,2 3 0,-2 4 0,0-1 1,0 1-2,0-2 1,1 1-1,-1-1-2,0 0-1,0 2-3,0-3-4,0 1-10,0 2-27,0-8-77,0-1-179,-6-7-12</inkml:trace>
  <inkml:trace contextRef="#ctx0" brushRef="#br0" timeOffset="155251.8799">24832 6342 384,'0'0'79,"0"0"-7,0 0-13,0 0-12,0 0-11,0 0-9,0 0-4,0 0-6,0 0-5,-19 3-2,18-3-2,-1 0-2,1 0 0,-1 0 0,1 0-4,0 0 1,-1 0-1,2 0 1,0 0 2,7 2-2,12-1 0,8-1 0,7 0 1,3-5-1,7-5 2,-1-2-2,3-2 0,1 0-1,-3 1-3,1-1 2,-1 4-1,-1 0 1,-2 3 0,-4 2-1,-1 0-1,-3 3 1,-1 0 0,0 1 0,-3 1-1,1 0 1,-2 0 0,1-2 0,-4 2 1,1-2-1,-8 2 0,1-3 0,-8 2 0,1 0 1,2-1 0,-8 2 0,0 0-2,-6 0 1,0 0 0,0 0 0,2 0 2,-1 0-2,1 0-1,-1 0 0,1 0-2,-1 0 1,1 0-1,0 0-3,-1 0-3,1 0-7,-1 0-6,1 0-10,-2 0-16,0 0-34,0 0-58,-11 4-146</inkml:trace>
  <inkml:trace contextRef="#ctx0" brushRef="#br0" timeOffset="155740.9079">24861 6624 484,'0'0'31,"0"0"5,0 0-4,0 0-3,0 0-8,0 0-9,0 0 1,0 0 1,0 0 0,0 0 2,4 2-1,10-2-2,8 0-2,3 0-2,7-2 0,0-1-3,2-2-1,2-2 0,2 2-2,3-4-1,2-1-1,-1 0-1,1 1 1,-1 1-1,-1-1 0,-4 1 2,0 1-1,-3 0 3,-2 2-3,-2 1-1,0 0-3,1 0 6,-2 1-4,1-1 4,-1 0 0,-3-1 0,2 0 0,-4 1 1,-1-1-2,-1 0 0,-8 1 0,-5 3-2,1-2 1,-6 1 1,1 1-1,1-1 1,-6 2-1,0-2 0,0 2 0,1 0-2,1 0 1,-1 0-2,-1 0-3,0-1-3,0 1-10,0-2-12,-4-8-28,-2 3-48,-3-5-129,3 0-63</inkml:trace>
  <inkml:trace contextRef="#ctx0" brushRef="#br0" timeOffset="157023.9813">24459 4711 383,'0'0'16,"0"0"8,0 0 6,0 0 5,0 0-3,0 0-2,0 0-6,0 0-2,3 84-2,0-75 1,-2-4-1,1-2 2,-2-3 0,0 0 1,0 0-3,1 2 0,-1 0-2,2-2 0,-2 0-5,1 1-3,-1-1-4,0-1-2,1-6-2,-1-6 0,0-8-2,0-1 1,0-5 0,0 1-1,0 1 0,2 2-1,-1-1 1,1 7 0,-1-1 0,1 1 0,0 7 1,1-7 2,-1 6-6,-2 7 5,1-1-5,-1 5 4,0-2-2,0 2 1,0-1-1,2-1 0,-2 2 0,0-3 1,1 3 3,-1 0-5,3 3 7,0 9-6,3 11 3,1 9 1,2 2-2,-4 2 1,3 1-1,-1 0 0,1 0 0,0-4 1,1 0-2,0-5 1,2-4-1,-1-3 1,-4-5-1,2-3 0,-3-6 0,-1 1 0,2-1-1,-5-3 0,4 4 1,-2-6 0,-1 1 0,1 2 0,-3-5-1,0 0 0,0 0 0,0 2-1,2 0 1,-2-2-2,0 7 0,0-2-2,-3 0-1,-4 3-2,-4-6 0,1 0 1,-4-2 1,-5 0 3,5 0 1,-6 0 1,2-2 1,8 0 1,-9-1 0,9 1 0,3 2 1,-3 0 1,4 0 0,0 0 1,-1 0 0,7 0 0,-1 0 1,1 0-1,-2 0 1,1 0-2,-1 0 0,1 0-2,-1 0 1,2 0 0,0 0 0,0 0-1,2 0 0,12 0 0,3 0 0,9 0 0,-1 0 0,1 0 0,1-3 0,1 2 0,-3-3-1,1 2 0,-2 0 1,-1-1-2,-8 1 1,3-1 0,-7 3 0,1-2 1,0 2 0,-6-2-1,0 2 0,-6 0 2,0 0-2,0 0 0,1 0 0,2 0 0,-2 0 1,1-1-1,-1 1 1,1 0-1,-1 0 0,1 0 0,-1 0-1,1 0 0,-1-2-1,1 2-2,-1 0-1,1 0-9,-1 0-11,3 0-26,1 0-66,-1 2-187,0 1-10</inkml:trace>
  <inkml:trace contextRef="#ctx0" brushRef="#br0" timeOffset="158668.0753">25795 6404 309,'0'0'-1,"0"0"2,0 0 4,0 0-5,0 0-1,0 0-15,94-25-37,-60 18-77</inkml:trace>
  <inkml:trace contextRef="#ctx0" brushRef="#br0" timeOffset="158912.0893">27583 6295 341,'0'0'-40,"81"-24"7,-32 11 11,0-3 13,2 3 5,0 1-14,-1 2-5,0 3 0,-3 0 4,0 2 17,0 3 4,0 2 0,5-2 1,1 2-3,3 0 0,3 0 0,2 0-3,3-1-7,-1-2-19,3-2-12,-1 1-6</inkml:trace>
  <inkml:trace contextRef="#ctx0" brushRef="#br0" timeOffset="159105.1003">29459 6171 166,'0'0'72,"0"0"-9,0 0-16,0 0-4,0 0-5,0 0-1,0 0-2,0 0-8,77 5-12,-66-5-8,-1 0-9,0-2-4,4-4-8,2-1-8,-3 2-9,2 0-4,-7 0-2,-3 4-2,0-1 2,-5 2-5,0-1-8,0 1-2,2 0-8,-1-1-3</inkml:trace>
  <inkml:trace contextRef="#ctx0" brushRef="#br0" timeOffset="164052.3833">24494 4691 174,'0'0'45,"0"0"-3,0 0-4,0 0-6,0 0 0,0 0-5,0 0 2,0 0-1,0 0-2,-3-5 2,3 5-4,-2 0-1,1-2 0,-1 2-3,1 0-3,-1 0-3,0 0 0,-3 0-2,0 0 0,-3 0-2,-1 4 1,1 1-2,-1 1 0,2 0 2,0 2-4,1-5 0,3-1-3,3-2-1,-1 0 0,1 0-2,-2 2 0,1-2 1,-1 1 1,2-1 0,-1 0 1,1 2 0,-2-2-2,2 0 3,0-2-4,0-8 1,0-5 0,6-6 0,0 3-1,1-1-1,-3 6 0,1 1 0,1-5 0,-2 7 0,3-3 1,2-1 0,-3 7 1,2-4 0,0 4-2,-1 0 0,0 1 0,-4 3 0,4-3 0,-4 5 2,0-3-5,3 4 5,-6 0-3,0-2 5,0 2 0,1 0 2,1-1 2,-2 1-3,1-2 0,-1 2-1,1-2 0,-1 2-2,2-1 1,-2 1-2,0-2-1,1 2 0,-1 0-2,0 0 1,2 0 3,-2 0-4,1 0 5,1 0-4,1 12 1,1 3-1,3 3 1,-3 2 1,1-1 0,-1-1 0,-1-4 0,0 3 3,0-1-3,0 0 2,0 1-1,2 0 1,-2-2-1,2 0 0,1 5-2,-1-2 2,1-2-3,0-4 2,-2 3-1,-1-1 1,0-4 2,1 5-2,-1-4-1,0-1 1,0 1-2,-1-7 2,0 3-2,0-4 1,-1 1 1,1 0-1,-1 1 1,-1-5-1,0 0 1,0 0-1,1 2 0,-1-1 0,0 1 0,2-1 0,-2 1 0,0-1 1,1 1-1,-1-2 0,0 1-1,0-1 0,0 2 1,0-2 0,0 1-1,0-1 0,0 2-1,0-2 0,0 2-3,-3-1 1,-1 2-2,-9 0-2,-3 1-1,-2 1-3,-7 1-2,1 2 4,0-3 3,1 0 2,-1 2 4,-1-3 0,9-1 1,-3 0 1,2-1-2,4-1 2,-5 1 1,7-2 1,5 0 0,2 2 1,-2-2-1,1 0 2,-1 0 1,1 0 1,5 0 1,-1 0 0,1 0-2,-2 0 0,1 3-2,-1-3 0,1 0-2,-1 0 0,2 0 0,-1 0-1,1 0 1,0 0-1,0 0 0,1 0 0,13 0-1,4 0 1,7-3 1,-1 1-2,1-1 1,1-1-1,2 1-1,-1 1 1,0-1 0,2-1 0,2 1 0,-2 0 0,1 1-1,-3-2 1,-1 1 1,-8 2-1,1-3 2,-8 4-2,2-1 0,-1 0 0,-6-2 0,0 3 0,-1 0 1,1 0 0,-2 0-1,2 0 1,-6 0 0,0-2 0,0 2-1,2 0 0,-1 0 1,0 0 0,1 0 4,-1 0-5,1-1 0,-1 1 1,1 0-1,-2 0-1,2 0 3,-2 0-3,2 0 1,-2 0-1,1 0-2,-1 0 0,2 0-6,-2 0-14,0 0-62,1 0-207,-1 0-37</inkml:trace>
  <inkml:trace contextRef="#ctx0" brushRef="#br0" timeOffset="169163.6757">22501 8524 284,'0'0'16,"0"0"7,0 0 11,0 0 3,0 0 0,0 0-5,0 0-2,0 0-1,0 0-1,22 46 0,-9-46 0,3-6-1,4-11-10,-1-4-6,1-6-5,-4-2-4,-3-1 1,-4 2 3,-8-3 2,-1 2 1,-7 0 1,-10 1 1,-4-3 0,-3 5-2,-2 2 0,1 2-3,8 9-1,0 4-1,6 7-3,0 2 0,-4 2-1,5 14-1,-4 6 1,7 10 0,2 8 0,4 5 2,1 4-3,4 2 5,5 1-1,1 2-4,3-3 5,-1-1-4,0-1 2,-1-3 2,-3 0 0,2 1 3,-1 0-2,-3 1 2,0-2-1,-3 0 1,0 0-2,-3-2 1,2-4-1,-2-3-3,0-5 3,0-8-4,0-3 0,0-8 0,0-8-1,0 2 1,0-7 0,0 0 0,0 0-1,-2 0-1,-4 0-5,-6 0-5,-4-8-7,-3-6-15,2-5-22,4-1-33,-1-2-48,5 3-61,2-1-72</inkml:trace>
  <inkml:trace contextRef="#ctx0" brushRef="#br0" timeOffset="169808.7125">22279 8894 542,'0'0'28,"0"0"4,0 0-1,0 0-8,0 0-8,0 0-8,0 0-4,0 0 0,0 0-2,97-71 0,-71 61 0,1 0-1,-1 0-1,-4 0 0,1 3-1,-7 1 0,0 1 0,-5 3-1,-1-2 1,2 1 1,-1 0 0,0 1 1,-7 0 1,6-1 0,-6 1 0,1 1-1,-1 1 1,-4 0 0,0-2-1,5 2 1,0 3 0,4 2 1,-2 7 3,-1 0-1,-3-3 0,0 8-1,0-7 0,-3 2 0,1 7 2,1-7 0,-2 0 1,1-2 1,2-5-2,-3 0 3,1 1-1,-1-6 0,0 0 1,0 0 1,0 1 0,2-1-1,-2 0-1,0 2-2,1-2-1,-1 0-2,2 0-1,-1-2 1,0-3-1,1-5 1,1 1 1,-3-3 2,1 0-1,-1-3 1,0 1-2,0 0 1,0 0-3,0 9 1,0-6-2,2 6-1,-1 1 0,5-1 0,5 5-1,7 5-1,5 8-1,2 7 1,-1 4 1,-2 3 0,3 2 3,-4 0-2,-1-4 0,-5-3 0,-3-8 1,-6-5 0,-3-4 2,-3-5-1,0 0 1,0 0 1,2 0-3,-2-3 2,0-11-2,0-7 2,-3-6-1,-4-2 1,1 0-1,0 2-1,0 0 0,2 8 0,1 1 0,2 7-2,1 5-1,0-5-3,0 6-7,1-2-12,8-3-14,4 3-25,7 0-32,3 0-60,5 2-124</inkml:trace>
  <inkml:trace contextRef="#ctx0" brushRef="#br0" timeOffset="170080.7281">23232 8365 497,'0'0'34,"0"0"8,0 0 0,0 0-7,0 0-4,-82 92-7,73-50-7,1 2-1,4 4-7,4 0 0,0 3-1,0-2-4,4-3 1,5-3-3,2-2 0,2-7-2,3-4 2,0-3-2,3-6-1,-1-7 0,0-2-2,-5-7-3,3-2-5,-6-1-8,3-2-17,3 0-21,-4-2-35,1-2-89,-4 0-97</inkml:trace>
  <inkml:trace contextRef="#ctx0" brushRef="#br0" timeOffset="170928.7766">23557 8654 294,'0'0'56,"0"0"-10,0 0-12,0 0-8,0 0-10,0 0 0,0 0-2,0 0-2,0 0 3,53 65 3,-50-43 7,-3 1 5,0-4 3,0-3-3,-3-1-5,0-4-5,-1-1-4,0-1-2,1-5-2,1 1 2,2-5 0,-1 0 1,1 0-2,-1 0-2,-1 2-4,1-2-1,-4 0 0,2-2-1,-3-7 1,1 0-2,1-1-2,1-1 1,0-3-2,1 0-1,2 1 3,0-9-2,0 7-1,0-4 1,0 4-3,3 6 2,2-1-1,-1 1 2,4 3-3,1 2 0,4 1 0,9 3-1,1 4 1,4 7 0,-2 3-2,-5 6 2,-1 1 1,-6-1-1,0 3 1,-7-7-1,-2 0 2,-1-6 1,-3-3 0,0 3 1,0-5 0,0 0 1,0 0-1,0-5 0,0 0 0,-1 0 0,-10-1 2,-1-8-4,-2-3 1,6-3 0,-1-3-3,5-2 2,2 5 0,1-4-2,1 2 0,0 5 2,1-5-1,2 7 0,4 3 0,1-1-1,0 6-2,8 1 2,-1 1-1,6 8 1,-3 4 0,1 1-1,-5 1 0,0 1 0,-2 1 1,-2-6-3,-6-4 1,1 2-4,-2-5-2,-2 0-7,2 2-9,-3-5-20,2 1-35,1 2-57,0 0-150</inkml:trace>
  <inkml:trace contextRef="#ctx0" brushRef="#br0" timeOffset="174423.9765">23575 8826 317,'0'0'48,"0"0"-5,0 0-8,0 0-5,0 0-5,0 0-5,0 0 0,0 0-3,0 0 0,0 0 1,0-8 0,0 8-1,0 0-1,0-2-2,0 2-1,0 0-2,0-1-1,0 0-1,2-5 1,4-2-3,3-4 1,3-5-1,0 2-2,1-2 0,1 2 0,0-4-3,0 4 2,-5 3-2,1 0 0,-3 5-1,-4 4 2,1 0-3,-4 3 0,0-2 0,5 2 0,3 6 0,5 8 0,0 8 1,2 4-1,-5 1 0,2 1 0,-1 3-1,-2-3 1,-2-1 1,-1-1-1,-1-1 3,-3-8-2,-1-1 2,-1 4-1,0 1 1,-1 6 0,-8 0 1,2-1-2,-3 1 2,-1-5 0,-1 0-1,2-6 3,1-4-4,2 0 3,2-4-5,2-6 1,1 3-1,2-5 2,-5 2-2,2-1 0,-2 1-1,-3-2-4,1-2-3,0-10-13,-6-6-17,4-3-56,3-2-95,-1-4-111</inkml:trace>
  <inkml:trace contextRef="#ctx0" brushRef="#br0" timeOffset="174692.9919">23727 8465 657,'0'0'23,"0"0"3,0 0-1,0 0-3,0 0-7,0 0-9,0 0-4,0 0-3,0 0-2,-18-17 0,16 16-5,2 1-4,0 0-6,0 0-10,0 0-15,0 0-32,7 10-65,8 7-126</inkml:trace>
  <inkml:trace contextRef="#ctx0" brushRef="#br0" timeOffset="174920.0049">24014 8656 598,'0'0'16,"0"0"3,0 0-3,0 0 0,0 0-6,0 0-5,0 0-3,83 1-2,-57-1 0,0 0-1,-1 0-3,1-1-1,-6 1-3,0 0-4,-6 0-9,0-2-23,6 2-32,-7 0-75,-1 0-106</inkml:trace>
  <inkml:trace contextRef="#ctx0" brushRef="#br0" timeOffset="175162.0187">24080 8855 583,'0'0'16,"0"0"4,0 0 3,0 0-1,0 0-4,0 0-7,0 0-2,0 0 0,0 0-4,0 0 0,54 9-3,-34-8-1,-3-1-1,2 0-1,-7 0-1,5-1 0,-7-1-3,1 2-6,1 0-13,-7 0-37,6 0-43,-4 0-112,6-2-59</inkml:trace>
  <inkml:trace contextRef="#ctx0" brushRef="#br0" timeOffset="175764.0532">24537 8586 476,'0'0'27,"0"0"8,0 0 5,0 0-2,0 0-12,20 92-8,-14-63-4,-1 3 0,1-4 1,0-4 0,-1-6-3,-1-4-2,-1-5-4,-2-6 0,2 2 1,-3-5 3,0 0 4,2 0 0,-1-4 0,1-7-7,-1-11-2,-1 1-2,0-8-2,0 3 0,0 2 1,0 2-2,0 0 1,0 1-2,0 5 0,6 1-1,0 3 1,-1 5-3,6-2 2,-3 4-1,4 3 0,8 2 1,0 0-1,6 7 0,-3 0 0,-3 4 0,-2 3 0,-2-1 0,-3 1 1,-4-3 2,-4-4-2,-2-4 2,-3-3 2,0 0 0,0 0 2,0 2 0,2-2-1,-2 3-1,0-2 1,0 0-1,0 1 2,0-1-2,0-1 0,-2 2-1,1-2-3,-1 0 2,2 0 0,-1-3-1,1-9 2,0-3-3,7-4 0,5 4 1,4 5 0,0-1 0,-4 5 1,3 0-2,-4 4 1,0 2-1,5 0 0,-2 0 2,2 10 1,-2-1-1,-5 0 0,-1 2-1,0 0-1,-4-3-2,-1 1-15,0-4-24,-3-5-56,0 0-105,0 0-101</inkml:trace>
  <inkml:trace contextRef="#ctx0" brushRef="#br0" timeOffset="176033.0686">25295 8518 644,'0'0'24,"0"0"-1,0 0 7,0 0-4,0 0-6,50-85-10,-35 74-4,1 1-3,-6 4 0,4 0-3,-5 3 0,1-1-3,1 4 1,-6 0-1,5 0-2,-4 0-1,1 0-4,3 0-5,-4 0-6,-2 0-12,3 0-16,-7 0-28,5 0-54,-1 0-133</inkml:trace>
  <inkml:trace contextRef="#ctx0" brushRef="#br0" timeOffset="176660.1044">25650 8260 685,'0'0'14,"0"0"7,0 0-3,0 0-4,0 0-6,31-85-5,-11 75-2,2 5-1,2 3-1,1 2-3,-2 2 0,-3 8-4,-1 2-2,-7 7-5,-3 4-3,-6 2-3,-3 4 3,-3 1 4,-8 1 7,-2-2 7,-4 0 5,-1-4 6,0 1 0,1-4 8,0 0-1,3-3 0,2-6-2,5-1-2,3-3-2,1-7-3,1 3-1,2 0 0,0 2-2,2 1 0,6 2 1,8-6 2,3-2 0,7-2 1,2 0-2,-1-6-4,2-4 0,1-2-2,1 0-1,-1 0-1,-1 0 2,0 2-7,-3 2 4,-4 3-3,-5 3-10,-2 2-13,2 0-52,-7 3-128,6 6-110</inkml:trace>
  <inkml:trace contextRef="#ctx0" brushRef="#br0" timeOffset="177069.1278">26674 8022 515,'0'0'38,"0"0"-3,0 0-10,0 0-13,0 0-4,0 0 1,0 0 3,0 0 1,3 86 0,0-41-7,-2 3-3,-1-1-2,0-4 0,0-2-3,0-5-2,0-6-8,-3-10-19,2-8-31,-2-2-50,1-5-89,1 0-61</inkml:trace>
  <inkml:trace contextRef="#ctx0" brushRef="#br0" timeOffset="177440.149">26534 8344 492,'0'0'36,"0"0"1,0 0-3,0 0-6,0 0-8,91-53-7,-52 34-6,5-5-4,4-2 0,1-1-2,-1 0 4,-3 5 2,-6 4 0,-3 7-3,-8 7 0,-5 4-3,-5 4 0,-4 15 2,-3 3 0,-5 9 1,-3 2-1,-2 3 0,-1 2 0,0-2 3,0-7-3,0-5 1,0-6-2,0-6-1,2-5 0,4 1 1,6-8-1,7 0 0,6-10 0,7-9-2,0-1 2,-2-5-1,-3-2 1,-2 1 0,-5 3 2,-7 1-1,-4 6 2,-5 7 0,-4-2-1,0 5 0,-3-3-1,-8 1-1,-7 3-1,-4 3 1,-3 2-2,-3 5-1,1 4-4,-1-1-9,8-1-25,4-2-37,6 0-89,6-3-128</inkml:trace>
  <inkml:trace contextRef="#ctx0" brushRef="#br0" timeOffset="178112.1875">28516 7970 455,'0'0'26,"0"0"5,0 0-7,0 0-8,0 0-6,0 0-1,0 0 0,-84 59 2,71-31-1,4 2 0,2-1-2,4 1-2,3-3 1,0-1-4,3-3-1,7-3 0,3-4 0,3-3 0,4-6 0,1-2-1,2-2 1,0-3 1,1-3 0,-2-4 3,0-3 0,-4-3 1,-3-2 2,-5-5 2,-3 1 0,-5-5 5,-2 0-4,-6-3-1,-7 2-5,-2 1-2,-2 1-3,0 6 0,-1 4 0,4 4 0,0 4-2,0 5-2,-1 0-2,-4 12-4,6 3-2,4 2-11,6 5-18,3-1-44,2 1-68,9-3-129</inkml:trace>
  <inkml:trace contextRef="#ctx0" brushRef="#br0" timeOffset="178452.2069">28659 7778 567,'0'0'45,"0"0"-3,0 0-2,0 0-10,0 0-10,0 0-9,0 0-5,0 0-1,90-39-1,-47 56-2,8 8 1,2 1 1,2 7-4,-3 0 3,-3 4-5,-4 0 0,-6 2 0,-9 2 0,-7 2 1,-8 3-2,-8 3 3,-7 4-1,-3 0 2,-11 1-1,-8 2 2,-2-2 3,-5-3-4,0-1 4,-2-6-5,3-6 1,3-5 1,3-6-2,6-10 1,8-7-2,5-5-6,3-5-10,-2 0-25,2 0-58,0 0-96,6-8-102</inkml:trace>
  <inkml:trace contextRef="#ctx0" brushRef="#br0" timeOffset="178606.2157">29559 8420 585,'0'0'12,"0"0"-5,0 0-4,0 0-10,0 0-28,0 0-61,0 0-164</inkml:trace>
  <inkml:trace contextRef="#ctx0" brushRef="#br0" timeOffset="183411.4906">24231 9647 297,'0'0'59,"0"0"2,0 0-7,0 0-3,0 0-14,0 0-6,0 0-7,0 0-9,0 0-4,0 0-2,-6-11-2,6 28 3,0 9 0,0 9 2,1 4 2,1 2-2,1 3 2,-2-1-4,-1-5-1,2-1 0,-2-12-1,0-10 1,0-8 1,0-7 2,0 0 1,0 0-3,0 0-1,0-1-2,0-16-3,-3-10-2,-2-12-3,1-2 2,-1-2-3,2-3 3,2 2 0,1 2-2,0 3 1,4 1-1,5 5-1,3 4 2,4 2-1,1 7 0,3 3 2,6 5-3,2 2 0,2 7-1,2 3-2,-2 0 0,-1 7 1,-4 1-1,-2 6-1,-7 0 1,-2 0 0,-7-2 4,-4 5-2,-3-2 1,0 2 1,-7 2 0,-7 1 1,-2-3 0,-6-1-1,-1 0 2,-1-5 0,2-2 2,3-3 0,9-2 2,5-4 0,5 0 1,-7 0-1,3 0-2,0 0-3,-1 0 1,5 0-3,-1 0 2,1 0 0,7 5 0,9 3 0,3 4 1,2 4-2,-1 1 2,1 3 2,-1 2-3,-1 0 6,-2 3-6,2-2 1,-3 1 1,1-3 0,-2 1-1,1-2 0,-3-3-1,-2-5-1,-2-1 0,-3-5-6,-3-3 0,0 0-11,-3-3-14,0 0-21,4 0-54,1-6-116,3-9-71</inkml:trace>
  <inkml:trace contextRef="#ctx0" brushRef="#br0" timeOffset="183612.5021">24911 9694 604,'0'0'24,"0"0"-1,0 0-1,0 0-2,0 0-5,0 0-8,97-6-3,-68 1-4,2-2 0,0-1 0,0-3-3,-2 3-7,-9 1-14,-1 1-36,-9 4-40,-5 0-92,0 2-84</inkml:trace>
  <inkml:trace contextRef="#ctx0" brushRef="#br0" timeOffset="183826.5143">24942 9878 633,'0'0'19,"0"0"2,0 0 2,0 0-2,0 0-6,0 0-4,0 0-5,0 0-4,82 7-3,-54-14 0,-1 2-1,-1-1-1,-3 0-7,-7 3-10,0-2-33,-6 3-37,-1-2-99,1 1-94</inkml:trace>
  <inkml:trace contextRef="#ctx0" brushRef="#br0" timeOffset="184519.554">25750 9699 519,'0'0'29,"0"0"13,0 0 8,0 0-6,0 0-11,-27 90-9,22-76-8,1 1 2,-2-1-6,0 0 3,2-5-3,-5-2-1,4 1-1,2-5 1,0 0-1,3-3 0,0 0-1,-6 0-2,-4-1 0,0-10-3,-2-7-1,4-5-5,5-7 3,3-6-3,0-5 2,3-1 1,6 0-1,3 0 0,2 6-2,3 2 2,0 7-1,-1 6 1,2 5-3,2 3 0,-6 6 0,3 2 1,3 5-1,-1 0-1,0 0-1,-2 0 0,-2 7 0,-1 2-3,-2-1 2,-2 0-2,-6 0 3,-2-4 2,-2 7 0,0 1 1,-10 7-2,-3 3 0,-7-2 1,-1-1 0,-5-4 2,-1 2 0,-1-5 1,1-4 0,2-1 1,9-2 1,5-2 0,1-1 1,5 0-1,1-1-1,-1 0 0,5-1-1,-1 0 0,1 0 1,0 2-1,0 6 2,0 2-1,7 4 1,3 0-2,5 1 1,-2-3 1,3-3-2,0-1 1,-4-1-1,3 0 0,1-4 0,-1 4 1,5 2-1,-3 1 2,-1 3 2,0 1-2,-2 1 5,1-2-7,-1 2 4,-1-3-2,-1-2 0,-2 0 1,-3-4-1,-4-3-1,2 0 0,-5-3 0,0 0-2,0 0 1,1 2 0,2-2 0,-2 1-1,0-1-3,1 0-4,-2 0-7,0 0-9,0 0-22,0-13-49,-7 1-101,-2-5-109</inkml:trace>
  <inkml:trace contextRef="#ctx0" brushRef="#br0" timeOffset="185208.5934">25928 9303 634,'0'0'15,"0"0"8,0 0 3,0 0 0,3-80-5,7 65-10,0 3-5,3 2-7,3 0 2,0 3-4,4 1 4,0 3 0,1 3-1,0 0 3,1 1-3,-3 7 0,-2 2-4,-7-3-2,0 5-1,-5-4 0,-3 1 1,0 3 5,-2 0 1,0 8 1,-3-3 2,-6 6-1,-2-1 0,-1-3 0,-1 1 0,0 0-1,1 1 3,0-1-3,0-1 1,1-1 0,3-4-1,1-1 2,3-5 0,-1 0-2,0 1 2,2-6-1,1 2 0,2-5 2,-1 0 1,1 0 1,0 0 2,-2 0-1,2 1-3,0-1 0,0 1-2,0-1 1,0 0 0,0 2-1,0-2 0,0 0 0,0 0-1,5 0 1,5-3-4,3-3 4,-4 3-2,6-4 0,-1 1 2,1-1-2,0 2 0,1-2 0,-2 1 0,-2 3 1,4-3-1,-5 3 0,1 1 0,-1 2-1,2 0 0,0 0 2,-1 0-1,-2 0 1,-6 0 0,2 0 0,-1 0-2,2 0 2,3 0 0,0 0-1,-2-2 0,4-7 1,-4 2-1,3-2 1,-5 2 1,0 1-3,1-1 1,-4 3 0,0 1-1,-3 3 1,0-2 0,0 2 0,1 0 0,2-1-1,-2 1 0,-1-2 0,2 2-1,-2 0-1,0 0-7,1-2-7,-1-1-19,0-2-52,0-2-143,-3-2-79</inkml:trace>
  <inkml:trace contextRef="#ctx0" brushRef="#br0" timeOffset="193446.0645">24337 10692 416,'0'0'40,"0"0"5,0 0-6,0 0-9,0 0-12,0 0-8,0 0-1,0 0-1,0 0 2,2 44 1,4-15 1,-2-1-2,-1 1 2,-1 0-2,-2-9 0,1-1 0,-1-8 1,0-4-3,0-1-1,0-6-2,0 0-3,0 0-1,0 1-2,0 1-1,0-1-3,0-1-11,0 0-17,0-3-35,3-16-51,-3-10-110,1-11-32</inkml:trace>
  <inkml:trace contextRef="#ctx0" brushRef="#br0" timeOffset="193601.0734">24355 10331 528,'0'0'30,"0"0"0,0 0-7,0 0-11,0 0-8,0 0-10,0 0-7,0 0-18,0 0-16,0 0-26,0-9-46,10 13-113</inkml:trace>
  <inkml:trace contextRef="#ctx0" brushRef="#br0" timeOffset="194024.0976">24718 10709 469,'0'0'78,"0"0"-17,0 0-22,0 0-15,0 0-11,17-100-4,-13 68-5,-1 0-3,-3 2 5,0 1-2,0 2 2,-6 3 0,1 4-2,-4 6 2,5 5 2,1 4-1,1 2 0,2 3-3,-4 0-1,-2 5-3,-4 9 1,3 8-2,1 9 3,5 3 3,-1 8-3,2 3 4,0 2-3,0 1-2,0 1 1,0-1 0,3 1 3,3 0 1,0-2 3,1-4-3,-1-1 1,1-1-3,-1-3 0,0-1 3,-2 1-4,-1-1 4,-2-2-6,-1-3 0,0-10 1,0 0-3,0-8 2,0-7-1,0 1 0,0-8 0,0 0-1,0 0-1,-3 0-8,-5 0-10,-4 0-15,-7-5-30,3-6-42,-7-5-90,7 1-92</inkml:trace>
  <inkml:trace contextRef="#ctx0" brushRef="#br0" timeOffset="194269.1116">24586 10972 627,'0'0'12,"0"0"5,0 0 6,0 0 1,0 0-3,0 0-7,0 0-6,85-61-3,-64 50-1,3 2 0,1 1-3,-1 1 0,1 4-1,-9 1-1,1 2 2,-2 0-3,-5 2 0,3 5-2,-6-2-2,-2 3 0,0-1-1,-4-4-5,1 2-7,-2-5-11,0 0-19,0 2-33,-2 0-57,-1 0-125</inkml:trace>
  <inkml:trace contextRef="#ctx0" brushRef="#br0" timeOffset="194672.1347">25202 10336 597,'0'0'27,"0"0"10,0 0 0,0 0-3,0 0-13,0 0-10,-87 38-1,71-19-2,1 6 2,0 1-1,1 3 3,1 3-7,4 5 4,0 3-5,4 1-2,3 3 4,2 3-4,0 0 1,6 2-2,5 0 1,2-2-1,6-1 2,2-6-1,2-6 0,3-3 1,0-8-3,1-3 1,-3-6 2,-2-3-1,-4-4 2,-2-4-2,-4-2-1,-6-1 0,5 0 1,-4 0 0,-3 0 0,2 0-1,-6 0 0,0 0-1,0 0 0,1 0 1,1 0-4,-1 0 2,1 0-2,-2-1-6,0 1-8,0-4-31,-11-4-65,-4-3-192,-4-2-21</inkml:trace>
  <inkml:trace contextRef="#ctx0" brushRef="#br0" timeOffset="196504.2394">25815 10797 234,'0'0'38,"0"0"0,0 0 3,0 0-5,0 0-2,0 0 1,10-82 4,-10 71-2,0-7 0,0 4-6,-6-3-4,1 5-5,-4-3-3,0 4-4,-4 0-3,2-1-4,-3 7 1,-1 1-3,-4 1 0,-1 3-2,-2 0-2,1 3 0,0 6-2,2 1 1,2 3-1,5 3 0,2 1 0,2 2 0,2 1-3,4 2 4,2-1-1,0 0 0,0-1 1,5-3 0,2-2-1,0 2 1,0-3-1,4 1 0,-3-7 0,-1 1-1,-1-3 0,2-1 2,0-1-1,-4-2 1,5-2 0,1 0 0,5-6 1,1-5 0,-1-2 2,-1-3-2,1-5-1,0 0 0,-1-2-1,1-2 1,-1-2 3,-2 1-2,-1-2 2,-2 3-3,-2-4-1,-2 2 3,-4 0 0,-1-1 0,0-1-3,0 2 4,-6 2-5,-1 4 6,1 6 0,-1 3-1,3 4 3,1 3-4,1 2 1,2 3-1,-1-1-1,1 1-1,-1 0-2,-1-2 0,2 2-1,-1 0 2,-1 0 0,1 5 0,-1 7 1,2 7 0,0 3 0,0 5 0,0 1 4,0 0-5,3 1 5,3-1-3,1 1-3,3 0 2,-1-1-1,1-2 0,3-2 1,-1 0 0,2-2-3,-1-5 2,2-1-2,2-3 0,0-4 0,-5-2-5,1-2-5,-2-2-15,-2-3-21,5 0-37,-5-3-86,3-6-120</inkml:trace>
  <inkml:trace contextRef="#ctx0" brushRef="#br0" timeOffset="197134.2755">26206 10853 506,'0'0'59,"0"0"-5,0 0-9,0 0-13,0 0-6,0 0-9,0 0-4,0 0-2,0 0-2,0 0-1,34-14-3,-17 26-1,-3 1-3,-2 3-1,-1 4 2,-4 1-2,0 2 2,-3 1-1,-2 1 2,-2 0-2,0 0 2,-6-1 2,-2-1 2,-3-3 4,1-3-3,2-2 5,-1-6-7,3 0 0,-3-5-2,-1 0-6,0-4 4,0 0-5,-1 0 2,0 0-1,1-8-2,0 1-5,3-3-8,1 1-12,2-3-25,-5-10-45,5 1-74,-2-8-121</inkml:trace>
  <inkml:trace contextRef="#ctx0" brushRef="#br0" timeOffset="197330.2867">26233 10547 599,'0'0'43,"0"0"1,0 0-4,0 0-12,0 0-13,0 0-6,0 0-5,0 0-4,0 0 2,0-14-4,0 13-3,0 1-5,0 0-11,-3 0-25,2 4-46,-2 2-86,1-1-113</inkml:trace>
  <inkml:trace contextRef="#ctx0" brushRef="#br0" timeOffset="199500.4108">26540 10297 396,'0'0'62,"0"0"-3,0 0-7,0 0-8,0 0-11,0 0-7,0 0-7,0 0-6,0 0-2,0 0-4,1-16-3,12 16 0,6 4-3,5 12 1,2 5-1,-1 5-1,-2 4 0,-4 2 0,-2 2 3,-5 0-4,-1 1 4,-4-1-2,-2 1-2,-4-3 1,-1 4 0,0-2 1,-1 0-1,-4 1 2,-2-2-1,-1-1 1,0-2 0,1-4-1,3-7 1,-3-4 1,4-5-2,1-5 1,-1 4 1,2-5-2,-1 0 1,1 2 0,1-6-1,-1 0 2,1 0-1,-2 6 1,1-3 0,-1 4 1,2-2 1,0-5 2,-1 0-4,1 0 2,0 1 0,-2 0-1,2 2 1,-1-3 0,1 3-1,-2-3-1,2 1-1,-1-1-2,1 0 1,-2 1-2,2-1-2,-2 0-1,2 0-5,-2 0-4,2 0-12,0 0-14,-1-2-45,-1-5-105,-1-6-105</inkml:trace>
  <inkml:trace contextRef="#ctx0" brushRef="#br0" timeOffset="201672.5351">26180 11594 272,'0'0'30,"0"0"2,0 0-7,0 0-3,0 0-7,0 0 1,0 0 1,0 0 2,0 0 4,-19 74 1,19-49-1,0 0 2,0-1-3,2-1 1,0-6 0,-1 2-3,1-6 0,-2-1-3,1 2 2,-1-7-3,0-1 0,0-1-2,0-1 0,0 1-2,0 0-1,0-5 0,0 0 0,0 0-5,-6 0 1,-1-5-1,-6-7-4,2-7 3,2-2-6,0-2 2,5-2-3,1-3 3,2-1 2,1-5-2,0 2 3,7 1-4,0 3 2,3 1-2,0 2 0,3 6 0,0-1 1,2 9-2,1 0 0,-3 4 0,3 5-3,2 2 3,0 0 0,3 0 0,-3 6-1,-2 2 1,-3 2-3,0 3 3,-5 1 0,0 3 1,-4-2 0,0-1 0,-4 4 0,0 1 0,-4 5 0,-6-5 0,-2 0-1,-3-5 1,-2 1 0,-1-3 1,-4-2-2,8-5 2,-5-2-2,0-3 1,-1 0 2,-6-3-1,4-4 3,8 0-3,2 3 1,2 0-1,6 1-1,1 2 1,3 1 2,-2-1-4,2 1 1,0 0-1,-1 0-3,1 0 4,0 0 0,7 5 0,7 7 1,4 2 0,1 1-1,-2-3 0,2 1 0,1 1 1,-1-1 4,1 1-5,0 1 4,-2 0-5,0 1 0,0 0 0,-1 1 0,-2 0 1,-1-2 0,-2 0 0,-2-5 2,-2 1-2,-3-3 0,1-2 0,-2 1-1,-1-4 1,1 1 1,-4-4 0,0 0 0,0 0 1,1 0 0,1 1 0,-1-1 0,1 0-2,-1 0 1,1 0-1,-1-5-2,2 1 0,-1-1-3,-1 1-4,0-1-9,1 0-17,1-5-30,5-3-39,-2-3-78,4-2-102</inkml:trace>
  <inkml:trace contextRef="#ctx0" brushRef="#br0" timeOffset="202032.5556">26677 11657 536,'0'0'38,"0"0"4,0 0 0,0 0-7,0 0-11,0 0-9,0 0-5,0 0-2,0 0-1,0 0-1,29-24-1,-13 21-3,-1-2 0,2 4-1,3 1-1,-2 0 1,6 0-2,-3 0 0,-2 5 1,-4-1 0,-1-1 1,-4 0-1,2-3-1,1 0-1,-3 0-1,7-2-4,-4-3-3,1-3-5,-3 1-9,-5 0-11,-4 4-13,1 0-17,-3 3-29,0-1-63,0 1-93</inkml:trace>
  <inkml:trace contextRef="#ctx0" brushRef="#br0" timeOffset="202360.5744">26672 11860 563,'0'0'32,"0"0"5,0 0-2,0 0-5,0 0-8,0 0-8,0 0 0,0 0-1,79-29-3,-59 24-3,-7 0 1,3-1-4,-2 2 3,-1 1-2,3-2-1,-5 2-1,0 0-1,-1 0 0,-6 1-2,2 2 1,-6 0 0,0-1-1,0 1 1,1 0-1,1 0-1,-1 0 1,1 0-2,-1 0 0,1 0-1,3 0-2,0 0-3,-1 0-12,2 0-18,-6 0-44,0 0-81,0 0-127</inkml:trace>
  <inkml:trace contextRef="#ctx0" brushRef="#br0" timeOffset="203283.6272">27513 11401 384,'0'0'26,"0"0"4,0 0 0,0 0 1,0 0-4,0 0-1,0 0 0,0 0 0,0 0-3,38 96 1,-26-60 0,-3-1-5,-1 0-1,-3-5-3,-1-2-2,-3-8-2,-1-8 2,2-5-3,-2-2 1,0 0-1,0 0-1,1 2 2,-1-7 0,0 0 0,0 0-2,-6-12-1,-5-8-3,1-6 1,0-5-3,1-4 1,2-1-2,4-3 0,2 3 0,1 0 0,0 1-2,5 3 1,7 3-3,-1 4 3,4 3-1,1 4-1,2 3 1,3 1-1,3 5 0,1 1-1,1 4 0,-3 3 0,-1 1 1,-3 0-1,-6 7-1,-2 5 0,-4-1-1,-5 6 2,-2 5 0,-3 2-1,-7 8 0,-5-6 0,-2 0-1,-5-5 2,-2-3 3,-2-2-2,-2-4 3,1-3-2,3-4 2,6 0-1,8-3 0,-2-2 0,6 0 0,1 0 0,0 0 0,5 0-1,-1 0-1,1 0 0,-2 0 0,2 0 0,0 5 0,6 3 1,7 1 2,7 4-2,2-1 0,3 0 0,1-3-1,0 1 1,-2-2 1,-1-1-1,-7-3 1,0 0-2,-1 1 1,-5-2 0,4 3 1,-3 2 0,-3-3 1,2 2-1,-4-2 0,-1 3 0,1 0-1,-1 0 1,-1 0 1,-2-4-2,1 0 0,-3-4 0,0 0 0,0 0 0,1 2-3,-1 0 2,2-1-2,-2 0-8,0-1-10,1 0-29,-1 0-47,0 0-91,0-6-117</inkml:trace>
  <inkml:trace contextRef="#ctx0" brushRef="#br0" timeOffset="203852.6598">28107 11418 580,'0'0'56,"0"0"-5,0 0-12,0 0-10,0 0-9,0 0-5,0 0-5,0 0-1,0 0-3,0-26-2,0 24 0,0 2-1,7 0 1,3 0 1,7 6-2,3 3 0,-2 1-1,-1-2-2,-2 2 2,-2-3 2,-2 1 0,-3-3 1,-3-4-4,-1 2 3,-4-3-3,0 0 0,0 0 2,6 0-2,0 0 0,-1 0 0,4-2-1,-6 0 0,0-1 0,0-1-1,-3 4 1,0-1-1,0 1 1,2-2 0,-1 1-1,-1-1 0,2 1-1,-2-1-1,1 1 2,-1 0 1,2-1 0,-2 0 1,1 1-1,-1 1-2,0-2 2,2 2 1,-2-2-1,0 2 2,1-1-2,-1 1 0,1-2-2,-1 2 0,2-1-1,-1 1-3,1 0-5,-1 0-6,2 0-11,-2 0-13,1 0-25,-2 0-29,1 0-51,-1 0-79</inkml:trace>
  <inkml:trace contextRef="#ctx0" brushRef="#br0" timeOffset="204400.6911">28117 11463 433,'0'0'68,"0"0"-6,0 0-7,0 0-13,0 0-12,0 0-5,0 0-5,0 0-4,0 0-1,0 0-2,-21 15 1,20-15-4,-2 0-1,3 2-1,-1-2 1,1 0 0,0 0-1,0 0-1,0 0-2,0 0 0,0 0-1,0 0 0,0 0 0,4 0 0,6-7-1,5-3 2,5-7-1,-2-1-3,3-5 1,1 1-1,-1-2-1,1 0 0,0 0 0,-2 5 0,-7 5 0,0 2-1,-6 6 0,-4 3 0,1 1 0,-4 2 1,0-1-2,0 1 2,0 0-1,2 0 0,-2 1 0,0 5 0,-2 5-1,-1 0-1,2-8-2,0 3-5,-2-4-5,0 2-6,0-1-9,-4 4-14,5-2-21,-1-3-30,-2 5-43,2-4-88</inkml:trace>
  <inkml:trace contextRef="#ctx0" brushRef="#br0" timeOffset="204748.711">28076 11322 538,'0'0'45,"0"0"7,0 0-8,0 0-10,0 0-11,0 0-7,0 0-7,0 0-1,0 0-2,0 0 0,-9-17 3,20 17-2,6 1 1,5 11 0,-1 5-2,-1 7-2,1 3 1,-2 5-4,-3-2 0,-2 2-2,-2-3 1,-1-2 0,-2-3 0,-2-9 0,-4-5 0,0-6-2,-3-4 1,0 0-3,0 0 1,2 0-2,3 0-5,-2 0-5,1-11-14,1 1-21,-4-5-32,-1-5-30,-1 5-59,-8-6-90</inkml:trace>
  <inkml:trace contextRef="#ctx0" brushRef="#br0" timeOffset="205001.7255">28050 11405 529,'0'0'47,"0"0"4,0 0-5,0 0-10,0 0-11,0 0-9,0 0-6,0 0-2,0 0-1,6-29 1,10 17-1,0 0-2,3 0 0,1 0-5,-3 2-1,-3 3-1,0 1-2,-6 2 0,-2 1-3,0 3-3,-6 0-8,0-2-8,0 2-19,1 0-25,1 0-36,-2 0-60,0-2-95</inkml:trace>
  <inkml:trace contextRef="#ctx0" brushRef="#br0" timeOffset="205424.7497">28104 11211 240,'0'0'44,"0"0"3,0 0 5,0 0-2,0 0-6,0 0-3,0 0-5,0 0-1,54 81-3,-54-63-3,0 4-1,0 1-6,-1 2-5,-6 0-5,1 3-6,0 1-2,-1-1-2,-1 1-2,0 0-1,2-2 0,2-8-5,1-9 1,3-4-4,0-6-6,0 0-1,0 0-2,0 0 2,0-12 5,0-6 7,2-7 2,-1 1 4,2 7 1,-2 0 2,1 7 2,-2 3 2,1 4-1,-1 3-1,0-2 0,0 2 1,0-2 1,2 1 7,-2 0-4,0-1 2,4-2-1,2-4-3,4-4 1,3-2-2,3-1-2,0-1-3,3-3-2,1-1-2,-3-1-1,2 3 1,-4 1-2,-4 5 1,-5 5-2,-3 5-1,-3 2-1,3 0 1,1 0-2,3 2 1,3 8-3,-4 4-1,0-1-3,0 3-11,-3-5-11,-2-6-32,3 7-33,-1-8-78,-1 1-88</inkml:trace>
  <inkml:trace contextRef="#ctx0" brushRef="#br0" timeOffset="206239.7963">28809 11185 567,'0'0'34,"0"0"4,0 0-3,0 0-6,-9-86-6,14 74-9,-1 4-4,7-1-5,-3 4-1,4 5-3,6 0-1,-2 15 1,6 7 1,-7 5-5,-4 7 5,-7 0-5,-4 5 1,0-3 1,-9-2-2,-3 0 3,-3-5-1,-2-5 2,1-6 2,2-7 2,6-5 0,5-3 1,-3-3-1,1 0-1,-2-8 1,-1-5-1,7-5 0,1-7-1,4-3-3,9-1 1,5-2 0,2 0-1,0 0-2,2-1 3,-2 2-4,-1 4 4,0 4 0,-8 5 0,1 5 2,-7 4 0,-2 3 3,0 2 0,-3 3 1,0-1 1,0 1-3,0 0 0,0 0-3,-6 1 0,-2 10-1,-4 6 1,5 4 4,4 3-5,2 1 3,1 0-4,0-1 2,7-4-2,3-1 0,4-3 0,4-4-2,-1-4 3,5-3 0,1-4 0,0-1-1,2-4 0,-2-6-1,1-2 0,-3 0 2,-1-1-1,-1 0 2,-8 4-2,-3 3 0,-1 2 1,-5 1 0,1 0 0,2 2 1,-5 1 0,0-3 0,0 3 0,1 0 0,-1 0-1,0 0 0,2-3 0,-2 3-2,0-1 1,0 1 0,0-1-2,0-1-4,-2-1-9,-7-4-40,-3-2-118,-4-7-147</inkml:trace>
  <inkml:trace contextRef="#ctx0" brushRef="#br0" timeOffset="218623.5046">692 9343 475,'0'0'57,"0"0"-3,0 0-8,0 0-13,-23-94-16,23 68-3,0 1-8,4 1 1,2 1-2,4 3-1,-1 2 0,-2 4-2,3 4 0,-4 3-2,-3 5-3,4 0-1,2 2 0,4 7 2,0 9 1,-2 5 1,-2 6 3,-5 3-4,-1 2 4,-3-1-3,0-4 1,0-3 2,-1-9-2,-4 1 3,2-7-3,2-4 2,0-1 0,1-4 1,-2 0 0,2 0-1,0 1 0,0 1 0,0-1-1,0 1 0,0 0-1,0-1 3,0 1-3,0-2 2,0 0 1,0 0 2,0 3 0,0-3 2,0 0 0,0 0-2,0 0 0,0 0-1,0 0-1,0-5-1,-1 0 0,-5-5-2,3 0 1,0-3-2,-1-5 0,1-1 2,2-8-4,1 1 2,0 2-2,0-1 1,5-3 2,0 2-2,-1-1 2,0 3-1,-1 6 0,0-1 0,-2 9 2,-1 3-2,2 3 1,-2 4 1,0-1-1,0 1 0,0-3-1,0 3 0,0 0-1,0 0 1,0 0-2,0 0 1,0 0-2,0 12 1,0 5 1,1 10 1,5 0 1,0 2 0,3-2-1,-2 1-1,0-4 5,2-2-6,2-3 5,1-2-3,-2-7-1,2 0 1,-1-5 1,-1 0-1,5-1 0,0-4-1,0 0 1,2 0 1,-3-2-1,-3-5 1,-1 2 1,2-3-2,-3 4 1,-4 1-1,-1-1-1,-4 4 0,0-1-2,0 1 1,0-2-5,2 0-4,-2-1-18,0-4-26,-6-3-58,1 0-105,2-2-66</inkml:trace>
  <inkml:trace contextRef="#ctx0" brushRef="#br0" timeOffset="219243.5401">795 8378 400,'0'0'55,"0"0"-1,0 0-9,0 0-9,0 0-8,0 0-5,0 0-8,0 0-4,0 0-6,-6-29-2,6 29-2,0 0 1,0-2 0,0 2 0,0 0 1,0 0-1,0 0 1,0 0 0,0 2 0,0 5-1,0-2 1,1 2 0,1-4 1,-1 2-1,4 2 0,-1 0 1,4-4 0,-2 4 0,3-4 0,5 2-1,0 0-1,6 2-1,-1-2-1,1 3 1,3-1-1,1 3 0,1 0 0,3 0 1,-4 2 2,-2-4-3,-9 1 4,0-4-3,-6-1 1,-3-1 1,1 5 1,-5 1 0,0 3 0,-5 5-1,-8 2 1,-5-3 0,-4 3-2,0-3-1,-2-1 1,2 0 0,3-3-2,8-3 0,-1-1-2,4-4-2,3-1 1,2-1-2,-1 0-3,1-1-8,-2 1-23,-3 0-29,1-2-40,-1-4-75,3-8-75</inkml:trace>
  <inkml:trace contextRef="#ctx0" brushRef="#br0" timeOffset="219625.5619">799 8332 429,'0'0'66,"0"0"-2,0 0-12,0 0-10,0 0-12,0 0-5,0 0-7,0 0-4,0 0-5,0 0-2,0-58-3,3 50-2,4 2 2,2-5-3,3-2 0,0 1 1,1-1-2,2-1 1,-2-1 1,3 3-1,0 2 0,-4 3 0,2-2-1,-5 6 1,2-2-1,-2 1 1,-5 1 0,2 2 0,-6 1 1,0-2-1,0 2 0,1 0 2,1 0-1,-1-2-1,1 2-1,0 0 0,0 0-1,-1 0-2,1 0-2,-1 0-3,-1 0-14,0 0-29,0 0-64,0 0-167,0 0-3</inkml:trace>
  <inkml:trace contextRef="#ctx0" brushRef="#br0" timeOffset="220831.6309">672 7339 331,'0'0'76,"0"0"6,0 0-6,0 0-16,0 0-14,0 0-16,0 0-5,0 0-7,0 0 0,3-35-2,-3 8-2,0-1-3,-3 1-7,-3-2 1,-3 0-5,-2-1 2,2 2 0,0 0 1,1 9 0,4 3 0,1 5-1,1 6 0,1 0-2,1 5 1,-2-2-3,2 2-1,0-1-3,-1 1 1,1 0 1,3 3 2,7 9 1,3 6 1,-2 4-2,4 2 1,-5-2 0,2 0 2,-1-1 2,-2 0-1,-2-2 1,1-1-4,1-3 2,-3-5-1,0 1 0,-2-3 0,2 1-1,-3-1 1,1-1 0,1 3 0,0-5-2,0 2-4,-2-3-5,1 1-14,-4-5-13,0 4-17,0 3-20,0 2-13,0 4-32,-3-1-38,-1 1-59</inkml:trace>
  <inkml:trace contextRef="#ctx0" brushRef="#br0" timeOffset="221112.647">670 7510 574,'0'0'50,"0"0"-7,0 0-11,0 0-9,0 0-7,0 0-6,0 0-4,0 0-3,0 0-1,0 0-2,-5-7-2,13-6 4,8-3-2,-1-1 1,3 1 0,1-1 0,-1 0-2,-4 3 0,-4 4 1,0 1 0,-2 3 2,-3 3-1,-1 1 0,-4 2 1,0-1-1,0 1 1,2 0 0,-1-2 0,1 2-1,-1 0-1,-1-2 0,2 2-2,-2 0-3,0-1-15,1 1-37,-1-1-54,0-1-74,2-7-97</inkml:trace>
  <inkml:trace contextRef="#ctx0" brushRef="#br0" timeOffset="221511.6698">790 7077 478,'0'0'53,"0"0"-4,0 0-8,0 0-13,0 0-11,0 0-8,0 0-2,0 0-1,0 0-1,-4 21 2,8-2-2,2 1 2,4-1-1,0-1-3,2 0 2,2-3-5,1-1 1,-4-4 0,0-3 1,-3-2-1,2-2-1,0 0 0,-1-3 1,2 0 0,-2 0 1,3-6-1,-5 1 1,5-5 1,-6-2-1,-2 3 1,-3-6-3,-1-2 2,0 1-2,-3-7 4,-4 0 0,-6 0 0,-1 2-1,-3-1-1,0 4-1,0 2 0,1 2 0,3 5 0,2 3 0,3 4-4,4-1 1,0 2-2,0 1-3,-2 4 2,-2 9-4,2-1-3,4 3-16,2 2-34,0-7-44,2 2-82,12-4-74</inkml:trace>
  <inkml:trace contextRef="#ctx0" brushRef="#br0" timeOffset="221944.6946">1059 6846 480,'0'0'51,"0"0"-2,0 0-7,0 0-12,0 0-11,0 0-5,0 0 0,0 0 4,0 0 2,0 0-2,0 6-5,0-6-6,0 0-3,0-2 0,-4-8-3,-5-5 0,1-4 1,-4 3-4,-1 0 3,4 4 0,2 0 1,3 7 1,2 0-1,1 2 0,1 3 0,-2-2-2,2 2-1,0 0 0,0 0 0,6 5 1,9 7 0,3 6 2,4 3-2,0 1 3,1 0-3,-1 0 2,-5-4-2,0-1-1,-1-2 1,2-1-3,0-2 0,-3-5 0,-1-1-2,-5-2 5,-5-1-2,5 1 2,-3-3-3,5 1-1,4 3-3,-4-5-7,4 5-11,-4-2-13,-2 2-10,0-1-15,-3 4-9,1-2-17,-6 5-12,-1 2-2,0 2 7,-8 2 18,-4-2 34</inkml:trace>
  <inkml:trace contextRef="#ctx0" brushRef="#br0" timeOffset="222171.7075">1267 7110 44,'0'0'78,"0"0"13,-83 22 5,61-20-13,9 1-15,8-1-12,5-2-7,0 0-3,0 0-7,0 0-9,0 2-8,0-2-7,2 0-11,14 0-3,7-7-2,6-2-2,1-4 2,-1-4 0,2 0-2,0 0 2,1-1-1,-1 2 1,-1 0 0,-3 2 1,-4 2-2,-8 4 2,-6 3 0,-1 0 2,-3 3-2,-2 2 1,1-2 3,-4 2-1,0-1 1,0 1-1,0 0-3,1-2-3,-1 2-7,0 0-17,0-2-31,-1 0-39,-3-1-91,-1 0-74</inkml:trace>
  <inkml:trace contextRef="#ctx0" brushRef="#br0" timeOffset="223491.783">468 6936 292,'0'0'50,"0"0"-3,0 0-4,0 0-2,0 0-2,0 0-7,0 0-5,0 0-7,0 0-8,0 0-1,0-48-5,-1 42 1,-1 2-2,1-1-3,1 0 0,0 5-2,-5-3-1,1 2-1,-6 1 0,-6 0-2,3 0 4,-6 11 0,3 1 0,2 1 0,2 1 1,4-4-1,-1 0 0,3-4 1,3-3 1,0 0-4,3-3 4,-1 0-1,1 0 0,-2 0 3,1 0-3,-1 2-1,2-1 0,-4 6 0,1-3 0,0 6 2,1 2-2,0 1 0,2 6 0,0 1-2,0 7 2,0 0 0,0 0 1,2 3 2,5-1-1,4 3 3,-1 0-4,1 0 0,1 1 0,0 0 0,1-1 1,-1 0 0,-1-3 1,-1-1-2,-1-3 1,0-5-2,-2-7 0,-1-1 1,-3-4 0,-2-4 2,2 1-1,-3-5 2,1 3 1,2 0 0,0 0 1,0 0-1,2-3-3,0 1 0,-1 1-1,5 0-2,-3-2 2,-2 0 0,8 0-1,-6 0 0,4 0 1,7-5-1,-4-1-2,6-5 1,-4 2-1,-1-1 1,0 0 1,2 0 0,0 0 0,1 2 1,-3 1-2,-2 2 2,-4 1-2,-4 2 2,1-1-1,-5 3 2,0 0-2,5 0 2,-1-3 3,1 3 4,-1-1 3,-4 1 1,0-1-2,0 1-1,2 0-4,-1-2-3,-1 1 0,0-6-2,0-3-1,0-6 2,-6-1-1,-1-1-1,-1-2 0,-1-2-1,-2-1 0,0-2 0,-2-3 1,1-1-5,-2-2 3,1-1-2,0 2 2,1 5 3,5 8 0,0 0 1,3 8-1,-1-1 2,-1 2-2,1-2 0,-2 1-1,1-2-1,1 2 2,1 0 0,0 0 0,-1 0 2,1 1 0,0 5-1,2-1 1,2 4-2,-1-1 0,1 1-1,0-2 0,-2 0 0,2 1 0,-1-1-1,1 2 0,0-3 0,-1 1-2,1 2 0,0 0-2,0-2-2,0 2-4,-2-1-17,2-1-38,0 2-33,0-2-95,0-6-72</inkml:trace>
  <inkml:trace contextRef="#ctx0" brushRef="#br0" timeOffset="224048.8149">812 7518 315,'0'0'51,"0"0"-1,0 0-1,0 0-3,0 0-7,0 0-4,0 0-4,0 0-6,0 0-3,0 0-6,-11 0-1,9 0-1,2 0-3,0 0-1,0 0 1,0 0-1,0 0-1,0-1-1,0 1-1,0-7-2,10-3-1,3-5 2,6-9-3,0 0-1,4 0-1,3-3 0,3 1-2,1 2 2,0-1-2,1 6 1,-2 1-2,-2 4 1,-5 2-2,-6 4 1,-4 2 0,-3 2 0,-6 2 2,6-1-4,-3 3-3,-2-1-2,3 1-3,-7 0-7,0-2-3,0 2-17,0 0-16,-7 0-18,-1 2-24,-1 1-60,4 8-69</inkml:trace>
  <inkml:trace contextRef="#ctx0" brushRef="#br0" timeOffset="224535.8428">842 7603 431,'0'0'53,"0"0"-2,0 0-9,0 0-6,0 0-7,0 0-4,0 0-8,0 0 0,0 0-3,-4 5-2,4-2-1,0-3-2,0 0 1,7-4-2,3-4 1,6-5-2,-3-2-2,5 0 1,-2-2-3,4 0-2,1 2 0,1-4-1,3 2 0,1-1 0,1 0 0,4 0 0,2-1 0,3 1-4,3 1 0,1 2-1,-2 2 1,-6 1 5,-6 2 0,-5 1-1,-6 1 1,1 4-1,-4-1-1,-2 3 2,1-1-2,-6 0 1,5 1 1,-6 0-1,2 1 1,-1 1 0,0-2 0,-1 0-1,1 2 1,5-5 1,-6 5-1,0-2 1,1 2-2,-5 0 1,4-1-2,1-1 2,-1 0-1,1 1 1,-5 1 0,0-1-1,0 1-1,2 0 1,-1-3 0,1 3 0,-1 0 1,1 0-2,-1 0 0,1 0-2,-1-3-6,1 3-11,-1-1-38,-1 1-53,0 0-178,1 0 2</inkml:trace>
  <inkml:trace contextRef="#ctx0" brushRef="#br0" timeOffset="227247.9979">1189 10447 544,'0'0'41,"0"0"-11,0 0-3,0 0 0,-5-98-8,19 73-3,3 0-3,1 1-7,-4 0 1,0 2-2,-2 1-1,1 2 1,5 4-3,-1 1 0,0 5-1,-1 2-2,-1 5 1,2 2-2,0 2 1,6 9 1,0 8 1,-2 3-2,-2 6 1,-4 6-2,-3 2 1,-5 3 1,-1-3 3,-4-2-1,-2-2 2,0-11 4,0-4-6,0-7 4,0-5-3,0 0-1,0-5 1,-2 0-2,2 0 0,0 2-1,-1 0 0,1-1-1,-2 1-3,2-2 2,0 0 0,0 0-2,0 0 5,0-10-3,2-6 3,2-9 1,2-1-1,0-2 0,-2-2 1,0-4-2,1 2 1,-2-2 0,-2 5 0,-1 7 1,3 10-1,-3 0 2,0 8-2,0-3 1,0 3-2,0 4-1,0-1 0,0 1 0,0 0 0,0 0 1,0 0-1,0 0 0,0 10 1,7 7 0,3 6 1,2 1-1,5 0 2,0-2-1,2 2 1,1-4-1,1-3 1,-1-1-1,2-3 2,-2-2-2,-1-3 1,-4-1-1,0-2 0,-2-2-1,-3-3-1,2 1 1,-5-1-1,3 0 1,-6 0-2,1 0-2,-1 0-2,-4 0-10,0-4-20,0-8-43,-1 1-66,-8-6-137</inkml:trace>
  <inkml:trace contextRef="#ctx0" brushRef="#br0" timeOffset="227796.0292">1510 9894 543,'0'0'51,"0"0"-7,0 0-3,0 0-15,0 0-2,0 0-7,-4-80-7,4 55-3,6 0-3,2 1-1,4-1-2,4 1 2,3 1-3,0 2 2,2 4-2,1 6-3,-2 4 0,2 5-4,-2 2 4,-4 12 0,0 3 2,-6 10-1,-3 2 0,-1 3-3,-6 3 3,0-1 4,0-1-2,-9-3 5,2-6-4,1-6 2,3-7 0,-1-2 2,1-4-2,0 0-2,2 1 1,1-4-1,-1 0 2,1 0-1,0 0-2,-2 0 0,2 3-1,0-3 1,0 2 1,3 0 2,11-1-1,8-1 2,0 0 1,10-8 0,-1-4 2,1-5-8,3-2 2,-1 0-3,-2-3 2,-3 3 1,-5 1 0,-7 4 0,-4 4 0,-5 5 0,-5 1-2,2 3-1,-5 1 0,0-2-6,0 2-22,1 0-63,3 0-200,1 0-15</inkml:trace>
  <inkml:trace contextRef="#ctx0" brushRef="#br0" timeOffset="229268.1134">24271 10314 247,'0'0'26,"0"0"3,0 0 2,0 0-4,0 0-4,0 0-1,0 0 0,0 0 6,0 0 3,-28 14 6,28-14 1,-1 0-4,1 2-5,-2-2-4,2 0-7,0 0-5,0 1-3,0-1-4,0 2 0,2-1 0,2 3-2,8-2 2,5 1-1,1-1 1,8-1 0,1-1 1,4 0-1,2-4 0,5-2 1,2-2-1,3 1 1,5 0-1,1-1-1,2-1 0,2 2-3,-1 2 2,5 0-1,1 2 0,1-2-1,4 1-1,3 1 0,3-4 1,0 0 0,5-1-1,1-2 2,0-4-2,3-1 1,-1-2 0,1-1 0,-4 1 0,1 0 1,-6 0 0,-2 0-1,-5 2 2,-4 1-3,-6 3 0,-5 0 0,-6 3-1,-5-2 0,-4 4 0,-6 0 0,-7 3 1,-5 0-1,-5 0 0,-3 2 1,-2 1-1,-4 0 1,0-2 0,0 2-2,0 0 0,1-1-3,-1 1-1,0-2-7,-4 2-5,-12 0-13,-8 0-15,-6 0-31,2 3-35,-4 0-96,3 0-70</inkml:trace>
  <inkml:trace contextRef="#ctx0" brushRef="#br0" timeOffset="238012.6136">514 6188 219,'0'0'22,"0"0"-1,0 0-1,0 0-1,0 0 1,0 0 0,0 0-5,0 0-3,0 0-4,0 0-2,-17-20-2,14 20-3,-3 6 0,0 8 0,0 3 0,2 7 1,2 1 2,2 2-3,0 2 0,0 2 0,0-2 0,4 4 2,1-1-1,1 0 0,0 1 3,1 1-4,-1-3 5,0 3-3,-2-4 2,-1-3 0,0-2-1,-1-10 1,-1-3 0,0-2 0,1-4 1,-2 0-1,1 1 0,-1-7 0,0 0 1,0 0 2,0 1-1,0 1 2,0-2-4,-1 2-1,-3 1-2,-7-3 0,2 0 0,0 0-1,-3-8 3,3 1-1,-2-2 2,5 4 1,3 2-1,0 1 0,3 2 0,-1-2-1,1 2-1,-2-1 0,1-1-2,1 1-4,0-1-3,0 2-3,0-1 3,0 1 1,0 0 7,3 7 0,4 5-2,0 0 1,1 0-2,-2-7 1,-3-1 0,2 1 1,-2-2 0,0 1 1,0-1 0,-3-3 2,0 0 1,5 0-1,5 0 1,1 0-3,3-8 2,-7 1-2,-1-2-4,3-3-1,-3 3 1,-1 0-1,-2 7 1,-3 2-2,0-2-5,0 2-6,1-2-22,-1 1-26,2 1-71,-2-2-87</inkml:trace>
  <inkml:trace contextRef="#ctx0" brushRef="#br0" timeOffset="239509.6992">831 6148 255,'0'0'31,"0"0"0,0 0-2,0 0-3,0 0-6,0 0-5,0 0-3,0 0-1,0 0-1,-72-76-3,66 71-2,1 1-1,2 3 0,3 1-2,-2-2-1,-4 2 2,0 0-3,0 0 0,2 0 2,4 0-1,-5 0 1,1 0-1,0 3-3,-2 4 2,3-3 0,-1 4 0,-1 9 0,4 0 1,0 9 0,1 3 0,0 7 1,2 3-4,6 3 7,1 2-3,-1-4-1,1-1 0,0-3-2,-1-4 7,1-5-4,-3-7 4,-3-10-4,-2 0-2,0-3 3,-1-2-2,2 0 0,-2-5 0,0 0 0,0 0 1,0 2-2,0-1 1,1 1 1,1 0 0,-2-1 1,0 1-1,1-1 1,-1 0-2,0 2 3,2-3-2,-2 0 0,0 2 1,0-2 1,1 2-1,-1-2 0,0 0-1,0 1-1,0-1 0,0 0-1,-6-8 0,1-1-2,-4-3-2,-3-1 2,2 1-5,-3-5 6,3 7 1,4 3 1,5 4 4,-2-1-3,1 0 0,1-1 0,-1 1 0,0 0 0,0 0 3,-2-1-1,3 2 3,-2-2 2,0 1 2,0-1 2,-2-3-1,4 4-3,-2-1-1,2 2-3,1 3 1,-2 0-2,1-5-2,-2 1 0,1-1 0,0 2 1,2 3 0,-3-5 0,0 1 0,0 1-1,1 1 1,2 2-1,-1-2 1,1 2-2,0-1 1,-1-1 0,1 0 0,-2 1 2,2-1-2,-1 0 1,1 2 0,-2-3-2,2 3 2,-1 0 1,1-2-3,-2 0 2,2 1-1,-1-1 0,1 0 0,-2 2 0,2 0-1,-1-3 2,1 3-2,-2 0 0,2 0-1,-1-2 0,1 2-1,-3-2 0,3 2-2,-1 0-1,1 0 1,0 0 0,0 0 2,0 2 1,0 10 0,1 3 0,6 4 0,-1 0 0,-1-7-1,0 3 1,0-1 0,0 0 0,0 1 0,1-3 0,1-2 1,-3-3 0,5 5 4,-4-7-4,1 2 5,0-1-5,-3-4 0,2 0 0,0 0 0,-1-1 0,1 1 1,-1 0 0,-4-2 1,0 0-1,3 0 0,2 0 1,-3-2-6,5-5 6,-4 4-4,0-6 2,2-1 1,-1-2-2,0-3 1,1 6-1,2-6 1,-3 6-1,0 0 0,1-1 0,-1 2 0,1 1 0,-2 2 0,1 2 1,-4 3 0,0-2-1,0 2 1,0-2 1,1 1 0,-1 1 1,2-2 0,-2 2-1,0-2-1,1 2 1,-1 0-1,1 0 0,-1-3 0,0 3-2,2 0 1,-2 0-1,0 0 0,0-2-2,0 2-1,0 0-3,0 0-6,0 0-15,0 0-32,0 0-56,0 0-151</inkml:trace>
  <inkml:trace contextRef="#ctx0" brushRef="#br0" timeOffset="240996.7843">819 9867 396,'0'0'41,"0"0"-3,0 0 2,0 0-9,0 0-1,0 0-8,0 0-6,0 0-3,0 0-1,-53-6 2,44 18-4,-1 8 0,3 6-5,4 6-1,2 13 1,1 8 1,1 11 4,7 4-1,1 4 0,1 1-4,2-7-4,1-6 3,4-7-3,1-7 1,3-8 0,1-4-1,1-5 1,2-5 1,1-3-2,3-3 1,1-1-2,0-2 0,1-1 1,-1-1 0,0-2-4,2 0 0,0-4 1,-9-3-1,-4 1 4,-8-2 0,-6-1 2,1 0-3,-6-2 0,0 0 0,3 0-3,1 0-1,1 0-4,4 0-23,0 0-40,4-9-84,3-1-121</inkml:trace>
  <inkml:trace contextRef="#ctx0" brushRef="#br0" timeOffset="241467.8112">1875 9654 404,'0'0'66,"0"0"1,0 0-9,0 0-14,0 0-14,0 0-9,0 0-8,0 0-6,0 0-6,-12-39-4,12 39-1,3 0 1,13 4 2,10 9 0,9 8-1,2 3 0,1 3 0,1 5 2,-5 4 1,0 3 3,-4 6-3,1 6 3,-1 5-3,-6 4 0,-3 3 3,-4 3-2,-7 1 3,-3-1-1,-5-6 5,-2-5 0,0-8 1,0-9 3,-2-13-5,1-11-1,1-8-5,0-6-2,0 5-1,0-1 1,0 1 0,0 1 0,0-6 0,0 0-3,0 0-12,0 0-27,-4-13-56,-5-7-137,-3-9-55</inkml:trace>
  <inkml:trace contextRef="#ctx0" brushRef="#br0" timeOffset="241871.8343">2199 9460 632,'0'0'25,"0"0"-4,0 0-5,0 0 0,0 0-3,0 0-5,-25-80-1,25 70-6,10 1-1,3 5 0,9 0-2,2 4 0,2 0 0,2 12 0,-6 5 1,-1 2-1,-4 6 0,-5 4-2,-6 1 3,-2 2-1,-4-2 3,0 1-1,-4-6 2,0-9 0,-2 0 2,3-7 2,0-4-2,1-1 0,2-4 0,-1 0-2,1 0 1,0 0-1,0 0-1,0 0-1,1 0 0,13 0-2,6-8 3,6-2-1,-1-3-1,-2 1 1,0 0-5,-9 4-3,1 1-8,-7 2-16,1 3-26,1 0-43,-6 2-95,2 0-66</inkml:trace>
  <inkml:trace contextRef="#ctx0" brushRef="#br0" timeOffset="242225.8546">2856 9672 603,'0'0'36,"0"0"-6,0 0-5,0 0-7,0 0-9,0 0-6,0 0-1,0 0-2,0 0 3,0 0 0,61 24 1,-28-11-1,2 1 2,1-1-1,-1-2-1,-2-1-1,-1 0 0,-5-1-2,-1-1 1,-5-1-1,-3 3 1,-6-5 1,1 3-2,-6-4 0,1 2-2,-1-1 6,-3-2-6,0 0 6,-4-3-8,2 3-5,1 2-13,-2-2-42,2 1-57,-3-4-156</inkml:trace>
  <inkml:trace contextRef="#ctx0" brushRef="#br0" timeOffset="242513.871">3086 9535 497,'0'0'39,"0"0"-3,0 0-4,0 0-7,0 0-7,0 0-5,-33 100-7,29-70-1,1 1-2,0 4 1,0 1 3,2 5-4,1 0 2,0-2-1,0-3-1,0-4 1,0-3 3,0-9 0,0-2-1,1-6 2,0-2-2,1 2-2,-2-7 1,1 2-5,-1-7 0,0 0-1,0 0-3,2 0-4,-2 3-15,1-3-35,-1 2-51,2-2-108,-1 0-56</inkml:trace>
  <inkml:trace contextRef="#ctx0" brushRef="#br0" timeOffset="243115.9055">3276 9469 664,'0'0'34,"0"0"-6,0 0-9,0 0-5,0 0-10,0 0-3,0 0 0,0 0-3,0 0 2,0 0-1,71-53-1,-51 53-1,4 10-2,-6 4 1,-3 1-2,-4 4 2,-4 2-1,0 3 1,-6 1 2,-1 0 1,0-1 2,-6-2 0,0-2 1,0-6 0,-2-2 0,4-4 2,1-5 0,2 2 1,1-5-2,0 0 1,0 0-3,0 0 0,0-5 0,0-10-1,7-8 2,2-9-2,3-4 2,-1 2-2,1-1 1,-1 1-1,-4 4 1,0 3 1,-2 6 0,-4 4 1,1 6 1,-2 5 0,1 0 0,-1 6 1,0-2 0,0 2-5,0-1 1,0 1-2,0 0-1,-1 11 1,-2 8 1,0 10 1,1 3 1,2 3-2,0 0 0,6-1 0,3 0 0,1-3 2,5-3 0,0-4 0,4-6-1,3-2 1,1-5-1,1-7 1,2-3-1,-2-1 0,0-1-1,1-8 2,-4-3-1,0-2 0,-1 0 1,-1-1-1,-8 5 0,-3 3 0,-4 4 1,-1-1 0,0 1 1,-2 1-2,2-1 1,-3 3-4,0-2-1,0 2-2,0 0-7,-3 0-13,-13 0-23,-5 12-39,-7 6-76,-5 6-127</inkml:trace>
  <inkml:trace contextRef="#ctx0" brushRef="#br0" timeOffset="243523.9288">1502 11472 561,'0'0'55,"0"0"1,0 0-9,0 0-11,0 0-8,0 0-8,0 0-5,0 0-4,0 0-5,-38-7-1,38 4-1,6-5-1,14-6 2,12-4-1,11-3 1,8-4-1,5-1-1,4-3-2,-1 0-1,-4 3-5,-3 0 0,-6 5 1,-5 6-5,-8 3 4,-6 5-7,-9 4-11,-4 3-16,-4 8-31,-7 6-44,-3 8-77,-6 4-88</inkml:trace>
  <inkml:trace contextRef="#ctx0" brushRef="#br0" timeOffset="243748.9417">1612 11717 594,'0'0'39,"0"0"2,0 0 1,0 0-11,0 0-10,0 0-5,0 0-1,0 0-5,0 0-2,92-60-2,-63 42-4,1 0-2,-1 1 0,-3 2-3,0 1-3,-1 4-10,-3 0-12,-1 1-35,4 1-52,-5-1-121,3 1-55</inkml:trace>
  <inkml:trace contextRef="#ctx0" brushRef="#br0" timeOffset="244248.9703">2423 11217 657,'0'0'38,"0"0"-5,0 0-2,0 0-9,23-90-7,-13 77-8,2 3-3,2 0-1,-2 4-3,2 2 0,-4 2-1,2 2-1,8 0 0,-3 6-4,2 6 4,-2 5-2,-4 5 1,-1 2 6,-6 3-6,-3 0 6,-2 2-1,-1-3-2,0-8 2,-3-2 0,0-4 1,2-8 3,-1 2-1,2-6-1,0 0-1,0 0-2,0 2 3,0-2 0,0 0-2,0-2 0,0-13-4,6-12 1,3-5-1,1-5-1,1 0 4,-2-1-2,0 3 1,-1 4 0,-3 10 0,-2 3 1,0 7 0,-3 7 2,1 0-3,-1 4 0,0-3-3,0 3 1,0 0 2,2 3-2,1 11 4,1 6-2,3 4 0,-1-1 1,1-3 0,3 0 0,2-6 1,1 1 4,2-5-4,0-1 2,-5-2-5,5 0-1,-1-3-1,2 2 0,-1 0-2,0-4-7,-4 1-12,1-3-28,5 0-40,-3-3-87,3-7-113</inkml:trace>
  <inkml:trace contextRef="#ctx0" brushRef="#br0" timeOffset="244695.9959">2829 10439 551,'0'0'50,"0"0"-2,0 0-10,0 0-12,0 0-8,0 0-8,0 0-4,0 0-1,0 0-3,0 0 1,-10-24-1,7 24-1,0 4 0,1 0 0,1 8 0,1-7 0,0 6 2,0-1-2,3 0 1,4 2-2,3-2-1,5 2 7,1 0-4,4-2 4,0-1-3,1 0-3,0 0 1,1-1-1,-2 1 0,2-1 0,-4 0 0,-2 2 0,0 2 2,-7-3-1,0 1-1,-2 0 2,-6-5-2,1 4 1,-2-4 0,0 5-2,-2 5 2,-6-5-1,-2 5-1,-5 0 0,-1-1 1,-4 1-5,1 1 1,-1 0-4,-2 1-6,3-2-14,1 2-20,4-6-28,0-3-32,1-4-106,3-4-40</inkml:trace>
  <inkml:trace contextRef="#ctx0" brushRef="#br0" timeOffset="244997.0131">2811 10544 728,'0'0'25,"0"0"2,0 0-7,0 0-3,0 0-5,12-87-4,1 65-1,4 2-2,5-2 0,0 0-1,3 0-2,2-1-4,-1 6 4,-3 0-2,-7 6 0,-2 3 1,-5 3-2,-5 5 0,5-3 0,-2 1 1,-2 0 0,0 2 1,0 0-1,1 0 0,-1 0 0,1 0-1,-6 0 1,0 0 0,4 0-3,2 0 0,-1 0-5,1 0-8,-3 2-15,2 7-37,-1 1-92,2 10-144</inkml:trace>
  <inkml:trace contextRef="#ctx0" brushRef="#br0" timeOffset="245212.0254">3570 10697 800,'0'0'20,"0"0"-3,0 0-5,0 0-10,0 0-12,0 0-15,0 0-50,0 0-133,0 0-106</inkml:trace>
  <inkml:trace contextRef="#ctx0" brushRef="#br0" timeOffset="249444.2674">29700 7218 540,'0'0'24,"0"0"-1,0 0-1,0 0-2,0 0-2,0 0-4,0 0-2,0 0-3,0 0-2,0 0-3,5-40 0,7 33-6,7-3 4,0 1-5,4 1 3,0 1 1,3 2 0,-1 5-1,4-3 2,1 3 0,2 0 0,2 0 1,1 0 2,-2 0-3,1-1 3,-4-2 0,0-2 0,-1-2 1,-3 0-2,-2-1 0,-7 3-1,-7 2 0,-6 1 0,-4 2-1,0-2 0,0 2 0,3 0-1,-2 0 1,1 0-2,2 0-2,2 2 1,0 13 0,1 6 1,0 9 4,-2 8-4,-2 6 3,-1 2-1,0 3-1,-1 3 3,1 0-1,-1 3 1,-1 0 3,2 6 2,-2 3-2,0 2 4,0 2 1,-6 4-3,0 1 1,-1 1-3,-2 2-4,2 3 4,0 0-6,1 1 2,-1-2 1,1-1-3,3-1 4,0-2-3,0-1-2,3-3 2,0-2-1,0-1 2,0-2-1,0-1 3,0-2 3,0 1-4,0-2 2,0 0-2,0 3-2,0 0 1,-1 0-1,1-1 1,0-2-2,0-4 1,0-3 0,1-5-2,4-4 3,1-3-2,-1-3 2,2-1-2,-1-2-1,0 0 1,0 1-1,-2 4 1,2 0-2,-3 3 1,-2 2 0,-1 2 1,0 3-2,0-2 2,0-4 4,-1 1-4,-1-5 4,1-3-5,1-5-1,0-4 2,0-2-1,0-3 0,3 0 1,1-2-1,0-1 0,1 2 0,-2-2-2,1 1 2,0 2-1,1 0 1,-1 0 0,-1 1-1,0-2 0,1 2 1,-1-3-1,0-1 1,3 3 0,-2-3 1,-1 0-1,1 1 1,-1-1-1,-1 1-1,1 0 4,-2 0-4,1-5 4,-1 0-4,-1-6 1,0-6 0,1 2 0,-1-7 0,0 0 0,0 0 0,0 1 2,2 1-2,-2-1 0,0 1 1,1 0-1,-1-1 0,0 0 0,3 0-1,-3 1 1,0 1 0,0-3 0,1 2 1,-1 0-1,0-1 0,0 0 0,0 1 1,0-1 0,0 2 2,0-3-3,0 0 1,0 0 0,0 0-1,0 2 2,0-2-2,0 0 0,0 1-2,0-1 2,0 0-1,0 0 1,0 0 0,0 0 1,0 0-1,-5 0 0,-2 0 0,-4-1-1,-6-4 1,8 1 0,-4-1-2,3-1 1,3 0 1,0 2-3,4 0 2,-4-3-5,4 2 3,0 0-4,2 3 2,1 2 6,-2-2-4,2 2 0,0 0 0,-1-1-5,1 1 1,-2-2 0,2 2-9,-1-1-11,-1-6-52,-4-7-226,-1-6-29</inkml:trace>
  <inkml:trace contextRef="#ctx0" brushRef="#br0" timeOffset="251488.3844">22127 7654 105,'0'0'49,"0"0"-2,0 0-7,0 0-2,0 0-3,0 0-3,0 0 2,0 0-2,0 0 2,72-65 0,-67 63-2,-5 2-2,0-1-3,0 1-2,2-1-4,3-5-3,-2 4-5,1-1-1,0-4 0,-1 4-3,0-2 1,0 2-1,-3-3 2,0 0-2,0-6 1,-6-3-5,-5 5-2,-5-5-1,4 6-2,-4 4 0,0 0 1,4 2-1,-6-1 1,5 3 0,1 0-2,1 1 2,-2 0 0,3 0 1,4 0 0,-5 1-1,6 0 1,-1 1 0,-4 1 1,5-1 0,0-1-1,-4 3 1,5-1 1,0-2-1,-6 3 1,7-2-3,-5 5 0,0 5-1,2 6-1,-1 11 2,4 4 0,3 8-1,0 5 0,8 3 1,1 3 3,1 6-3,2 2 2,-2 0-3,0 2-2,0-2 3,0 1-2,-1-2 3,0 0-2,1-2 4,0 0-3,3-1 1,-3 0 2,0 0-3,-2 2 6,0-3-2,-2 3-2,-3-2 1,0-1-3,0 3 2,-3-1-3,1 2 2,-1-3-1,0-2 1,0 1 2,0 1-3,0 0 4,0 1-5,0 2 1,0-1 1,0-3-1,0 3 2,0-4-2,0 0 1,0-3-1,2-2 1,1 0 3,-1-3-3,4 0 2,0 0-2,-2-4-2,2 0 0,-2-1-1,3 1 2,-1 0-1,-1 2 0,0 1 0,0 3-1,-1 0 0,2 0 2,-2 3 3,0-2-2,-1 2 1,2-3-3,-2-1 0,0-4 0,1-4-1,2-2 1,-1-5-1,0 0 2,1-5-1,-2-2 1,3 0-1,-3-3 0,2 0 0,-1 0-1,0 2 2,0 1 0,0 1-1,-2 1 1,2 0-2,-4 2-1,2-1 5,0 1-3,-2 0 4,1-4-4,-2-7 0,1-1 0,-1-5 0,2 0 0,-2 0 0,1 1 1,1-3-1,1 1 2,-2 1-1,2-2 0,0 1 0,-2 0-1,1 7 1,-1-1 1,2 0 0,-2-1-2,-1-4 1,2-2-1,-2 2-1,0-5 2,1-2 0,-1-5 0,0 5-1,2 0 2,-2-1-2,1 3 0,-1-7 2,0 0 1,0 0 0,0 1 2,0 1 2,0-1 1,0-1 0,0 1 0,0 2-2,0-3 0,2 0-1,-2 0 0,0 0-2,0 3 0,0-3 0,0 0-1,1 0-1,-1 0 0,2 0-1,4 0 1,3-3-1,0 0 0,7-3 0,-1 0 0,3 4-1,3-3 1,2 2 0,-2-1 0,-5 4-1,5 0 1,0 0 0,0-3 0,6 3 0,-2 0 0,-1-1-1,-8 1 0,3-3 1,-2 0 0,-5 1 1,6-3 0,-7 3-1,-7 1 0,2 1 0,-6 0 1,0-2-1,0 2 0,1 0 1,1-2-1,-1 2-1,2 0 1,-3 0-2,1 0-3,-1 0-4,-1 0-8,-9 0-9,-6 2-15,-4 0-36,0-2-127,1-12-124</inkml:trace>
  <inkml:trace contextRef="#ctx0" brushRef="#br0" timeOffset="265016.1581">22710 11015 636,'0'0'24,"0"0"1,0 0-1,0 0-1,0 0-4,0 0-5,0 0-3,0 0-2,0 0-1,-26-9-1,26 8 1,-2 1 1,2 0 0,0-2 1,0 0-2,0 0-1,6-4 0,5-2-2,4 0 0,2 0 0,1 3-3,3-2 0,1 2-1,4 0-1,0 2 1,0-1 1,3 2-1,1 0 0,1 2 0,-1 0-3,1 0 2,-1 0 1,0 0 0,-1 0 2,-1-3-3,0 2 1,0-3 0,-1 1-1,2-2 2,0 0-2,-3 1 0,0-1 0,-4 0 0,-5 1 0,-2 1 0,-4 2-2,-1-1 2,2-1 0,-6 1 2,4 1 0,-4-1-2,-2 1 1,3 1-2,-7 0 0,0-2 2,0 2 0,1 0 0,1-1 1,-1 1-1,1-1-1,-1 1 1,1-2 1,-1 2-1,1-2-1,-1 2 0,1-1-2,-1 1 1,1 0-1,-2-2 0,0 2 0,0 0 0,0-6-2,-3-3 1,-8-1 0,-4-5 0,0-1 1,-4 1-1,3 0 2,-2-2-1,-1 2 3,3 0-1,3 4 0,1 2 1,5 5 0,3 1 0,-6-1 1,5 3-1,1-1 1,0 1-1,4 1-1,-2-2 2,2 2 1,-1 0 1,-1 0-1,1 0 0,-1 0-1,1-1 0,-2 1 0,2 0 0,-1 0 0,1 0-2,0 0-1,1 0 0,0 0 1,0 0 0,0 0 0,8 1 1,5 7-2,6 1 1,-2 0-2,3-1 3,2-1-1,-2 2 1,1-1-1,0 0 0,-3 1 1,0-2-1,-6 0-1,1 0 2,-4-2-3,-1 0 2,1 2-1,0-2 1,-1 2 0,-5-4 0,5 3 0,-5-2 0,4 3 0,-2-2 1,-2 3-1,2 1 1,-5 2-2,0 6 1,0 2 1,-6 9-1,-4 1 0,-5 0 2,1 0-2,-2 1 1,0-3 0,0-2 0,1-3 3,1-5-3,5-4 5,4-6-6,3-3 3,2-4-3,0 0 2,0 0 1,0 1-2,-1 1 1,-2-2-2,3 2-2,-1-2-1,1 0-3,-2 0-8,2 0-9,0 0-22,0 0-36,0 0-79,0 0-156</inkml:trace>
  <inkml:trace contextRef="#ctx0" brushRef="#br0" timeOffset="268676.3675">25795 11612 448,'0'0'67,"0"0"-5,0 0-7,0 0-12,0 0-7,0 0-11,-45-79-5,44 75-5,-1-2-4,2 6 0,-1-1-3,1 1 0,0-1-1,-2-1-3,2 1 1,0 1-4,-1 0 1,1 0 0,-2 0 0,2 11 0,0 8 1,0 11-1,0 4 1,6 5-1,0 3 1,1 0-1,0 2 2,-2 0 3,1-4-2,-2 1 3,0-7-4,2-2-2,-2-4 1,-1-4-1,0-7 1,0-1 1,-2-5-2,1-1 1,1 1 0,-2-1-1,1 1 0,-2-7 0,1 7 0,1-5-1,-2 0 1,2 5 2,-2-5-2,2 4 0,-1 1 0,-1-7-1,2 1 2,-2-5 0,0 0 1,0 0-1,1 2 0,3 3-1,-1-3 0,0 3-1,3 0 0,-1-2 0,3-1-1,-1 1 1,2 1-1,1-1 1,2-1 0,4 1 0,2-2 1,5 0-1,2-1 0,-2 0 1,5-1 1,1-3-1,3-3 0,5 2 0,1 0-1,1-2 0,5 2 0,0-2 1,1 2-1,2 3 1,-1-1-1,-1-2 0,1 2 1,-2 1-1,-2 0-1,3-1 0,-5 0 1,3-1 0,0 1 0,-1 2 1,2-2-2,0 1 0,2 0 0,-1 0 0,0 0 0,0 1 0,-1 1 1,-2-2 0,0 0-1,-1 1 2,-2 0-2,0-1 1,-2-1 0,1 0-1,-1 2 1,1-4 1,4 3-1,-2-5-1,4 2 0,1-3 0,0-1 1,2-1 0,1 0 0,-2-2 0,2 0-1,-3 2 0,1-1 0,-1 1 0,-2 0 1,-1 2 0,0 0-1,0 2-1,0 0 1,-1 1-1,2 1 2,-1-1-1,-1 0 0,0 1 0,-2-2-1,3 1 1,-3-2 1,0 1-1,0-1 2,3 0-1,-4-1-1,1 1 0,0 0 0,-2-1-1,-1 1 0,-1 2 0,0 0 1,-2-2-4,2 3 6,-4-1-6,0-2 4,-2 3 0,-4 0 0,-1-1 0,-7 2 0,-1 3 0,-4-2 0,-2-1 0,0 2-3,-4-1 3,2-1 0,-3 2 1,-1-1 1,5-3-2,-4 4 0,0-2 0,2-1 0,-2 2 1,-2-1 1,1 1-1,0-1-1,0 0-1,-1 0 0,5-3 2,-5 3 0,2-3 0,1 0-1,0-2 0,0 3-1,-1-2 1,0-2 0,1 1 0,1-6 1,-2-1-1,3-5 1,-4 1 0,-1 0-1,-1-3 1,-2-2-2,0-3 1,0 0 1,-3-4-1,-3 0 0,1-2 1,-1-2-3,2 1 3,-1-5-2,2 1 2,0 1-1,1 1-3,2 2 3,0 3-4,0 10 5,0 1-1,0 7 0,0-1 1,0 1-1,0-1-1,0 3 0,0 4 1,0 1 1,0-1 0,0 2-1,0-2 0,-1-5 0,1 7-1,0-2 0,-2-5 2,2 6-1,0-6 1,-1 0-1,1 6 1,-2-5-1,1 4 0,-2-4-1,2 0 1,-1 6 0,-2-5 0,0 5 1,-2-3-2,0 1 0,-1-1 0,-1 1 0,-1 2 1,0-2 0,-2 2-2,-3-2 1,4 4 1,-7-4 0,2 3 0,2 3-1,-6-2 1,-1 1-1,0 2 1,-5 0 1,-1 0-2,2-2 2,-4 2-1,-1 0-1,-1 0 1,0 0 0,-2 0-1,-1 0 2,-1 0-1,-2 5-1,-1-1 1,1 4-1,-2 0 0,0 1 1,-1 2-1,2-3 1,-1 0 0,0-1 0,0 0 0,-1-2 0,-1 1 1,-3-2-1,3-1-1,-4 2 3,1-2-2,-1 3 0,0 0 2,-1-1-3,-1 5 0,-1-1 2,1 1-2,0 1 1,0 2 0,1-1-2,0-2 1,1 2 1,4-1 0,-2-2 1,4 0-1,1 0-1,-2 0 0,1-1 2,-1 1-1,0 0 2,-3 0-2,0 1 0,-2-2-1,0 0 0,0 1 1,0-2 0,0 0 0,1-2 1,4-1-1,1 1 1,3-4 0,3 2-2,4-3 2,3 0-2,1 0 1,-1 0 2,-1 0-1,2 0-1,-1 0-1,-2 1-1,-1 2 1,-2 2 0,1 2 5,-1 0-4,1 0 3,1 0-4,2-1 1,0-1 0,2 0 0,2 0 4,-1-2-4,7 1 0,-2-4-2,7 2 1,-3-2 2,-7 1-1,8-1 2,-7 0-2,8 0-2,0 2 1,0-2 1,-1 2 0,-9-1 0,2 2 1,-6 0-2,1 2 2,-1-1-2,0 1 1,0 1 0,2-2-2,-1 0 2,9-2 0,-4-2 1,2 0 0,4 0-1,-3 0-1,4 0 2,3 0-1,-2 0 1,8-1 1,-6 0-2,5-1 0,-1 0 0,1 2 0,-1-1 0,2-1 0,-1 1 0,1 1 0,4 0 0,-2-2-3,2 2 4,-1 0-1,-1 0 2,1 0-2,0 0 0,-2 0 1,2 0-2,-1 0 1,1 0 1,-1 0-2,1 0 1,-1 0 0,1 0 0,-1 0 0,1 0 1,-1 0-1,1 0 0,-1 0-1,1 0 1,-3 0 0,-1 2-2,-3 4 1,2 0 0,2 3 0,-2 5-1,0 3 2,0 7-2,3 1 3,1 4-2,2 0 2,0 2-1,0 1 0,0 1 1,4 0-2,3 2 1,-1-2 1,0 2-2,-1 0 1,1 2 0,1-1 1,-1 0 2,1-1-4,-1 1 4,0-1-4,2-3 1,-3-1 0,1-2 0,-3-3 0,1-1 0,-2-8 3,-1-1-3,1-4 0,-2-8 0,1 2-2,-1-1 2,0 0-2,0-2 2,1 4 0,-1-3 0,3 0 2,-3 1 0,1 1-2,-1-1 0,2-1-2,-1 1 2,1 1 2,-2-6-2,0 0 0,0 0 0,1 1-2,-1 1 2,2-1 0,-2 1 2,1 0-2,-1-1 1,2-1-2,-1 0 1,1 2 1,-1-2-1,6 0 4,0 1-4,5-1 0,7 0 0,-3 0-2,7-3 2,-2 0 0,0 0 0,2 0 0,0 0 0,3 2 2,3-4-2,1 2-1,2 0 2,1-2-2,1 1 1,-3-1 3,3-1-4,-4 2 2,0 1-1,-1-1-5,-1 1 5,-1 1 1,-1-1-1,-1-2 3,0 3-2,1-4-2,-2 2 2,2 1 0,-4-1 0,2 1 2,1-2-3,-2 1 0,1 1 0,-1-1 0,1 1 0,-1 0 0,2 0 1,-3-1-1,2 0 0,-1 1 0,2-2 1,-2 3-1,0-3 2,2 0-2,-1 0 1,2 1-1,0 0 1,1-2-1,1 1-1,1-1 1,2 0 0,-1 0 0,3 0 1,-1 0-1,-1 0 1,0 0-2,1 1 2,-2 0-2,0 2 2,2-1 1,1 0-2,2 0 1,3 1-2,1-2 1,3-2 0,0 2 2,1 2-2,-1-2 1,0 2-2,1-1 0,-4 4 1,1-3 0,-3 3 1,-1 0-1,-3 0 0,1 0 1,-4 0-2,0 0 1,1 0 1,-4 0-2,2 0 1,-3 0 0,1 0 0,1-1 0,-2-2 0,2 2 0,-1-3-1,1 2 2,-3-1-1,3 1 0,-1-1 0,-1 1 0,-1 0 0,1-1 0,0 3 0,-1-3 1,-1 3-1,-8 0 0,4 0-1,0-1 1,-2 1-4,7-3 4,-4 0-4,-2-1 5,3-3-1,-1 3 1,1-3 0,1 2-1,2 0 1,1-2-1,3 3-1,1-1 1,2-1-2,0-1 2,0 2 0,-2-2 0,0 3 1,-2-1-2,-1 1 1,-1-1 0,-1 1 1,-9 2 0,1-1-1,-5 2 0,-1-3 1,4 3-2,-5-1 1,1-2 0,-7 2-1,1 2 2,-1-1-1,1 0 1,-1-1 1,4 0-3,-3-1 1,-1 3 0,1-2-1,-1 0 2,0 1-1,1-1 0,0 0 0,-5 2 0,0-1-1,0 1 2,2 0-1,-1-2 1,1 2-1,-1-1 2,1 0-2,-1-2 2,2-2-1,-2-2-1,2-3 0,0-1-1,-3-2 1,2-7 0,-2 0 0,0-7-1,0 0 1,0 0 0,0-2 0,0 0 0,-2 4 3,-1-2-5,2 1 2,-2 3 0,0-2-2,-1 1 2,1 0 1,-4 2-3,2-1 2,0 0 0,-3-1-2,2 0 2,-2-3-3,2 2 3,-1 1-4,1 0 4,0 2 0,-1 1 0,1 1 0,2 6 0,-2-2 0,2-1 0,-2 6 0,0-6 0,3 8-1,1-1 1,-3 0 0,4 6-2,-4-4 1,2 6 0,0-3 2,2 2-1,1 3-1,-3-1 0,3 1-1,0 0 0,-1-2-1,1 2-5,-2-1-5,2 1-5,-1-2-8,1 2-4,-1 0-5,1 0-9,-5 0-23,-2 5-47,-7 8-150,-5 12-41</inkml:trace>
  <inkml:trace contextRef="#ctx0" brushRef="#br0" timeOffset="269756.4292">27472 12356 542,'0'0'40,"0"0"3,0 0 0,0 0-8,0 0-6,0 0-9,0 0-7,0 0-3,0 0-1,0 0 1,-17-15-2,15 47 1,-2 16-1,-5 3-2,-3 5 1,-5 4-3,-3 0 2,0 1 3,-3 2-1,0-2 3,-1-3-4,5-3 0,1-5-3,3-2 2,-1-3 1,5-4-5,-2-4 3,1-2-4,2-3-1,-1-3 3,0-7-3,4-5 2,3-7-1,1-6 0,3-4 0,-1 0 1,1 0-2,-2 0-1,-1 0 0,-3-4-6,1-11 0,-1-6-3,0-8-1,5-4 1,1-6-6,0-6 5,5-3-4,3-4 0,2 0 5,4-1 0,1 4 4,0 0 1,2 2 1,-2 3 1,0 3 3,2 0 0,-4 4 3,3 0 0,-4 0-3,-1 1 7,-1 1-3,1 2 5,-4 1 4,3 3-2,-2-1 2,0 7-3,2 0-1,-5 8 1,1 1-2,-1 5-1,-4 5-2,2-1 0,-3 5-2,0-1 1,0 1 0,2-2 0,-2 1 0,1 0 0,-1 1-1,0-3 2,2 3-2,-2 0 0,0 0 0,1-2 0,-1 2-1,0-2 2,0 2 0,0 0 0,0-1-1,0 1 1,0-2 0,0 2 0,0-2 1,0 1-3,0-1 0,0-5-2,0 1-1,0-8 2,0-5 0,0 9-1,0-7 1,1 9-1,3-2-4,-1 3 5,-1 2-1,1 2 0,-3 3 2,0-1-3,0 1 1,0 0-1,-2 12-1,-8 12 1,-6 10-3,-5 11 4,-4 5-2,-1 5 3,-3 1 0,2-2-3,1-7 2,4-5-3,4-5 3,4-9 0,5-8 4,4-10-3,3-5-1,2-5 0,-1 0-2,1 0 4,0 0 1,0 0-2,0 0 1,0-15-2,3-7-1,2-7 2,3-2-2,1-1 4,2 0-4,-1 0 2,2 4 0,1 2-1,-2 4 0,2 5 0,-4 4 0,0 5 0,2 1 0,-4 0-1,5 0 0,-5 2 0,-3 2-1,5 0 1,-4 2 0,-1-1 0,6 2 2,-1 0-1,4 5 0,2 7 0,-1 5-1,0 2 1,-2 6 1,-2 1-1,1 1 0,-2 2-2,-2-2 3,-1-3-3,0-5 3,-3-4-2,-2-5-5,-1-6-5,1 3-11,-1-7-8,0 0-9,0 0-21,0 1-56,2 1-120,-2-2-81</inkml:trace>
  <inkml:trace contextRef="#ctx0" brushRef="#br0" timeOffset="270351.4633">27807 12334 713,'0'0'28,"0"0"-8,0 0-4,0 0-6,0 0 0,16 87-2,-10-39-4,1 5 2,1 1-1,1 2 3,-1-5 1,-1-5 2,-1-5 0,0-10 0,-2-8 1,-3-11 1,1-6 1,-2-6 2,0 0-2,0 0-1,0 0-2,-3-6-3,-9-9-3,1-7 0,-3-5-2,2-4-1,0-1 0,1-2-3,3 3 2,4 0 1,1 11-2,3 1 1,0 2-2,2 7-1,5-2 1,3 2-3,-2 4 2,0 2-2,2 2 2,1 2 3,0 0-2,3 2 2,-4 2-2,-4 0 0,1 3 0,-1 0 1,3 6 0,-4 1 1,4 3-1,-3 2 0,-1 1 1,-2 0-3,2 0 2,-4-6 1,2 1-1,-1-4 0,1-2 1,0 3-4,-2-7 4,1-1 0,-2-4 1,0 0 2,0 0-3,4 0 3,4-8-3,0-10 1,2-6-2,-3-5 0,2-2 0,-4-5 2,1-1 1,0 3-4,0 2 3,1 4-5,-3 9 0,1 6 2,-1 6-1,-1 3 0,4 1-1,5 3 0,2 3 1,6 8-1,-2 6 1,-4 3 2,1 5-4,-4 0 4,-2 2-4,-2-3 2,0-7 0,-4 0-4,0-5 0,-1-7-7,-1 2-8,-1-7-7,0 0-11,0 0-14,2 1-22,-2 1-45,1-2-93,2 0-79</inkml:trace>
  <inkml:trace contextRef="#ctx0" brushRef="#br0" timeOffset="270648.4803">28419 12358 604,'0'0'54,"0"0"-12,0 0-6,0 0-12,0 0-3,0 0-2,-4 97-9,4-66 5,0-2-8,0-2 2,7-3-1,1-4-4,-2-5 1,3-4-2,-3-3-1,1-6 1,3 3 0,-6-3 1,5-2 0,2-2 0,1-7 0,1-4 2,-1 1-3,-4-5 1,-2 3 0,0-5 1,1-2 2,-3 0-5,-1-3 4,2 1-4,-4 7-1,2-1 1,-1 8-2,-2 2-2,1 3-2,-1 4-6,0-1-9,0 1-12,0 0-14,2 0-34,-2 0-50,0 0-153,4 2-22</inkml:trace>
  <inkml:trace contextRef="#ctx0" brushRef="#br0" timeOffset="270976.499">28712 12230 650,'0'0'29,"0"0"5,0 0 0,0 0-6,0 0-8,0 0-4,15 87-2,-14-64-1,2 0-1,0-6 1,0 0 1,-2-5 0,-1-7-2,2 7 0,-2-7-3,0 0-2,1 0-2,1 0-2,-1 0-1,2 2-2,3 6 3,-2-6-5,6 4 5,0-4-3,-2-2 0,7-1 0,2-4-1,1 0 2,5-1-1,-2-7 1,0-2-2,1-3 3,-3 0-5,0 1 2,-8 3-4,1 1-4,-5 3-5,-4 1-7,0 3-11,-3 1-12,0 0-25,0 0-40,1 0-82,1 0-109</inkml:trace>
  <inkml:trace contextRef="#ctx0" brushRef="#br0" timeOffset="271384.5224">29016 12252 652,'0'0'48,"0"0"-3,0 0-9,0 0-11,0 0-6,0 0-6,0 0 0,0 0-3,0 0 0,0 0-2,-9-19-2,9 16 0,0 3 0,0-2-2,0 0 0,0 2 0,0-1-1,0 1 2,0 0 0,0 0 1,5 0 0,0 0-2,6 1-1,3 6-1,-7-3-1,6 1-1,-3 0 1,1-5-2,0 3 1,2-3-1,5 0-1,0-5 1,5-3-1,-1-3 1,-2 1 0,-1 0-1,-6 5 1,1 0 0,-5 1-3,-4 3-2,-1-1-2,-4 2-1,0 0 0,0 0-5,1 0-2,1 0-7,-2 0-6,1 0-8,-1 0-7,0 2-12,-7 3-15,0 0-18,-6-1-17,-3-4-26,6 0-12,-6 0 9</inkml:trace>
  <inkml:trace contextRef="#ctx0" brushRef="#br0" timeOffset="271612.5354">29155 12165 112,'0'0'121,"0"0"-16,0 0-16,0 0-13,0 0-10,0 0-12,0 0-11,0 0-9,0 0-4,-21-22-6,21 36-3,0 6-4,0 8-8,0 0 1,0 1-5,2 0 0,-1 1 0,-1 0 1,2-1-2,-1 0 3,1-2 1,-1 0-3,1-1 6,-2-7-4,1 0 1,-1-7-1,0-6-4,0-1 0,0-5-2,0 0-3,0 0 2,0 2-1,0 0 0,0-1 0,0 1-8,2 0-5,-2-1-11,0-1-18,0 2-45,0-2-72,-2-2-151</inkml:trace>
  <inkml:trace contextRef="#ctx0" brushRef="#br0" timeOffset="273011.6154">24930 11187 460,'0'0'29,"0"0"13,0 0 3,0 0-1,0 0-7,0 0-8,15 89-6,2-71-5,6-1-2,2 2-2,4-2-1,2 0-3,4 0 2,3 0-4,4-2-1,1 0 2,5-3-2,1 1-1,3-4 1,3-2-3,4-3 2,5 0-1,2-3 0,2-1 0,4 0 0,-1-5-1,-1-3-1,-1 0 0,-2-3-3,-1-2 2,-1-1-2,2-2 2,-2-4-2,3 1 2,-5-3-3,1 1 0,0-4 0,-4 2 2,0-1-1,-4 1 1,-5 1 1,-1 0-8,-4 3 8,-7-1-5,-2 2 4,-7 0 1,-3-1-1,-5 1-1,-4-2 1,-4-4 1,-2-1-2,-4-1 2,-1-5-2,-1-3 1,0-2-1,-2-2 1,1 2 0,-1 0 0,3 1-1,-1 2 2,0 2-2,-2 5 0,1 8 1,-1-1 0,-1 9 1,-3-3 0,1 1 0,-1-4-5,0-5 4,0 1-5,-4-5 4,-5 0 1,0 2-1,-1-1 1,-3 0-1,0 0 1,-2-3 0,-2 0 0,-1 1-2,-1-1 2,2 3-1,-4 1 1,1 1-1,-2 2 0,-1 3-1,-1 0 2,-2 2-1,-1 1 1,-1-1 0,-3 1-2,-1 1 1,-3 1 0,0-2 0,0 2 0,0-2 0,2 1 0,0 2 0,1 1 1,0 0-1,-1 5 1,-3 0-2,0 3 0,-2-1 1,-1 3-1,-1 0 2,2 3-2,0 2 0,2 2 1,0-3 0,3 2 0,-2-3 1,1-1-1,-3 0 1,1 0-1,-1-1-1,1-1 2,1 2-1,3-2 1,2 3-1,2 0 1,1 4-1,2 4 0,0 1 1,-1 5-2,2 2 0,-2 3 0,1 0 0,2 3 1,0-1 1,0 0-1,1-2 1,2-1-1,-2-2 0,2 0 1,1 1-1,-1-1 0,-2 0 1,0 1-1,-2 0 1,-2 2-1,1-1 0,1 3 0,-1 0 0,3 3 5,1 0-4,1 0 5,2 0-6,1 2-1,5-1 1,1 3-2,4 1 2,1 0 0,4 3 0,2-1-1,0 3 2,0-1-3,6 3 3,0-3-2,2-2 2,0 2-2,1-2 2,2-2-2,-1 0 1,2 1 3,2 1-3,-1-1 6,4 2-7,1-3 1,2-1 0,3-2-1,5-3 3,1-2-3,1-3 2,5-3 0,1-3 0,3-1 1,3-3-1,-2-4-1,2 1 0,-1-4 1,-5 0-2,-4-2 2,-5-2-1,-9 0-1,-3 0 0,-1-6-5,-5-5-3,0 1-7,-4-5-11,-2-5-14,-3-1-35,0-7-62,4-1-110,0-1-59</inkml:trace>
  <inkml:trace contextRef="#ctx0" brushRef="#br0" timeOffset="273931.668">26798 10533 621,'0'0'37,"0"0"-2,0 0 2,0 0-7,0 0-7,0 0-8,12-93-6,-5 63-2,4 0 0,6-4 1,6-3-1,4-4 2,8-3-3,4-4 1,6 2-2,1 0-2,5 0 0,2 1 1,0 1-1,3 0-3,3 1 3,0 4-5,2 2 2,0 3 1,-1 1-3,1 5 3,0 1-1,-1 2 1,3 0 1,-1-1-1,5-1-1,1-2 2,2 1-1,5-2 0,0 1 1,3 0-1,-1 0 0,1 0 1,-3 4-2,2-1 0,-3 3 1,1 3 0,0 0-1,0 3 1,-3 0 0,1 1-5,-1 3 6,0-1-4,2 1 2,0-1 1,2-2-1,1-1 0,2-1 0,1-3 0,1 1 0,0-2 2,-3 1-1,-1 1 0,-4 0 0,-2 1-2,-4 1 1,-4 1 1,-3 2-1,-3 3-1,-4 0 1,-3 0 0,-2 2 0,-3 0 3,1-2 1,-3 4-1,2-3 0,-3-1-3,0 0 0,-2 0 0,-2 0 0,-3 0-1,-3-1 1,-5 3 1,-7 4-1,-5 0 0,-5 2-1,-5 4 1,0-3 0,-5 3-1,0 0 1,0 0 0,1 0-1,1 0 2,-2-2-2,1 2 0,-1-3-1,-9-2-1,-8-2-1,-4-2 2,-3-1-3,-3 0 1,1-2-2,-2 1-1,2-1 2,0 1 1,3 2 0,6 3 3,0 1-3,6 2 3,6 2 0,-7-2 0,8 1 1,-1 1 1,1 1-1,4 0 0,-1-1 1,1 1-1,0 0 0,-2-2 1,2 2-1,0 0 1,0-2 0,12 1 1,5-1-2,5 2 0,-2 0 0,2 5 0,-1 2 0,-3 4 2,-1 1-1,-4 2 0,1-1 0,-3 2-1,-5-4 1,-1 5 0,-1-2 1,-4 5-1,0 6 0,-6-3-3,-5 2 2,-4 0-2,-3-1 0,-1 0-3,-1-4-8,1 0-14,2-2-26,7-7-56,4-4-125,3-1-74</inkml:trace>
  <inkml:trace contextRef="#ctx0" brushRef="#br0" timeOffset="274307.6895">30992 7979 433,'0'0'33,"0"0"8,0 0-2,0 0 0,0 0-7,-86-36-7,74 36-3,-7 0-7,9 0-3,3 6-5,-5 2-2,7 0 0,-1 8-1,4 2-1,2 3 1,0 10-2,0-1 1,6 2 0,3 3 0,2 2-2,1-3 2,-2 1-1,0-3 1,-4-3 0,-2-2 1,-4-4-1,0-2 0,-6-2 0,-6-4 1,-3-3-4,-2-4 1,-4-1-2,-2-4-5,-3-3-10,0 0-19,0-5-32,9-1-49,-2-3-77,10 1-80</inkml:trace>
  <inkml:trace contextRef="#ctx0" brushRef="#br0" timeOffset="274623.7076">30997 8264 482,'0'0'46,"0"0"1,0 0-3,0 0-11,0 0-10,0 0-7,91 10-5,-67-23-3,1-3-4,-1-3-2,0-5 1,-4 1 1,-2 1 1,-6-2 0,-3 10 2,-5-1-1,-2 4-1,-2 0-1,0 1-2,0 5-2,-7 1-1,-4 4 0,-6 11 0,-3 7 1,-1 7 0,3 6 0,3 3 0,1-2 1,4-1 0,4-2 2,4-5-3,2-2 2,3-5-2,8-3 0,3-7-1,2-1-4,3-6-7,2 0-18,-2-8-40,1-4-66,-4-5-153</inkml:trace>
  <inkml:trace contextRef="#ctx0" brushRef="#br0" timeOffset="274832.7196">31465 8051 414,'0'0'48,"0"0"7,0 0-3,0 0-13,0 0-11,-45 88-8,41-71 0,1-5-3,3 2-2,0 3-2,0-5-4,1 3-2,4-7-2,2-2-3,3 0-2,0-4-3,6-2-6,2 0-14,5-9-30,-6-4-42,2 1-79,-2-3-105</inkml:trace>
  <inkml:trace contextRef="#ctx0" brushRef="#br0" timeOffset="275084.734">31624 8061 438,'0'0'33,"0"0"0,0 0-6,0 0-6,0 0-10,0 0-2,0 0-3,13 90-3,-7-78-1,2 0 0,-3-5-1,-2-3 4,0 0 7,-3-4 10,0 0 9,0 0 2,0 0-1,1 0-7,-1 0-5,0 0-2,0-12-1,0 2-4,-4-9-5,2 1-4,2-2-3,0-2-2,6 2-2,3 3-7,4 4-11,-4 6-28,2-2-56,6 4-103,-1-2-97</inkml:trace>
  <inkml:trace contextRef="#ctx0" brushRef="#br0" timeOffset="275355.7495">31936 8011 406,'0'0'53,"0"0"2,0 0-8,0 0-17,0 0-7,0 0-1,0 0 2,69-79-4,-63 65 3,0-1-5,-3 5-2,-3-5-7,0 1 1,0 3-7,0-2 0,-7 6-2,-1 2-5,-4 5-3,-5 3 1,-1 12 6,-4 7 0,4 3 3,3 4-1,5-2-5,3-6 0,4-1-3,3-2-4,3-6-16,11 3-41,2-10-88,6-5-132</inkml:trace>
  <inkml:trace contextRef="#ctx0" brushRef="#br0" timeOffset="275549.7606">32175 7631 383,'0'0'36,"0"0"0,0 0 1,13 93-3,-11-67-4,2-1-4,0-1-11,0-2-4,-1-7-9,2-1-10,-1-4-9,-2-6-26,1 0-33,-3-4-83,0 4-86</inkml:trace>
  <inkml:trace contextRef="#ctx0" brushRef="#br0" timeOffset="275704.7695">32191 7873 574,'0'0'54,"0"0"-22,0 0-11,0 0-15,97-59 0,-70 44-6,-2 1 0,2-1-4,1 0-4,-2 4-5,0 3-24,-9 4-47,-1 4-121,-10 7-76</inkml:trace>
  <inkml:trace contextRef="#ctx0" brushRef="#br0" timeOffset="276191.7973">31346 8508 490,'0'0'13,"0"0"1,19 109-5,-13-62-5,1 3-1,-1 1-3,-2-1 2,2-1 3,-1-7 12,2-6 12,-3-14 6,3-7 0,-2-7-1,-2-5-6,4-3 0,0-5-1,2-8-3,0-7-3,-5-4-3,0-1-2,-4-1-4,0 2-2,0 4-4,0 8 0,0 7-1,0 5-4,0-1-1,0 1-3,0-1-1,0 1-1,3 0 1,6 4-1,2 9 1,7 3-4,-2 2-2,-1-1-2,-3-3 0,-2-4 2,-4-1 3,-3-6 6,-3 4 2,-2-1 0,-12 3 2,-8 0-1,-7-1 0,-3-2 1,-5-1-2,2-1 1,2-1-5,9 0 0,3-3-2,8 0-4,7 0-8,0 0-16,6 0-33,9-5-32,11-7-43,9-6-110</inkml:trace>
  <inkml:trace contextRef="#ctx0" brushRef="#br0" timeOffset="276353.8066">31757 8707 660,'0'0'36,"0"0"-11,0 0-9,0 0-7,0 0-2,-32 98-4,29-60-2,1 0-2,2-1-2,0-5 0,0-3-6,2-8-23,1-9-26,-1-7-30,2-5-44,3-7-74</inkml:trace>
  <inkml:trace contextRef="#ctx0" brushRef="#br0" timeOffset="276495.8147">31712 8636 333,'0'0'25,"0"0"-9,0 0-7,0 0-8,0 0-13,0 0-37,0 0-119</inkml:trace>
  <inkml:trace contextRef="#ctx0" brushRef="#br0" timeOffset="276649.8235">31834 8531 565,'0'0'32,"0"0"6,0 0-1,0 0-10,0 0-9,48 96-5,-37-64-7,-2-1-2,1-1 2,-2-3-10,0-3-4,0-1-30,-2-6-72,-1 0-175,-1-7-16</inkml:trace>
  <inkml:trace contextRef="#ctx0" brushRef="#br0" timeOffset="276812.8328">31829 8782 627,'0'0'37,"0"0"-3,0 0-5,0 0-9,91-46-3,-69 34-7,3 2-2,-4-2-3,0 0-8,-5 5-3,-8 2-11,-3 5-24,-5 0-52,0 0-101,0 0-103</inkml:trace>
  <inkml:trace contextRef="#ctx0" brushRef="#br0" timeOffset="284937.2975">18635 15871 155,'0'0'44,"0"0"-10,0 0 4,0 0 1,0 0 8,0 0-1,0 0-1,0 0 0,0 0 2,0 0-2,-54 5-6,52-4-3,2-1-6,-1 0-5,1 2-3,-2-2-5,2 0-1,-1 0-3,1 0-1,-2 2-2,2-2 0,0 0 0,-1 0-1,1 0-3,0 0-2,-2 0-1,2-7 0,-1-6-1,1-9-4,0-1 5,1-3-6,4 1 5,-1 6-1,0 6-1,1 5 0,-4 3 0,2 2-2,-3 3 0,0-1-1,7 1 0,-2 0 2,5 0 1,3 6 1,-6 1 1,2 5-3,-2 1 1,0 1 4,-1 5-7,0 1 7,-3 2-4,1 3 0,-1 4 2,0 4-2,1 3-1,-1 0 0,-2 2 0,2-1 0,-1 0 2,-2-4-1,1-10 1,-1-2 0,0-7-1,0-8-1,0 2 2,0-8-3,0 0 0,0 0-3,0 1-5,0-1-5,-3 0-9,-3 0-16,-5-3-23,-2-7-30,3 4-24,-2-8-25,5 6-11,1-1-25</inkml:trace>
  <inkml:trace contextRef="#ctx0" brushRef="#br0" timeOffset="285112.3075">18602 16140 456,'0'0'56,"0"0"-7,0 0-7,0 0-8,0 0-5,0 0-7,0 0-5,0 0-1,0 0-5,-3-17-5,12 13-2,-3 4-4,4 0-2,0 0-2,-3 0-5,5 2-9,-4 1-16,-2 2-30,-1-1-41,-5-4-121,0 0-42</inkml:trace>
  <inkml:trace contextRef="#ctx0" brushRef="#br0" timeOffset="285924.354">18778 15579 514,'0'0'45,"0"0"3,0 0-7,0 0-5,-78-71-5,64 58-6,-2 1-8,-1-1-3,-1 4-6,7 2-1,-5-1 1,7 6-2,-4-4 1,3 4 1,-2 0-2,-5 1-1,0 1 3,-3 0-5,-1 4 0,3 3-1,0 1-3,1 3 1,2 1 3,0 3-3,0 0 0,1 5 1,2 0-1,0 1 1,0 4 0,1-1-1,2 1 1,0 4-1,1 0 0,1 2 0,0 1-1,-2-1 4,2 3-5,-2-1 6,1-1-3,0 2-3,3-2 4,-1-3-2,1-2 2,0-2-1,2-8 1,2-2-4,1-2 2,0-1 0,0 5 0,4 0 0,7 2-2,2-2 2,5-3 0,2 0-1,0-2 2,3 0-2,0 0 1,-1-1 0,0-1 0,-2-1 0,-2 1-2,-1-1 3,-3-1-1,3 1-1,-3-1 2,-2-1-1,0-1 0,1 2-1,0-1 2,4 2-1,-1-2 1,-3 0-2,2-2 0,2-2 0,-1 1-1,7-3 1,-1-1 0,0 0 0,1-1 0,3-7 1,3 1-4,0-3 4,-1 3-2,1-2 1,-3 0 3,-1 1-2,-2 0 1,-1 1 0,-8 0-2,1 2 1,-4-3-1,-2 1 2,0-2 0,-4 4 0,0-6 1,1-4 1,-1-5-1,0-6 0,-3-1 1,1-2-1,0-1 1,0-2-1,0-1-2,0 2 0,0 2-1,0 0 1,1 4-1,-1 1 3,-2 7-3,-1-1 0,0-2 4,0-1-5,0-4 7,-3 3-1,-3 2-1,1 6 0,-1 0 0,2 6-2,1 3-1,-3-1 0,2 3-3,-6-2-3,-3 1-4,1 1-11,-5 0-11,-2-2-25,7 4-45,-8-7-76,7-1-123</inkml:trace>
  <inkml:trace contextRef="#ctx0" brushRef="#br0" timeOffset="287929.4687">19264 12107 321,'0'0'44,"0"0"2,0 0-6,0 0-5,0 0-5,0 0 0,0 0-1,0 0 0,0 0-2,0 0-5,-75-90-2,62 78-3,-1 0-1,-1-1-1,-2 1-2,-1 2-3,0 0-2,-2 3-1,1-1-2,-3 1 1,2-1-2,1 3 2,-1-3-1,0 1 3,2 0 0,-1-2-1,3-1 0,1-2-3,0-1 4,-1-1-3,4 4 4,0 2-2,4 4-2,0-1-5,-1 2 2,3 1-1,-4-1 1,4 3-1,-5 0-2,-1 0 2,2 0 0,-3 0-1,3 0 1,0 3 3,-2 2-4,2-2 2,6-1 0,-8 2-4,5 2 3,-5 2 4,-3 3-7,3 2 6,-2 3-6,2 4 2,-4-1 1,3 3-2,-4 1 2,2 3-3,-2 3 3,1 2-1,-3 1 0,3-3 0,0 0 0,3-3-2,-1 0 2,4-3-1,2-2 2,0 1-1,2-2 1,-1 4-3,1-1 3,-1 3-1,-2 2 0,1 4 2,0-1-2,-2 4 2,3 2-3,0-1 2,-1 1-3,2-3 1,1-2-1,2-3 1,2 0 1,1-3 1,0-2 0,0-2-1,6 2 0,2-2-1,1 2 1,1 2 0,3-1 0,-2 4-1,2-2 2,0 0-3,1 0 2,1 0 0,0 2-1,1-1 1,-2 1 0,2-2 3,-1 0-3,0 0 3,0-1-5,1 2 1,0-4 0,1 1 1,3-1 2,-1-4-3,1 2 1,2-2-1,-2-2-1,0-1 2,1-3 0,-2 1 0,1-3 0,-2 0 0,0-3 0,1-1 0,-3 1 0,-1-1 0,2 0 3,-2 1-3,0-1 0,1-1-1,-2 1 0,3-2 1,1 2-1,-1-2 1,2-1 1,-3 2-1,3-2 0,-2 0 0,-3 0 0,1 0 1,2-3 1,-1 1-3,2 1 3,-1-4-2,-1 3 0,-2-3 0,4 0-1,0 0 1,-3 0 0,7-3 0,-4-4 1,-2 2 0,0-5-2,-1 1 2,-3-3 0,2 0 0,-3-3 3,2 1-4,-1-3 0,-1 2 0,-1 1 0,-1-3 1,-3 5 0,2-3 0,-2 1 1,-1 6 0,1-7-2,-2 0 2,-1 4-1,2-6 1,-2 3-1,2-5-2,-1-3 3,0 0-2,2-2 0,1-1-2,-1-4 2,0 1-2,1-2 4,1-3-2,0 3 0,-1-2 1,2 2-2,-2 1 1,2 2 0,-3 0 2,0 5-1,-4 6 0,0-1 0,-1 6 0,-1-3 0,0-2 1,0-1 0,0-5 1,-5 2-1,0 0 0,-1-1-1,0-1 1,0 3-1,0-1-1,3 5 0,0 0 0,0 2-1,1 0 2,1 1-1,-1-1 0,1-2 0,1 3 0,-2-2 4,1 2-6,0-6 5,-2 6-5,0-6 2,0 1 2,0 0-1,-3-5-1,2 0 1,-2 2 0,2-1-1,-5-1 0,4 1 1,-1-1 1,-2 2-1,3 4 3,-1 0-3,2-1-1,-1 5 2,-1-4 0,3 6 0,-2-3 3,1 3-4,-1-1 1,1 2-1,-2 0 0,0-3 0,-1 4 0,0-5-1,-2-1 2,2-1-2,-6-3 3,3 1-3,-1 1 1,3 4 0,-1 0-2,3 7 2,-1-3 1,-1 0-2,0 2 1,1 0 0,4 3-2,-5-1 1,3 2 1,1-1-1,-3-2 0,2 4 0,-5-2-2,2-2 3,-1 0 0,0 2-1,-2-1 4,-3-4-4,5 5 0,-6-4 0,3 2-1,2 0 1,-1-2-2,3 3 3,3 0 0,2 4-1,-3-3 1,2 2-1,-1 0-1,1-1 1,4 2 1,-7-1-1,3-1 0,-1 0 0,1 2 0,-2-2-1,2 0-1,-2 1 2,-6-1 0,8 0 1,-2 1 1,-5-1-3,5 1 0,0 0 0,2 1 0,-2-3 0,1 3-6,-1-3 2,1 3-6,-1 0-7,2 0-4,-6 0-14,-2 0-14,3 7-31,-3 4-55,4-4-146,1 0-18</inkml:trace>
  <inkml:trace contextRef="#ctx0" brushRef="#br0" timeOffset="291675.6829">13218 15709 284,'0'0'36,"0"0"10,0 0 3,0 0-2,0 0-4,0 0-6,0 0-2,0 0-4,0 0-5,-11-19-2,6 15-4,-4-4-4,1 2 1,-1 0-2,-5 0-3,-4 0 1,-3 0-4,-1 0-2,0 1 1,-2 1-2,-2 2-1,-2 2 2,1 0-3,1 0-1,-3 3 0,1 1 0,1 1-1,1 0-2,0 1 2,3 0 0,1 2 0,2-1 2,1 1-2,3-1 0,0 4 1,2 0-2,-2 2 1,3 3 1,-1 1-3,-1 2-1,1 3-2,0 0 3,1 2-2,0 2 3,2 1 1,-1 2-2,4-2 1,0 2-2,1-3 0,0 0 1,3-3 0,1-6-1,1 3 1,2-2 0,0 2 0,3 3-1,5 0 1,1-2-2,0 2 1,3-4 0,2 3 1,1-3 1,2 1-2,2-1 1,-3-2-1,2-2-1,-3 0 2,2-3 0,-2 1 0,-4-5 0,2-1 1,3 0-3,-1-3 2,5 4 1,-1 0-1,-1 1 2,1 1-1,-1 0-3,0-1-2,1 3 3,2-4-4,-1 1 6,-1-4 0,1 0-1,-6-2-1,5-3 1,3 0 0,-3 0-2,7 0 3,-2-5-1,-1-5-2,0-4 4,-2-4 2,2-6-5,-2 0 6,-2 0-6,3 3 0,-3 1 3,-2 3-3,-1 0 2,-3 0-1,0 0-2,-3-1 1,-1 0 1,1-2-2,-4-1 2,-1 0 0,-2-2 2,0-1 0,0-3-1,-1-2-2,-2 3-2,0-4 3,0 5 0,-2 0 1,-1 1 2,0 7-3,0 0 2,2 6-2,-2 2 1,0-3-1,2 9 1,-4-6-1,1 6-2,-2-7-1,-4-2-5,-3 2-7,2-1-22,-1 0-24,-5-1-46,1 2-71,-4-7-103</inkml:trace>
  <inkml:trace contextRef="#ctx0" brushRef="#br0" timeOffset="293667.7969">13126 12252 132,'0'0'35,"0"0"-1,0 0 3,0 0-1,0 0 2,0 0 1,0 0 2,0 0 3,0 0-3,0 0-5,-87-17-7,64 10-4,-2 1-4,1-2-1,-1 3-1,2 1 0,-3 3-4,1 1-4,-1 0-2,0 2-2,0 10-1,-3 0-1,1 3-1,0 2 1,-4 0-1,4 0-1,0 0 0,2-2 0,0 0-2,3 0-1,5-2 1,1 3-3,2-1 3,4 4-2,2 1 2,2 4 0,1 6-2,2 3 5,2 5-6,1 1 4,1 3-2,0 0-2,1 3 2,4 5-1,2-1 1,0 3 1,2 2 1,0-3-7,2 3 6,1-1 1,0 0-3,2 1 6,1-4-5,0-4 0,2-3 1,-1-5-1,3-1 1,0-5 0,0-3 1,1 0-1,-1-6 0,2 0-2,2-4 1,2 0 0,0-2 0,2-2 1,2 0 0,0-1-1,1 0 0,1-2 1,-1-4 0,2 0 0,-3-3 0,0-3 0,0 0 0,-3-2 1,1 0 0,-1 0 0,1 0 1,1 0-1,-2 0 1,2-2 1,-1 1-1,0-2 0,-1 2 0,2-4-2,-1 2 2,2-2 1,-1 0-2,-1-3 0,1-1 0,-1-2-3,1-2 2,-1-6 0,1 0-1,1-6 3,1 0-1,0-3-1,-1-3 1,0 2-2,-3 0 1,-3 0 0,-2 3-1,-6 3 1,-2 2 0,-1 3 0,-5 2 0,-1-4-1,0 3 1,-2-3 0,-1-1 2,-1-4-4,-2-2 3,0-1-4,0-5 2,-5-1 0,1-3 1,-1 1 1,1 0-1,-2 0 2,2 2-1,-3 6 2,1 4 1,3 6 1,-3 3-1,0 1-1,3 6-2,-5-6-1,2-1 0,-1 3 0,-1-5-1,-1 0 3,0 1-3,-1-2 2,-3-3-1,0-1-1,-3-5 1,1 0-2,-2-1 4,2 3-3,0 0 4,0 5-1,-1 0-1,2 3 2,-3 3-1,2 1 1,-4 2-1,3 1 0,-2-2 0,-3 4-2,4-4 1,-5 0 0,2 0-1,0 1 2,0 0-2,1 0 0,3 1-1,2 2 0,2 1 2,4 0-1,0 3 0,1 0 1,2 0 0,-2 1-1,4-1 0,0 1 0,-5-2 0,5 4 0,-2-3 0,-3 0 0,-4 1 0,2-2 1,-7 0-2,1-2 2,-3 2-2,-3-5 0,1 3 1,-4 0-1,1 0 0,-4 1 1,2 0-1,-2 0 1,0 2 0,-3 1 0,2 2 2,-1-2-1,1 2 0,0-1-1,3 1 1,0-1-2,2 0 1,0 1 0,7-1 0,-3 1 0,1-1-2,-3 1 1,-5 1 1,1-2-1,1 2 0,1 0 0,-2 0 0,0 0 1,0 0-1,-2 2 1,1 1-1,-1 0 1,-1 0-1,3 0 0,-1 0 0,-1 0 1,4-2-1,-1-1 1,8 2-1,-2-2 0,6 0 2,1 1-2,1-1 0,5 0 0,-7 2-2,7-2 1,0 0 2,-5 0 0,7 2-2,-7 1 1,-4 1-3,3 2 2,-5 1 0,4 2 0,-2 2 1,7-2-1,-3 1 0,3 0 0,1-1-1,-1 4 0,1-1 2,4-3-2,-3 4 1,2-3 1,1 0-1,0 2 0,2 1 0,-2 4 0,2 3 1,-2 5 0,1 0 2,-1 0-3,2 2-1,-2 3 2,1 4-2,1 0 5,-3 0-3,2-2 1,1 0-1,-1-4-1,1-8 1,-2 1 0,3-9 0,-1-5 0,1 1 0,0-8 1,-2 0-2,2 5 0,0 0 0,0 6 0,0-1 1,0 0-1,6 5 0,1 1 1,5 4 0,-2 1-1,3 1 1,-3-2-1,0 1 1,0 1 0,0-4 0,-2 2-1,-1-6 2,0-2-1,0-1 0,-2-4 0,2 3 0,1 2 0,-3-5 0,3 5-1,4-2 0,2 3 0,4 1 2,2 1-2,0 0 1,2 2 3,3 1-4,1 0 5,1 2-6,1 0 2,0 0 0,0-3-1,-1 0 1,-1 0-1,-1-3 0,0 1-1,-1-3 0,2 0-1,0 0-1,2-1-1,0 1-2,3-1-3,1 1-2,2 2-5,1 1-4,3 2-14,0 2-19,-1 3-42,0 1-64,0 0-133</inkml:trace>
  <inkml:trace contextRef="#ctx0" brushRef="#br0" timeOffset="303228.3437">19032 12146 200,'0'0'60,"0"0"-13,0 0-8,0 0-6,0 0-6,0 0-2,0 0-1,2-82-3,-2 76 0,0-1-3,0 3 2,0-2-3,0 2-1,0-1 1,-2-5-3,0 5 2,-4-4 0,2-1-2,-3 2 1,2-2 1,-2 1-3,1 0-3,-2 2 1,2-1-4,-3 2 0,2 0-1,-4 1-1,2 1 1,0-1-2,-2 2 0,0 1 1,1-1-3,-3 1 1,3-1-3,-2 1 1,0 1-1,6 1 1,-7-1 2,6 1-1,-6 0 1,1 0 1,-1 0 1,1 0 1,0 0 4,1 0-3,0 0 1,-2 0-2,0 0-2,-6 0 0,3 4-1,-7 2-2,3 1 0,1 2 0,-1 1-1,-1 0 1,4 2 0,-2-1-1,2-1 1,5-2 0,1-1-1,4-2 1,-2 0 2,2 1-1,-1-2 0,-5 4 0,3 0-1,-5 2 0,0 1 1,-1 2-2,0-1 0,-1 2 0,-2 2 1,-3-1 0,2 0 3,1 2-3,0-4 0,5 2-1,0 1-1,2-1 1,1-1 1,2 3-1,0 0 0,-1 3-1,1 1-2,2 2 2,0 2 1,0-2-1,2 1 3,1-2-2,1 2 1,0-2 1,2 0-3,1-5 4,-2 3-5,2-2 2,0-6 0,0 10 0,0-5 0,0 4 0,0 2 0,0 1 0,0-2-1,0 1 1,0 4 2,0-1-2,2 1 1,1-2-2,-1-1 0,3-1 0,-1-3 2,2 0-1,0-1 0,1-2-1,0-3 0,3-1 1,-1 2 1,0-1-2,-1 1 2,4 0-1,-2 0 1,0 2 0,2 0-1,-1 0 1,2 2 1,-1-1-2,-2 2 0,3-1 3,-1 0-6,0-1 7,0-3-4,0 0-2,2-1 3,-1-1-1,1-1 0,1 0 1,1 0 0,0-3-1,3 1 1,-3 0-1,1 0 1,0-1 0,-1 2-1,3-1 0,-2 1-1,2-2 1,-3 1 0,3-2 0,-4 1 2,-3-2-1,1-2-1,2 2 1,-7-4 0,10 2 0,-4 0 0,2-1-1,3 4 1,0-1-1,-1-2 0,-2 2 1,-4-2 0,4-3-1,1 3 1,-7-2-1,8-1 2,-5 0-1,0-2-1,7 0 1,-1 0-1,5 0 0,-1 0 1,-1 0 0,1-2-1,-2 0 1,0-3-2,-1 0 2,-7 2 0,3-2 0,-1 1 0,-5 1-1,7-2 0,-1 1 1,-3-1-1,4-2 1,-2-3 0,-5 5-1,2-2 0,-1-1 2,2-3-2,2-1 0,-1 0 1,-2-2-2,1 1 1,0 1 0,-2-2 1,2-2 0,-1 2-1,0-3 1,0 0-1,-1-1 0,0 0 0,1 0-3,-4 0 5,1-1-4,0 6 5,-4-2-2,1-1-2,-1 6 2,1-7-1,0 0 1,-1 2-3,1-5 2,-3 6 0,1-2 1,-1-3 1,0 0-1,1-6-1,0 1 0,-1-1 0,-1 1 1,1 2-2,-2 5 1,1 1 1,-2-3-1,0 8 3,1-10-2,-1 11 0,0-4 1,0 2-3,0-1 3,0-4 0,-1 0-1,-4-3 0,-1 2 1,2-2-3,-4 1 3,2-3 0,-2 0-2,0-4 8,-2-1-8,1-2 3,-1 0 0,0 2-2,0-1 1,1 3-1,-1 3 1,1 4-1,3 4 0,-1 2 0,-1 0-1,3 4 2,-4-5-1,2-1-1,-3 2-1,3-1 1,0-1 0,-1-1 1,0-1 1,-2-5-2,1 5 1,-1-1-1,1 2 0,0-1 1,-2 4 0,2 2 0,0 0 0,4 3 0,-2 2 1,-1-4-2,3 4 1,-3-3 0,1 1-1,-2 2 0,1-2 0,-4-1 0,2 3 1,-3-4-1,-1 2 0,-1 0-1,-2-2 1,4 2 0,0-1 1,0 1-1,4 2 2,-7-3-2,7 4 1,-2-1-1,-1 2 1,1 1 0,-1 2 0,-1-3-1,1 2-1,-2 0 1,1-1 0,-1 2-1,1-1 1,0 1 0,0 0-1,-2 0 3,-2 0-2,4-2 0,-5 0 0,7 2 1,5 0 0,-5 0 1,5 0-2,0 0-1,-7 0-1,7 0 1,0 0 1,-6 0-1,7 0 2,-1 0-2,-4 0 1,3 0-1,-3 0 1,1 0-1,5 2 3,-6 1-1,5-1-1,1-1 0,0 0-3,-1 2 1,1-3-1,-2 2-3,-2 3-1,5-1-4,-3 5-5,-4 3-5,7-1-7,-1 4-16,1-3-46,3-5-108,0 0-122</inkml:trace>
  <inkml:trace contextRef="#ctx0" brushRef="#br0" timeOffset="315624.0527">21974 7120 240,'0'0'18,"0"0"3,0 0 1,0 0 3,0 0 0,0 0-3,0 0-1,0 0-5,0 0-2,0 0-1,-9-12-1,9 11 1,0 1-2,0-1 2,4 1 1,2-3 0,6 3 0,3 0-1,0 4-1,4 2-4,-2 1 1,3 0-3,2 0 1,3-2 2,3 1 0,4-2 0,4-4 0,5 0-1,5 0 0,2 0-2,1 0 0,3-5 0,0 2-1,2 1 0,1-1-1,0 1 0,1 2-1,1 0 0,2 0-1,2 0 0,3 0 1,1 0 0,3 0 0,2 3 0,3-1-2,3 0 1,2-2-1,2 0 2,2 0-1,2-4 0,1-1 0,-1-2 0,3 2 0,-1-2 1,1 1-1,1-1 0,-1 2-1,-3 0-1,0 1 2,-2 2-2,-3 2 1,-2 0 1,-2 0-2,-2 6 0,-4 0 1,2 1 1,-3-2-2,0 2 1,-3 0 0,0-1 0,0-2 1,1 1-1,2-3 1,2-2 0,2 0 0,2 0-1,1-5 0,3-1 2,0 0-2,-3 1 0,0 0 0,-2 0-2,-2 1 1,-2 1 0,-4 2 1,-3 1-1,-1 0 1,-3 0-1,-3 0 2,0 0-1,0 0 0,-3 0 0,0 0-1,-3 0 0,0 0 1,0-1 0,2-4 0,-1 0 0,0 1 0,-1-1 1,0 0-2,-4 2 2,2-1-1,-3 1 1,2 1-1,-1 1-1,1-1 0,-1 2 1,3 0-1,-1 0 1,4 0-1,-2 0-1,3 0 2,0 0 0,3 0-1,0 0 2,-1 0-2,4 0-1,-2-5 2,2 2 0,-1-2-1,0 1 2,-1 1-3,-1 1 1,0 0 0,-1 2 0,-1 0 0,-4 0 0,0 0-1,2 5 1,-5 0 1,3-1-1,-1 1 0,1-2 0,3 1-1,-1-3 1,5 3 0,1-3 0,1-1 0,-1 0 0,3 0 1,-4 0-2,2 0 2,-3 0 0,0-3-2,-2 1 1,-1 2 0,-2 0-1,-1 0 1,-4 0 0,-2 0-1,-4 0 3,-1 2-3,-4 1 1,1 1 0,-3-1 0,-1 0 1,1-2-1,-1 2 1,-3-2-1,0 1 0,-1 0 0,-3-2 0,0 0 0,-7 0 0,0 2 0,-5-2 0,-1 0 2,0 2-1,-4-2-1,-1 0-1,-2 0-1,2 0 2,0 0 1,1 0-1,-7 0 2,0 0-1,0 0-2,2 0 2,-1 0-1,0 0 1,1 0 1,-1 0-1,1 0 1,-1 0 0,1 0-2,-1 0 1,1 0-1,-1 0 1,1 0-1,-1 0 0,1 0 2,-1 0-2,1 0 0,-1 0-2,1 0 2,-1 0 0,-1 0 2,1 0-2,-1 0-2,3 1 1,-3-1-1,0 2 3,1 0-2,-1 3 2,0 2-1,0 6 1,0 8 5,-1-1-6,-4 8 3,0-1-4,1 0 0,-1 4 2,2-1-2,-1 4 1,1 0 0,-2 3 0,3-1 1,1 1 0,-1-1-1,2 0 0,0 1-1,0 0 2,3-3-1,1 3 0,0-1 1,2 0 0,-1 3 3,-1 1-3,-1 3 4,0-1-4,0 2-1,-2 2 1,2-1-1,-2 2 2,2 1-1,-1-2 1,-1 1-2,1-4 2,-1 0-2,1-4 2,-1-2-1,1-3 0,1-1 5,1 1-4,-1-3 3,2-1-3,0-3-1,-1 0-1,2 1 1,-2-2 0,2 3-1,0-1 2,-2 1-2,-1 3 3,1 3-3,-1-1 2,-1 4-1,1 0 1,-2 2 0,1-2 0,-2 1-1,0-2 1,0 0 3,0-2-5,0 1 5,0-2-5,0 0 0,0-1 2,0-1-2,0 0 1,0-1 0,0-2 0,0 2-1,0-1 2,0 1-2,1-2 0,1 3 0,-1-3-1,3 5 1,-3-2 2,2 3-3,0-1 3,-1 0 2,1 1-5,0-2 5,-2 1-4,1-1-1,-1-1 2,-1-2-1,0 2 0,0-2 0,0-1 1,0 2-1,-3-2 0,0-1-1,-1 2 2,-2 2-1,-1 4 1,1-2-1,-1 3 0,0 1-1,-1 1 1,0 2 4,0 3-4,0 0 5,-1 1-4,3 1-2,1 0 1,0 1 0,1-4 0,-1 2-2,1-3 2,2-1 0,0-2 0,1-3 0,1-3 2,0-3-4,0-4 2,0-2-1,0-2 1,1 0 3,1-3-3,0 4 3,1-2-3,0 1 0,-2 3 0,1 0 0,-1 4 0,1 1 0,-2 4 0,0-1-3,0 3 3,0-2 0,0-1 1,-2 0 0,1-4-1,-1-2 0,2-9 0,-1 3 1,1-2-1,0 2 0,0 6 0,0-1 0,0-1 0,0 1 0,0 3 0,0 3 4,0 0-5,0 1 4,0 2-3,1 0-1,1-2 1,1-1-1,0-2 2,0-3-4,0-2 3,1-4 0,-1-6-1,2 1 1,-2-6 0,2 1 0,-2-1 1,-2-5-2,2 0 0,-3-5-1,0 0-3,0 0-5,0 3-12,0-3-34,-12-6-86,-12-8-173,-11-10-11</inkml:trace>
  <inkml:trace contextRef="#ctx0" brushRef="#br0" timeOffset="317556.1632">22282 10863 431,'0'0'17,"0"0"10,0 0 7,0 0-2,0 0-4,0 0-11,0 0-8,0 0-2,0 0-1,0 0-1,-40 65-1,39-26-2,0 9 1,-1 6 2,1 2-4,-3-1 5,2-1-3,2-5-1,0-7 3,0-6-2,2-4 2,6-4 0,-1-3 2,4-2-2,3-2 1,-1-2 0,4 1 1,1-2-2,0 2 1,2-1-2,0-1 2,-2 0 0,1 0 0,3-2 1,-1-3-1,2-2 0,1-1 1,2-3 0,3-1-1,1-4-1,2-2 0,3 0-2,3 0 0,2 0-1,2 0 0,4 0 1,0 0 0,3 0 1,2 0-2,-3 0 0,1 5-1,-4 2 0,1 1 0,-4-1 1,1 0-1,-2 0 0,-2-2 0,2 0 0,-1 0 0,-1-4-1,2-1 1,0 0-1,3 0 0,0-3 0,1-2 0,0 1 0,-2 1 0,0 2 1,-2-1 0,-2 2 0,1 0-1,-3 2 0,-3 3 1,-2 1 0,0 2 0,-3-2 0,-2 0-1,1-1 0,-2-1 0,-3 1 0,2 0 0,-1-3 1,1 1-1,-1 0 0,2 1 0,-1-1-1,3 3 1,-3 0 5,1 2-6,-1 4 5,1 5-5,-3-1 2,2 4-1,-1 2 0,1 3 1,-1 0-2,-2 4 3,0 0-1,-2 0 1,-2 1-2,-1-3 0,-3 2 0,1 0 0,-2-1 1,1 7 1,-1-1 0,0 4 0,-1 3-2,0 5 2,-3 3 0,-1 0-3,-2 4 5,-2 0-6,-1 1 2,0-6 1,2 0-3,-2-7 3,0-4-2,0-5 2,1-2-2,1-4 1,-1-4-1,2 0 1,-3-7 1,0 2-1,-1-2 0,0-3 1,2 5 1,1 1-2,-1-3 0,4 7-1,0-5-2,1 0 4,1 0 1,4-1-5,1 0 6,5-2-6,3-1 3,3-2 2,4-2-1,4-1 1,3-2 0,4-3-1,5 2 1,2-3 0,5 1-1,2-1 1,1-1 0,4 1-1,2-2 2,0 2-1,2-2-1,-1 3 1,1-3-1,1 0 0,1 0 1,2 0-2,0 0 2,3-3-1,4-4-1,1 2 0,0-3 0,2-1 0,2-1 1,-1-2 3,1 2-2,-1-1 1,1 1-7,-2 0 5,-2 3-2,-3 1 1,-4 2 4,-2 2-3,-2 2 0,-3 0 0,0 0-1,-1 0 0,-1 3 1,1 0 0,1-2-1,1-1 0,-1 0-1,-2 0 1,3-2 0,-4-3 0,2-2 1,-2 2-1,-3-2 1,1 0-1,-5 1 0,-2-1 0,1 3-1,-5-1 1,-1 2 1,-2-4-1,-2 2 2,1 0-1,-2-2 3,1 1-3,1-1 1,-2 1-1,-1-3 1,3 1-1,-3-1 0,0 0-1,2 0 0,-2 0 0,0-4 2,0 4-2,0-4 0,-1 1 1,-1 0-1,-1 0 1,2-1 0,-2 2 0,0 2 0,0 3-1,2 1 2,-1-2-2,2 2 0,2 3 0,1-3-1,0 0 1,1 1 0,-1 0 0,2-3 1,-3 0-1,0-1-1,-3 0 0,-1-1 1,-2 1 0,-4-2 3,0 0-1,-2-1 0,-3 3-1,-6-1-2,-3 4 2,-3 0 0,-5 2-1,-1-2 1,1 2-1,-7-1 0,3 4 0,-2-4 0,2 3 1,-2-3-2,4 1 2,-4-2-1,3-2 0,3 2 0,-3-3 0,-1 2-1,3-3 1,1-3 1,-1 0-1,1 1 1,-2-1 0,0-2-1,0 1 0,2-6 1,-2 0 0,3-1 2,-2-3-1,-1-1-2,-1-3 3,2-2-4,-2-3 1,-2-2 2,2-3-2,-3-3 2,0-4-3,0 0 2,0 0-2,1 5 2,-3 1 0,2 5 0,-1 4-2,-1 7 2,1 2-2,-1 1 2,-1 6-1,3-5-1,-1-1 0,-1 2 1,2-5-1,0 0-4,0-1 4,1 1-5,-1-6 1,1-2-3,-1-10-7,1-6-11,2-6-20,-3-10-63,0-11-158,-3-11-57</inkml:trace>
  <inkml:trace contextRef="#ctx0" brushRef="#br0" timeOffset="335912.2131">776 3207 227,'0'0'61,"0"0"-11,0 0-5,0 0-8,0 0-7,0 0-5,0 0-3,0 0-4,0 0-3,-17 6-2,17-6 1,0 1-1,0-1 3,0 0 0,0 0 1,0 0-1,0 3-5,0-3-3,0 0-2,0 0 0,0 0-1,0 0-1,0 0 1,0 0 1,0 0 1,0 0 1,0 2 1,0-2-2,0 2 2,0-2-3,5 3 1,1-1-1,0-1 1,2 3-3,-3-1 1,5-3-1,6 4-2,-6-3 1,9 1-1,0-2 1,-1 0 0,10 1 0,-1-1 1,5 0-2,3 2 3,4-2-3,3 0 1,3 0-1,4 0-3,0 0 5,3 0-7,0 0 0,-3 0 3,-1 0 1,-3 2 0,-3-2 6,-2 0-5,2 2-1,-3 0 2,0-1-2,-1 1 1,-1 0-2,-2-1 0,-2 1 1,2-2 0,0 1-3,0-1 0,2 0 0,0 0 0,0 0 3,-1 0 0,2 0 0,3 0 2,3-1-2,2-2 0,2-2 1,1 1-2,0 0-5,-1 1 7,-1 1-7,-2-1 6,0 3-2,-3 0-2,-1 0 8,-1 0-7,-2 4 8,-2 0-5,-1 2-1,-2-1 1,3 0-1,0 0 1,0-2 0,0 1-1,3-1 0,2-1 0,-1 0 1,5-2 1,0 0-2,1 0-1,2 0 1,-1 0 1,0 0 1,0 1 0,0 3 0,0-3 0,0 2 0,0 0 0,0-1-1,-4 1 0,1 0 0,-3 0 0,-2 0-1,2 0-1,-1 0 1,1-2-1,0 2 1,3-1 2,0-2-2,5 0 0,1 0 1,3 0 0,3 0 0,3-2 0,2-1 0,1-1 1,0 1-1,0 0-1,-2 1 1,-3-1 0,0 2-1,-4 1-1,-2 0 2,2 0-1,-1 0 1,-1 0-1,0 1 0,-1 2-1,2 1 1,-3-1 2,2-2-2,-3 2 0,2-2 0,-1 1-4,-1-1 5,3-1 0,1 0-1,0 0 4,3 0-3,0 0-1,1 0 1,0 0 0,1 0 1,-3 0-1,0 0 0,0 4 0,-2-1-2,-1-2 2,1 2-1,-2 0 1,-1-1 0,0-1-1,0 2 1,-1-1 0,1-2 1,-2 2-1,0-2 1,0 0-2,0 0 2,0 0 1,2 0-2,1 0 2,3-4-1,0 1-2,3 0 2,2-1-1,1 1 0,1-2 2,-1 2-2,-1 0-1,0 1 2,-5 1-2,2 0 0,-1-1 1,-2 1-1,0 1 0,0 0 0,0-2-1,1 2 2,1-2-1,-1 1 2,2 1-1,0-2-1,1 1 2,0-2-1,3 0 0,2-2 1,1 0-2,2 2 1,0 1 1,1-1-1,0 0 0,-1-1-1,0 1 0,-2 2 0,-1 0 0,-2-1 1,-1 1-1,-2-1 0,-1 0 0,-3 2 0,2 0 0,-2-1 2,-1-1 0,0 0-2,1 0 0,2 0 0,-3-2 0,2 0 0,2 1 1,0 1 0,1 0 0,-1 1-1,2 1 0,-1-2 2,-1 2-2,1-2-4,-1 1 5,-1-1-1,-1 2 1,2-2 4,-2 2-3,-2-3-2,1 2 0,-1 0-5,-3-1 4,2 1-4,-1-1 5,-1 0 1,1 2-1,-1 0 2,2-3-2,2 3 1,2-2 0,0 2-1,0 0 0,3 0-2,-2 0 2,-2 0 1,1 0-1,-2-2 2,0 2-1,-1-1-2,-2 1 1,0 0 1,-3 0-1,3 0 5,-1 0-6,1 0 1,0 0 0,-1 0-4,1 0 4,-1 0 0,1 1 0,0-1 0,-3 2 1,3-2-1,-2 0 1,0 0-1,-2 0 0,1 0 0,1 0 0,-1 0 2,-2 0-2,2 2 0,-4 1 0,1-1 4,-4 1-4,2 0 5,0 1-5,1-4-1,3 4 2,0-4-1,2 0 0,0 0 1,2 0-1,-1 0-3,1 0 2,0 0 1,-1 0 1,-2 0 3,-1 0-4,1 0 1,-4 0-4,0 0 3,0 0 0,-2 3 1,4-1-1,-4 1 1,2-2-2,0 0 0,-1 2 1,-1 1 1,2-3-1,-1 2 0,2-1 0,2 0-1,1-2 1,2 0 0,2 0 0,0 0 1,0 2-1,2 1 0,-3 1 0,0-1 0,0-1 0,-1 4-1,-2-2 0,-1 1 0,1 2 1,-3-1 1,0 0-1,-1 0-1,0-1 1,1-1 0,-2 0 0,-1 1 2,3-2-2,-2 0 0,1-3 0,0 1-1,-2 1 1,0 0-1,-2-1 2,-2 2-1,1-1 0,-3-2-1,0 2 0,2-2 1,-3 1 0,0-1 2,2 1-2,0-1 0,1 0 1,2 0-1,0 0 0,0-2 1,1-2-1,0 1 1,-3 0-2,0 0 0,-1 2 2,-2-2-2,1 1 1,-4 2-1,0-1 0,-1 1 2,0 0 0,0 0-1,0 0 0,1 0 0,1 0-1,-2 0 0,1 1 1,-3 2 0,1 0 0,-1-2-2,1 1 2,-1 0 0,0-1-1,1 1 3,1-1-2,-1 1 0,-1 0 1,1-1-2,-4 0 1,1-1 1,-9 2-1,2-1 0,1 1 0,0-1-1,6 2 1,-9-1 0,1 0-1,-7 1 1,4-2 0,-2 0 0,2-1 0,-2 2 1,1-2-2,0 0 1,0 0 0,0 0 0,-1 1 0,-1-1 1,-4 0-1,4 2-3,-6-2 3,1 0 0,1 0 0,-7 0 1,5 0-1,0 0-1,1 0 2,0 0-1,-6 0 0,0 0 1,0 0-1,2 0 0,-1 0 0,2 0-1,-2 0 1,1 0 0,-1 0-1,0 2 1,1-2 0,-1 0 0,1 0 0,-1 0 0,1 0 0,-1 0 1,1 0-1,-1 0 2,1 0-2,-1 0 0,1 0 0,-1 0-2,1 0 3,-2 0-1,1 0 1,-1 0 0,1 0-1,-1 0-3,3 0 4,-3 0-2,1 0 1,-1 0 2,0 0-3,2 0 1,-2 0 0,0 3-1,1-3 1,-1 0 0,0 0-1,0 0 2,0 0-1,2 0 2,-2 0-2,0 0 0,0 0 0,0 0-1,0 0 1,0 0 1,0 0-1,0 0 0,0 0 0,1 0-3,-1 0 3,0 0 1,0 0-1,0 0 1,0 0-1,0 0 0,0 0 0,0 0 0,0 0 0,0 0-1,0 0 1,0 0 0,0 0-1,0 0 1,0 0 0,0 0 1,0 0-1,0 0 0,0 0 0,0 0-1,0 0 1,0 0 0,0 0 0,0 0 0,0 0 0,0 0 0,0 0 0,0 0 0,0 0 0,0 0-2,0 0 2,0 0 0,0 0 0,0 0 2,0 0-2,0 0-3,0 0 4,0 0-2,0 0 1,0 0 3,0 0-6,0 0 2,0 0-1,0 0-2,0 0-2,0 0-4,0 0-5,0 0-10,0 0-10,0 0-26,3-5-46,-1 2-81,1 0-113</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1:42:22.455"/>
    </inkml:context>
    <inkml:brush xml:id="br0">
      <inkml:brushProperty name="width" value="0.05292" units="cm"/>
      <inkml:brushProperty name="height" value="0.05292" units="cm"/>
      <inkml:brushProperty name="color" value="#FF0000"/>
    </inkml:brush>
  </inkml:definitions>
  <inkml:trace contextRef="#ctx0" brushRef="#br0">7766 10157 518,'0'0'-3,"0"0"-3,0 0 2,0 0 11,0 0 10,0 0 15,0 0 6,0 0 3,-49 4-4,48-4-5,1 0-7,0 0-2,0 0-3,3 0-3,11 0-5,5 0-4,5 0-3,-1 0-2,0 0 0,1 1-2,2 1 0,3-2 0,0 2-1,4-1 2,2-1 0,3 2 2,4-2 2,6 0 1,4 0-1,8 0 0,2 0 0,5-2-1,1 1 1,3-1-2,3 2 0,1-2-2,3 1 1,2 1-3,2-1 1,4 0 0,0-1-1,2 0 1,-1 1 1,6-2-1,1-1 0,1 1 0,4-1 0,-1-1 1,0 0 0,2-2-1,-2-1-2,2-1 1,0 2 0,-1-3 0,-2 2 0,-1-1 1,-1-1 0,-1 2 0,-1-2-1,2 3 0,-4-1 0,-1 2 0,-5 2 1,1 0-2,-1 3 3,-2-1-2,-1 2 0,0 0 1,-1 0-1,-3 0 0,-1 0 1,-5 0-1,0 0-1,-2 0 1,-2 0-1,-2-1 1,2-2 1,-5-2 0,1 2 2,-3-3-2,0 0-1,-2 0 1,-1 0-2,-2-2 1,-4 5 2,0-4-3,-3 2 1,-2 1 0,-1-2-1,-4 2 1,-1 1 1,-3-1 0,-2 3-1,-2-3 1,-2 3 0,-4-3-2,0 1 3,-1-1-1,-1-1-1,-2 1 3,-1 1-3,-6 0 1,-2-2 0,2 3 0,-7-1 0,0-1 0,-4 3 0,-6 1 0,0-2 0,0 2 0,1 0 0,1-1 0,-1 1 0,1 0 0,-1-1 0,1 1 0,-1 0 0,-1 0-3,1 0-1,-1-3-1,0 3-3,0 0-7,-2-3-10,-11-8-28,-5-6-61,-8-6-177,-1 0-37</inkml:trace>
  <inkml:trace contextRef="#ctx0" brushRef="#br0" timeOffset="12439.7115">20044 5162 151,'0'0'9,"0"0"13,0 0 14,0 0 4,0 0-4,0 0-6,0 0-9,0 0-3,0 0-3,0-16-2,0 8-1,0 3-1,0 0-1,0 1 0,1-1 1,1 0 0,2 2 2,-4 3 2,0-1 7,0 1 2,1-1 5,-1-1 4,2 1 0,-2 1-1,0-2-5,1 1-3,-1-1-5,0 0-3,0 1 0,0-1-4,0 1-2,0-1-1,0 1-3,0 1-2,0-1-1,-3 1-2,-7 1-1,1 10 0,-5 7 3,4 11-5,0 3 6,-2 4-5,4 0 0,0 1 1,1-6-4,4-2 5,0-5-2,3-2 1,0-1 1,4-1-1,4-2 0,-1 2 1,2-4 0,2 3-1,1-2 1,2-3-1,-1 1 0,3-3 0,-6-5-2,4-1 2,-5-3-2,3-3 3,5 0 0,-1 0-1,3-8 5,-3-3-4,0-6 2,-4-2 0,-1-3 0,-2-2 0,-3-3 2,-1 0-2,0-3 1,-1 0 0,-1-3-2,-3 1 2,0 0-1,0 0 0,-2-1-3,-2 0 1,0 4-4,-2 2 3,0 4 2,2 6-2,-2 2 3,0 5-2,-1 2 0,1-1 1,-1 4-2,-1 0 0,3 2-2,2 1 1,3 2 0,-1-2-2,-4 2 0,-1 0-1,-1 0-3,-1 5-4,3 2-10,1 0-14,3-2-24,-1 7-27,2-4-47,0 11-125</inkml:trace>
  <inkml:trace contextRef="#ctx0" brushRef="#br0" timeOffset="12760.7298">20590 5445 456,'0'0'46,"0"0"5,0 0 0,0 0-3,14 100-12,-14-71-8,-4 1-10,-6 4-4,0 1-2,-2-1-2,-2 2 2,2 0-4,-1-1 0,2-4-6,0 0 1,0-7-3,5-7 0,3-6 0,2-7-6,1-4 1,-2 0-6,2 0-1,0 0-12,-1 2-20,0-2-30,-1-6-40,-1-9-87,2-10-67</inkml:trace>
  <inkml:trace contextRef="#ctx0" brushRef="#br0" timeOffset="13480.771">20979 5177 588,'0'0'40,"0"0"5,0 0-4,0 0-15,0 0-6,0 0-9,0 0 0,0 0 1,0-86-2,0 56-1,0 1-1,1 1-1,2-5-1,2 4-1,0 1-2,0 9 0,-2 6-2,-2 9 1,-1 4 0,0-1-2,3 1 0,4 7 0,1 13 1,1 10-1,-1 7 3,-2 5-3,-3 2 1,1 0 3,0 0-5,-1-3 5,1-4-4,1-3 0,1-3 3,-1-2-2,2-2 1,-2-3 0,1-1 0,-3-7-2,1 1 1,-3-5-1,1-1 0,1 1 1,-3 0-1,1-1 0,-1-6-1,0 7-2,0-7 1,0 2-2,0-2-2,0-5-4,0 0-1,0 0-1,0 2-2,0 0 0,0-2 1,-3 0 0,-5 0 2,0-7 0,-5-2-1,8 4 1,-4-3-3,-4-1 2,4 4 3,-5 0 4,-2 4 4,0 1 2,-6 0 4,2 6 2,2 1 5,6-2 2,-2 2 4,7-4 1,-3 2-1,2-1-1,3-3-4,2 3-3,3-4-2,-1 0-1,1 0-3,-2 0-1,2 3-1,0 2-1,0 4 2,6 3-1,6 0 0,6-5 0,4-4 0,3-3-1,4 0-1,1 0 0,4-5 2,0 0-2,-1 0 0,-1-2 0,-3 3 0,-3-1 0,-7 0 0,-2 5 0,-7-3 0,-5 3-3,1 0-1,-6 0-2,0-2-6,0-3-10,0-4-16,-9-4-22,1 1-32,-3-5-76,2 4-119</inkml:trace>
  <inkml:trace contextRef="#ctx0" brushRef="#br0" timeOffset="14022.802">21189 4741 688,'0'0'16,"0"0"7,0 0 2,0 0-3,0 0-6,0 0-7,0 0-3,92-63-4,-73 63-1,1 8 0,0 5-1,-2 6 1,-4 8 1,-1 1-2,-1 6 2,-2 0-2,0-2 1,-3 2 0,1-1 2,-1-2-1,1-2 2,-2-4 0,1-1 0,2 1 0,1-4-1,-1 0-1,0-1-1,-1-2 3,2-2-4,-4-2 4,1-4-2,-1-5-2,-2-1-1,1-1 1,1-3 1,2 0 0,7-5 3,-1-4-7,-3-4 6,-5 1-7,-1-1 6,-4 4 0,-1 2 2,2 3-2,-2 4-1,0-1 0,0 1-3,-6 10 5,-7 12-5,-2 12 5,1 10-3,2 6-1,1 6 1,1 5 0,4 5 2,5 3-2,1-2 0,0-1-1,7-3 1,3-5 4,-1-8-3,-1-8 4,-2-4-3,-3-7 0,0-12 2,-3-1-1,0-6 1,0-2-3,0-1 1,0-4-2,-3-2-1,-3-1-2,-4 1-2,0-3-10,-10 0-15,-3 0-37,-3-12-54,-11-1-145,0-2-48</inkml:trace>
  <inkml:trace contextRef="#ctx0" brushRef="#br0" timeOffset="14779.8453">19391 4671 627,'0'0'22,"0"0"10,0 0 3,0 0-4,0 0-10,0 0-8,0 0-2,0 0-6,0 0 0,0 0-3,9-50 0,-15 50-2,-4 11 0,-7 9 0,-2 9 2,5 4-2,3 1 2,3-2-3,4-1 1,2-4 0,2-3 0,0-4 0,6-2 1,2-1-1,3-3 0,2 0 0,3-4-1,0 1 1,2 1 1,1 1-1,-1 3 0,-3 2 0,-2 3 1,-4 5-2,-3 5 2,-5 4 1,-1 4-3,-7 0 3,-3-4-4,0-3 3,-3-7-2,6-8 2,1-8-2,4-6 1,2-3-1,-1 0 0,1 0 1,0 0-2,0 2 1,0-2-1,1 0-1,10 0 2,6-2-2,-1 2 0,5 7 2,-1 10-1,-3 9 2,-2 8 0,-4 12 1,-3 5 2,-2 5 1,-3-4-1,-3-3 3,1-3-2,1-7 1,1-6 2,1-1-6,3-3 5,2 0-5,2 0 0,1 1 1,2 2-2,1-2 0,2 7 0,1 1 1,0-1 0,1 1 3,-1-1-3,-1-1 0,0-2-1,1-6 0,-4-4-1,0-4 1,-5-6-1,-1-7-3,0-4-4,-4-2-11,4-1-26,2-13-50,-6-8-145,3-8-73</inkml:trace>
  <inkml:trace contextRef="#ctx0" brushRef="#br0" timeOffset="27563.5765">15487 10553 258,'0'0'40,"0"0"-5,0 0-3,0 0-3,0 0 1,0 0-2,0 0-2,0 0 2,0 0-2,0 0-1,-3-16 3,3 15-7,0 0 0,0-1-3,-2 1-6,2-1 0,0 0 0,0 1-2,0-1 1,0 1 4,0-1-4,0 1-2,0-1-1,0 1 0,0 0-2,-1-1 0,1 0 1,0 1 0,-2-1-1,2 2 1,0-3-3,0 1 0,0 2 0,0-2-1,-1 0-1,1 1 0,0-1 0,0 1-1,0-1 1,0 0 0,0 2-1,0-3 0,0 2-2,0 0 3,0-1-2,0 1 2,0-4 0,1 1 1,2-1 0,3-2-1,-3 3 0,0 1 0,4-3 0,-3 2 1,-1 1 0,4-2-2,-2 3 0,-2 0 0,7-1 0,-6 1 0,0 2 0,5-2 1,-3 2 0,7-1 1,-3-1-1,3 0 1,-1 1 0,-1-1-1,2 1 1,0 0-2,2 1 2,-1 0 0,6-3 0,-8 3-1,8 0-1,-1 0 1,-6 0 0,7 0 1,-2 0-1,2 0-1,4-2 0,-8 0-1,3 1 2,0-1 0,3 1-1,4-1 1,-2 0-1,-6 2-1,2-2 1,0 1 0,0 1-1,1 0 2,-1 0-2,-1 0 1,2 0-1,5 0 0,-1 0 0,-1 0 0,0 1 0,0 1 1,2 0-1,0 0 1,3 1 0,0-2 0,1 1-1,2 0 0,0-2 1,0 3 0,1-3-1,0 0 1,2 1 0,1-1 0,2 0-1,-2 1 2,0 2-1,-1 1-1,0-1 0,-1-1-2,2 3 2,0 2 1,1-2 2,-1 2-1,1-2-2,2 0-2,-1-2 4,0 1-2,-1-1 1,3-3 1,1 0-3,0 0 1,2 0-1,0 0 2,2 0-1,0 0 0,1 0-1,-1-2 2,3 1-1,-2 1 2,0 0-2,-1 0 1,0 0-1,-2 0 0,0 0 2,1 0-5,1-2 5,-2 2-1,1 0 0,0-2 3,0 1-3,2-1-1,-1 2 0,0 0 1,0 0-1,-2 0-1,-3 0 2,0 0-1,0 0 1,-4 0-1,0 0 0,0 0-1,-1 0 0,1-2 2,-3-1-1,2 1 1,-3-1-1,1-2 0,-1 1 1,0-1 0,-2-2-1,0 2 1,-1 3-1,-3-1-1,0 1 2,-1 2 0,-9 0-1,3 0 0,-2 0 1,2 0-3,1 0 2,-3 0 0,5 0 0,-3 0 1,9 0-1,-3 0 0,0 0 0,-1 0 0,1 0-1,-2-1 2,3-1-2,0 1 2,0 0-1,0 1 0,2 0 0,-1 0 0,1-3 1,-2 3-2,3 0 1,0-2 2,1 2-2,0 0 1,1-2-1,1 2-1,-1 0 1,0-1 0,2-1 0,-4 1 0,4-3 0,-1 4-1,0-3 1,-1-1 1,0 3-1,1-1 2,-1 1-2,1-2 2,2 1-2,-1-1 1,2 0-1,-2 2-1,2-1 2,0 2-1,0 0 0,0 0-1,0 0 2,-3 0-3,1 0 2,-3 0 0,2 0 0,-2 0 3,1 2-3,-2 1-1,1-2 1,-1-1-1,-2 2 2,-1-2 1,-1 0-2,-2 0 0,-4 0 0,1 0-4,-2 0 4,-6 0 0,6-2 1,-7 2 0,-6-1 0,0 1-1,0-2 0,-1 2 1,2-1 0,0 1 0,-6 0-2,0-2 2,0 2-2,1 0 2,0 0 0,1 0-2,-1 0 2,1 0-2,-1 0 1,1 0 3,-2 0-3,1 0 0,-1 0 0,2 0 0,-2 0 0,1 0 1,-1 0-2,0 0-2,2 0 1,-2 0-3,0 0 0,1 0-1,-1 0-5,0-3-4,0 0-11,-9-1-20,-5-7-64,-5 0-202,-13-7-17</inkml:trace>
  <inkml:trace contextRef="#ctx0" brushRef="#br0" timeOffset="44803.5626">24994 2984 293,'0'0'37,"0"0"4,0 0 3,0 0 3,0 0 4,0 0-6,0 0-4,7-79-5,-7 74-7,1 0-5,-1 5-3,0-2-2,0 2-3,0-1-4,0-1-2,0 0-3,0 2-3,0-3-2,0 2-1,0 0-1,2 1 0,-1 0 0,4 7 1,-1 12 0,3 6 2,-2 7-1,2 3 1,-3 2-1,-1 5 1,0 1 3,-3-1-4,1 3 3,-1 1-5,0 0 0,2 4 3,-1 3-2,-1 6 4,2 1-2,-2 1 2,0 0-4,0-4 3,0-1 2,0-7-3,0-3 4,-2-8-4,2-2 0,-1-5 1,1-3-1,-2-5 0,2-5 0,-1-1-1,1-5 0,-3-1 0,2 2 1,-1-2 0,-1 0 0,2-7 2,1 2-2,0-6 0,-2 0 1,2 0-1,0 1 1,-1 2 1,1-3 0,0 3-1,-3-2 0,3 0 0,0 1-1,0-1-1,0 1-2,0-2 0,0 2 0,0-2 2,0 1-2,0-1-1,0 2 0,0-2-2,0 2 3,0-2 0,3 0 0,3 4 1,5-3-1,8 1 0,2-2 0,5 1 0,1-1 0,3 0 1,2 0-1,4 0 1,3-1-1,2-2-1,1-1 2,2 2 0,0-1-2,1-1 1,0 1 0,-1 2-2,0 1 3,0 0-1,-2 0 1,1 0-1,-3 0 0,0 0 0,0 0 0,0 1 0,0-1 0,1 0-1,1 2 1,0 1 0,2-1 0,1 1 2,4-1-3,1 1 1,2-1 0,1 0 0,-2-2 0,1 0 3,-3 0-3,-3 0 0,0 0 0,-2-3-1,-1-1 1,-1 0 0,0-2 1,3-1-1,-2 2 1,3-2-1,2 0 1,1 1 0,0-1 0,2 3 0,1 1 0,2 0-1,-2-1 0,0 1 0,1 1 0,1 0-1,-1 2 1,1 0 0,1 0 0,0 0 2,-1 0-1,3 0-2,-2 0 1,1 0 0,2 0 0,0 2 2,3 0-2,-1-2 1,4 0-1,0 0-1,-2 3 1,0 0 2,0-1-3,-2 1 2,-1 2-1,-1-1-2,-2 3 2,-1-2 0,-3 0 0,-1 0 1,-1 2-1,-1-2 2,-2 0-2,-4 2-1,-4-4 1,-4-1-1,-4 0 0,-3-2 2,-8 1-1,-1-1 0,-5 0 0,-1 0 0,6 0 0,-7 0 2,5-1-1,-8-1 2,-5 1-2,2 1 0,-3-4 1,2 4 0,-2-4 1,3-1 0,-3 2-1,2-5 1,0 1-1,0-4-1,2-4 1,-3-3-2,2-6 2,0-3-2,-3-3 0,1-2 0,0-5-3,-1-2 3,0-3-2,-2-2 1,2-2 2,-1-5-2,-1-2 1,-1-1-1,2-1 1,-2 0-3,0 1 5,0 1-2,0 6 2,0 0-1,0-2-4,0 0 2,0-2-4,3-2 5,0 0 1,1 1-1,1 3 1,0 5-1,-2 6-2,0 7 2,-2 2 1,-1 9-1,0 3 3,0 4-4,0 1 2,0 1-1,0 5 0,0-3 0,0 4 2,-1 0-2,-1 1 0,1-1-1,-1 0-1,1 2 3,-1-2 0,2 5-1,0-2 1,0 2-1,0-1-1,0 0 1,0-2 0,-1 3 0,1-2 1,-2 1-2,2-1 1,-1 0-1,-1 1 0,-4-1 0,0-1-2,-6 2 1,-8-2 2,-2 3-1,-8 0 4,0 0-3,-4 1 0,-2 5 0,-3-1-2,-3 0 2,-1 0 2,-3-2-2,1 1 0,-3-1 0,0-3-2,-1 2 4,0 0-4,-3-1 2,0 1 0,-1 0 0,-1 1 0,-3-1 2,0 3-4,-4-2 2,-3 1 2,-1 1-2,-4-2-2,-3 2 2,-3-2 2,-5-2-2,-2 2 0,-5-1 0,0 0 0,-1-1 0,4-1 1,-1 2 0,1 0 0,2-2-1,2 1-1,0-1 1,5 2 1,0-2-2,6 2 1,2 0 0,3-2 0,1 1 0,-2 1 0,1 0 0,2-1-1,-2 2 1,1-2 0,2 2 0,3-1 0,2-2 0,5 2-1,2-2 1,3 0 0,0 0 0,2 0 1,1 0-1,2 0-1,0 0 1,-1 0-2,1 0 1,-2 0 4,2 0-3,2 1 0,2 2 0,3-1-3,6 0 3,3-2-1,6 2 1,0-1 0,8 1-1,-1 0 1,-1-1 0,3 1 0,-1 1 0,6-2 0,-5 2-1,5-1 0,-4 1 1,0 0 0,0 2 0,0-3-2,-1 1 2,3 2 0,3-3 0,-7-1 2,5 1-2,-8-1-1,2 1 0,-2-2 1,-4 1 1,-1-1-1,-7 0 1,1 0-1,-1 1 0,0 1 0,9 0 0,-2-1 2,9-1-3,4 0 2,-7 2-2,7-2-1,0 0 2,2 1 0,4-1 0,-1 0 1,1 0-1,-2 0 1,1 2 0,-1-2 0,0 0-1,0 0 0,1 0 0,-1 0 1,2 0-2,-1 0 1,1 0-1,-2 0-1,2 0 1,0 0-2,0 3 1,0 9 1,2 7 1,4 8-1,4 7 1,-2 3-1,0 1 1,1 1 2,-3 1-2,0-1-1,-1-2 0,-1-2 3,-3-3-3,2-3 3,0-1-3,0-4-3,-2-1-2,4 0-10,-2-7-12,0 3-42,1-2-103,-1-2-152,0-3 4</inkml:trace>
  <inkml:trace contextRef="#ctx0" brushRef="#br0" timeOffset="46032.6329">25207 2169 466,'0'0'26,"0"0"-2,0 0-4,0 0-4,0 0 3,0 0 4,0 0 0,0 0 2,0 0 0,20 52-4,-14-38 1,-1-2-3,5 0-1,-4-4-2,4 2 0,-1-2 0,-5-5-3,5-2 1,1-1-4,6-1-2,1-11-1,1-7-3,0-3 1,0-5-1,0-2-1,0-3 1,2 0-3,0-2 0,2 1 0,3-3 1,1 0-2,3 1-5,0 3-6,1 4 2,-1 7-1,-3 4 8,0 9 1,-3 3 0,2 5-1,-1 5 1,2 12-1,0 1 11,0 7 0,-1 4-2,1-1 4,0 3-12,0 0 1,1-3 1,1-2-1,-1 1 0,2-3 1,0-1-1,1-1 1,2-2 3,1-6-2,1-2-1,-1-4 0,2-3-5,-2-3 5,0-2-1,-2 0 1,-1 0 1,-3-5-2,1-2-1,-1-3 2,-2 1 0,-2-4 0,-3-1 2,2 2-2,-2-8 1,-2 1-1,3-5 0,1-3-1,-2-4 2,5 2-2,-2 0 1,0 4 0,-6 4-10,-2 8 0,-8 6-1,-3 4 9,-4 3 0,5 0 9,6 0 2,1 2-12,3 6 11,-1 5-9,-3 1-3,2 1 3,-1 2-1,4 0 1,-2 0 0,5 0-1,0 4-1,4 0 2,3 5 0,3 2 0,0-1 0,3 2 0,-1-2-1,3 0 1,1-1 1,-1-2-1,4-2 0,-2-5 1,0-1-1,3-6 0,3-2 0,4-4 1,8-4 0,6-2 0,6-10 0,3-3-2,6-7 3,0-5-2,5-3 1,1-5-1,-2-3 0,1 1 1,0 2 1,-3 4-2,0 3 3,-3 4-1,-8 5-2,-4 6 0,-7 4 0,-10 4 0,-4 3 0,-8 2-2,-6 0 1,-4 2 2,-4 5-2,-4-4 1,-4 6 0,0-1-1,0 4 1,-1 5-1,-1 3 0,-2 4 1,-4 5-2,-3 4 2,0 8-2,-3 1 2,-5 3 0,-1-1 1,-2-3-2,0-5 0,1-5-1,1-7 2,2-9 0,3-5 1,2-6 0,2-4-1,0 0-1,-3 1 0,-1 2-3,-3-3-6,-5 0-10,1-6-20,-8-9-49,3-3-94,-6-5-125</inkml:trace>
  <inkml:trace contextRef="#ctx0" brushRef="#br0" timeOffset="46932.6843">25964 2910 388,'0'0'65,"0"0"0,0 0-10,0 0-10,0 0-5,0 0-10,0 0-6,0 0-4,0 0-5,0 0-1,-9-37-3,9 35-5,0 2-4,0 0-1,0 17-3,0 14 5,2 19-2,2 14 5,2 12-1,-1 8-3,-3 5 2,-2 1-4,0 0-1,0-6 3,0-6 0,-2-12 3,2-7 2,0-6-1,0-7 2,0-5-4,5-6-2,1-6 1,0-2 0,-1-5-1,0 0 1,0-5-1,0-2-1,-4-5 1,2-1-1,-1 1 0,-1-4 1,1-1-1,-2-5 1,0 4-2,1 1 0,-1 0 1,1 2 1,-1-7-1,0 0 1,0 0-1,0 0 0,2 0 0,-2 0-2,0 3-2,0-3-10,1 0-20,4-11-58,5-10-180,1-8-52</inkml:trace>
  <inkml:trace contextRef="#ctx0" brushRef="#br0" timeOffset="47723.7296">28620 2767 365,'0'0'51,"0"0"-2,0 0-1,0 0-2,0 0-4,0 0-4,0 0-5,0 0-6,0 0-4,-46-68-3,44 65-5,-1-1-4,2 1-2,1 3-6,-2 0-2,-1 12-1,0 12-1,1 17 0,-1 13 2,1 10-3,2 9 3,0 3 3,0 3-4,-1 0 3,1-3-2,0-4-3,-3-1 6,0 0-3,2-6 4,-4 2 0,2-4 1,-1-4 3,-2-2-3,2-3 2,-3-4-4,3-1 2,1-2-3,0-5 0,1-2-1,2-5-3,0-5 3,0-10 0,0-2 1,0-7 0,2-7-1,-1 2 0,-1-6 0,0 0 1,0 0 1,0 0-1,0 0 0,0 2-2,2-2 0,-1 0-2,1 0-1,2 0-3,1 0-3,1-7-11,0 2-21,-4-5-52,2-2-114,-3-8-108</inkml:trace>
  <inkml:trace contextRef="#ctx0" brushRef="#br0" timeOffset="49151.8113">26751 4932 487,'0'0'28,"0"0"4,0 0 4,-102-36-2,73 35-6,2 1-9,1 0-6,1 10-4,5 4-1,0 7-2,4 6-1,0 6 3,3 8-4,1 2 5,5 4-1,1 4-4,5-2 3,1 0-6,0-2-2,3-6 3,7-6-1,3-5 2,1-6 2,2-2 0,2-7 1,-4-6 1,-1-3 1,-3-4 2,2-2 0,2 0-4,-4-3 0,3-6-1,-2-3-4,-1-1 4,-2-7-3,0 1 0,-2-2 3,-1-1-3,-2 8 3,1-1-2,-1 3-1,0 2 0,2-2-2,-1 3 1,6-1-1,-4 4 0,4-3 0,-3 6 0,6 2-2,2 1 1,2 1-1,0 10 1,-1 3 1,-4 3-2,-4 2 1,-3 3 0,-2 3 0,-3 2 1,0 2 1,-2 1-1,-2-3-1,-2 2 1,2-12-2,1 1 1,1-7-3,1-6-7,1 1-23,0-6-37,0 0-49,0 0-110,0 0-63</inkml:trace>
  <inkml:trace contextRef="#ctx0" brushRef="#br0" timeOffset="49479.83">26979 5184 432,'0'0'33,"0"0"6,0 0 1,27 93-2,-25-65-3,-2 1-9,0 0-8,0-1-4,0-2-4,1-8-2,1 0-1,-1-7-1,-1-5 3,2 0 2,-2-6 4,0 0 3,0 0-1,1 0-1,0-2-4,-1-15-1,2-8-1,-2-10 0,0-1-1,1-5 1,1-1-2,2 2-3,2 1 3,4 2-6,0 3 2,4 5-2,0 4-3,3 3 2,2 4-2,1 4 0,3 1-1,2 2-1,2 1-2,1 2-3,-1 1-7,-1 2-8,-6 1-17,-5 1-32,-4-1-45,-8 1-160,2 2-19</inkml:trace>
  <inkml:trace contextRef="#ctx0" brushRef="#br0" timeOffset="49659.8403">26965 5380 676,'0'0'20,"0"0"1,0 0-4,0 0-4,0 0-5,0 0-4,82-2-4,-55-3-4,1-2-5,-1 0-26,-1-1-43,-4-1-131,-5 1-86</inkml:trace>
  <inkml:trace contextRef="#ctx0" brushRef="#br0" timeOffset="49919.8552">27472 4729 642,'0'0'23,"0"0"1,-78 17 3,53 3-1,1 6-4,2 6-5,0 9-4,5 7-5,3 6-4,5 4 2,4 1 0,5 0-4,0 1 3,6-4-4,6-2-1,4-4 1,1-1-3,1-5 0,2-4-6,-1-3-11,1-8-30,1-6-48,-7-9-136,3-5-73</inkml:trace>
  <inkml:trace contextRef="#ctx0" brushRef="#br0" timeOffset="50231.8731">27485 5246 721,'0'0'22,"0"0"-3,0 0-2,0 0-2,75-81-2,-56 71-8,-5 5 0,3 5-4,0 0-2,-2 0 1,1 10-5,-3 5 4,-7 6-3,-6 1 2,0 5 1,-10 6 0,-4 4 0,-5 4 1,-3 3 0,0-2 1,1-2 1,5-6-1,1-5 2,7-12 1,3-5 2,4-2-2,1-5 4,0 5-2,1 2-1,4-5 1,5 1-3,6-3-1,0-4 0,8-1-3,2 0 0,0-6 0,3-3-3,0 0-2,0-2-3,-6 0-9,-4 6-15,-10 0-38,-2 5-64,-7-7-166</inkml:trace>
  <inkml:trace contextRef="#ctx0" brushRef="#br0" timeOffset="50682.8988">28049 4753 670,'0'0'28,"0"0"0,-31-87-9,17 67-8,-3 4-4,2 7-3,1 6-5,-3 3 1,-1 3 1,-4 9-2,2 5 3,4 4-2,3 2-1,0 4 2,4 2-1,3 1 0,4 1 2,2-1-3,0-1 2,5-4-2,4-1 1,3-3 0,2-2-1,1 0 1,-1-4 0,1 0-1,-2-3 1,-5 0 0,0-3 0,-4-1 1,-2-6-1,1 3 1,-3-5 0,0 0 1,0 0 1,2 0 1,-2 0 1,1 1 3,-1-1-2,-3 0-2,-12 0-1,-7 0-1,-5 0-2,8 0 1,-1 0 1,6 0-1,2 0 1,-2 0-1,9 0 0,-1 0-2,3-1-2,3-9-3,0-4-9,6-10-23,10-5-39,5-4-117,7-3-106</inkml:trace>
  <inkml:trace contextRef="#ctx0" brushRef="#br0" timeOffset="50971.9154">28026 4571 663,'0'0'22,"0"0"1,0 0 2,0 0 1,0 0-7,0 0-4,59 104-8,-40-71-2,-2 2-3,2 2 0,-2 0-2,-1 4 2,-2 3-3,-3 3 2,-5 4-2,-5 5 2,-1 2 2,-3 2-4,-6 1 5,-4-4-4,-1 0 3,-3-3 4,-1-4-2,-2-4 4,1-3-5,3-11-1,3-9-2,5-6 0,3-8 0,2-6 1,2 2-2,1-5-2,-2 0-6,1 0-10,-1-5-17,2-3-32,0-7-52,5 0-173,2-6-4</inkml:trace>
  <inkml:trace contextRef="#ctx0" brushRef="#br0" timeOffset="51211.9291">28412 5017 751,'0'0'25,"0"0"-1,0 0-3,0 0-7,0 0-6,0 0-4,0 0-5,0 0-1,0 0-3,8-17-8,-6 17-17,-1 0-49,5 3-79,-5 11-148</inkml:trace>
  <inkml:trace contextRef="#ctx0" brushRef="#br0" timeOffset="51368.9381">28386 5387 759,'0'0'13,"0"0"-1,0 0-4,0 0-14,0 0-12,0 0-27,0 0-51,0 0-186,0 0-18</inkml:trace>
  <inkml:trace contextRef="#ctx0" brushRef="#br0" timeOffset="52103.9801">25600 6411 719,'0'0'18,"0"0"-7,0 0 0,0 0-4,0 0-1,0 0 3,0 0 3,0 0 1,0 0-6,56 115 1,-39-67-6,1 2 1,-1-1 1,-2-1-1,-1-2 4,-4-7-1,-1-4 2,-1-6 1,-3-9-1,-4-10-1,1-3 2,-2-3-3,0 2 2,0-2 1,0 3 0,0-7 1,0 0-1,0 0-1,0 1-1,0 1 0,0 0-2,0-2-1,0 0-2,0 1 0,0-1-2,7-7 0,4-9 1,5-7-1,5-2 0,-1-1-1,6 3-1,0 2 1,1 7-1,-1 4 1,0 7 0,-1 3-2,-3 3-2,-4 9 0,-4 7 0,-5 6 1,-6 3 3,-3 4-1,-1 0 1,-10 0 1,-4-2-1,-5-4 2,1-3 1,-3-6 0,2-5 0,6-5 0,-2-2 0,6-3 0,-3-2 0,1 0-2,0 0 0,0-2-2,1-1-1,1-1-7,5 3-4,2-1-9,3 2-8,-2 0-8,2 0-23,0-5-45,5-2-101,7-3-97</inkml:trace>
  <inkml:trace contextRef="#ctx0" brushRef="#br0" timeOffset="52480.0016">26161 6808 643,'0'0'42,"0"0"0,0 0-5,17 84-11,-14-64-7,1-3-6,-1 0-5,3-3 0,-2-4-3,5-1 1,-2-3-1,2-6 0,5 0-1,4-1 0,3-11-1,-3-3 2,-1-6-1,-2-1 1,-1 0-2,-3 2 1,-3 5-3,-4 4 1,0 8-2,-1 3-1,3 4 2,4 16 1,4 13 5,1 13 1,2 10 5,-1 9 1,3 7-5,-3 0 3,0-1-5,-3 0-3,0-7 0,-4-10-2,-2-7-1,-3-9-1,0-12 0,-2-12-1,-2-3 2,0-4 0,0-1 0,0-1 0,0-5-2,0 0 0,0 0-2,-10-5-2,-3-7-3,-4-4-6,2-2-5,1 0-6,2-5-13,-1-3-36,3-3-85,1-8-159,8-4 3</inkml:trace>
  <inkml:trace contextRef="#ctx0" brushRef="#br0" timeOffset="52724.0156">26717 6278 721,'0'0'14,"0"0"-1,0 0 5,0 0 1,0 0 1,-4 99-3,4-48-4,0 1-6,0 0 2,0-1-5,0-2 0,0-3 2,0-3-5,1-3 1,1-3-2,-1-4-4,1-3 3,-1-4 0,1-1-3,-2-8-5,0 3-12,0-4-24,0-3-33,0 2-46,-3-6-173</inkml:trace>
  <inkml:trace contextRef="#ctx0" brushRef="#br0" timeOffset="52885.0248">26635 6826 741,'0'0'32,"0"0"-3,0 0-6,0 0-11,0 0-5,0 0-4,0 0-2,0 0-4,0 0-5,79-81-18,-70 76-45,2 5-68,-6 0-171</inkml:trace>
  <inkml:trace contextRef="#ctx0" brushRef="#br0" timeOffset="53188.0421">27040 6929 691,'0'0'26,"0"0"3,17-77-2,-14 48-2,1-1-8,-4-1-3,0 2-2,-1 2-1,-8 5-3,3 5 0,-1 4-3,1 8-2,-5 3 1,-2 2-4,-3 7 1,-3 9-1,2 7-1,1 4 0,3 3 3,4 4-3,3-1 1,5-1 0,1-1-2,0-4 1,4 0 1,5-8-2,1-2 1,0-8-3,2-3-3,2-2-8,-4-1-14,-1-2-31,-3 1-59,-6-2-183,0 0-11</inkml:trace>
  <inkml:trace contextRef="#ctx0" brushRef="#br0" timeOffset="53920.084">27190 6694 601,'0'0'52,"0"0"-4,0 0-10,0 0-8,0 0-7,0 0-5,0 0-3,0 0-6,0 0 0,-11 101-1,5-71-1,1-3 0,1-6-2,2-9-2,2-2-2,0-3 1,0-2 1,0 0-1,0-5 1,0 0 0,5 2-2,5-2 2,4-3-2,-2-9 0,2-3 2,-3-2-2,-1 2-1,-3 3 2,0 0-2,2-1 1,0 1 0,0 0-2,-3 5 1,0 1 0,-3 2 0,0 1 2,0 2-1,-3 1 1,0 0 2,0 0 0,1-1 3,1 1 0,-1 0 1,-1-2 1,3 2-1,-3-1 1,1-1-2,-1 0-2,0 1-2,2-1-2,-2 0-1,0 2 1,1-3-2,-1 3 0,0-2-1,0 2-1,2 0 0,1 9 2,0 9-1,1 6 0,-1 1 0,1-1-1,2-1 0,0 1 2,2-6 1,-2-4 1,7-7-1,0-5 0,6-2-1,1-4 2,1-8 1,-3-3-2,-2-2 0,-1 0 0,-5-3-2,-3 6 2,-1-2 0,-1-1 0,-3-3 2,-1-6-2,-1 1 0,0 1-4,-3-1-2,-2 8 1,-1 2 1,3 5 5,-3 0 1,2 3-1,1 2-2,2 2-3,1 3-3,-2-1-3,-3 1-3,-3 7-3,-2 9-5,-1 3-14,3 3-37,5-7-52,1-6-185,2 1-4</inkml:trace>
  <inkml:trace contextRef="#ctx0" brushRef="#br0" timeOffset="54652.1259">27613 6875 667,'0'0'29,"0"0"1,0 0-1,0 0-5,0 0-6,0 0-5,0 0-5,38-76-3,-33 68 1,-3 5-3,1 1-2,0-1 3,-3 3 0,0-2 1,0 2 3,2 0-1,-2-2 0,1 2 0,-1 0 0,0-1 0,3 1-1,-3 0 0,0-1 0,1-2-2,-1 3 0,0 0-2,0 0-1,0-3-1,0 3-1,2 0-1,-2 3 3,3 14-2,0 7 0,1 10 1,-1-1-3,1-1 3,-1-3-1,0-9 2,3-4 0,-3-5 0,-2-6-3,2-1 2,3-4 0,6 0 0,3-7 5,7-8-4,-5-6 1,-1-4-2,-1-4 1,-3 0 1,-1 1 0,-2 0-1,0 6 1,-4 6-2,-1 6 1,-2 7-1,-2 3-1,0-2 0,0 2-1,6 0 0,4 0 1,3 6 0,3 7-1,-1 2 1,-1 1-4,-2 1 4,-1 1-2,-6-6 1,1 2 2,-2-5-1,-2-5 0,-1 0 2,-1 1 0,-3 2 0,-7 6 2,-6 1-2,-4-2-2,-3-2 1,-3-1-2,3-1 0,-2-3-4,8 2-12,7-5-15,5-1-27,1-1-65,1-1-184,-1-11-7</inkml:trace>
  <inkml:trace contextRef="#ctx0" brushRef="#br0" timeOffset="54853.1374">27647 6464 827,'0'0'13,"0"0"0,0 0-3,0 0-3,0 0-3,0 0-4,0 0-1,0 0-1,0 0-3,-9-4-9,9 4-16,0 0-44,10 0-82,5 8-152</inkml:trace>
  <inkml:trace contextRef="#ctx0" brushRef="#br0" timeOffset="55233.1591">28111 6834 671,'0'0'45,"0"0"-2,0 0-10,0 0-10,0 0-11,0 0-6,0 0-1,76-102 0,-67 75 2,-3-2-1,-2 0 0,-2 2-2,-2 2 0,0 0-2,0 8-1,-2 1 2,-2 8-4,1 5 4,2-1-2,-7 4-1,-3 0 6,-2 12-7,-6 3 5,7 6-3,1 4 1,4 1-1,-1 3 1,4 2-1,0-3-1,2 0 1,1-4 0,1-6 0,0-1-1,4-5 1,1-5-3,6 4 2,4-5-1,1-1 0,7 1-1,0-3 0,1-2-2,-6-1-5,2 3-10,-5-1-20,-7-1-48,2 7-66,-5-4-158</inkml:trace>
  <inkml:trace contextRef="#ctx0" brushRef="#br0" timeOffset="55413.1694">28517 6764 781,'0'0'20,"0"0"-1,0 0-5,0 0-7,0 0-7,0 0-6,0 0-12,0 0-27,0 0-71,-81-3-187,45 3-14</inkml:trace>
  <inkml:trace contextRef="#ctx0" brushRef="#br0" timeOffset="56096.2085">25590 7478 528,'0'0'58,"0"0"-6,0 0-6,0 0-7,0 0-9,0 0-8,0 0-2,0 0-5,0 0 0,59-10-2,-30 7-1,0-1-1,2 0 1,4 0 0,4-3 0,4 0 0,4 0-3,5-5 0,4 1-2,3 0-1,5-1 0,4 0-1,2 0-1,5-2 0,-1 2-2,2 0 0,1-1-2,2 5 2,2-1-2,3 1 1,1 1 0,5 2 2,1 1 0,3-1-1,3 2-1,2-1-2,0 2 2,-1-1-1,-2 0 1,-7 3-2,-3 0 1,-8 0-2,-6 3 2,-5 1-1,-4 2 2,-2-2-1,-3 3 1,0-3-1,-4-3-2,0 2 2,-2-3 0,-1 0 1,-2-3 0,-3-2 0,0 1-2,-2-3 1,-1 1-1,-4 2 1,-4-1 0,-3 0-1,-9 2 1,-6 1-1,-4 2 0,-9 0 0,2 0-1,-6 0 0,0 0 0,0 0-2,2 0-1,-1 0-5,1 0-3,-2 0-5,1 0-7,-1-4-14,-6-2-43,-7-4-95,-7-4-140</inkml:trace>
  <inkml:trace contextRef="#ctx0" brushRef="#br0" timeOffset="67764.8759">26538 6582 267,'0'0'71,"0"0"-11,0 0-12,0 0-8,0 0-11,0 0-7,0 0-3,0 0-4,0 0 0,-19 3-3,17-3 1,0 2 0,-2 1 2,-1-1 1,-2 6 2,1-1-2,3-5 0,-4 6 0,4-5-2,0 1 0,0-1-2,-1-1-1,1 1-1,0 0 1,0 0-3,3-3 0,-1 0-1,1 0-1,-2 1 2,1 1 1,-2 0 1,2-1-1,-1-1 1,1 2-2,1-2 2,-2 1 0,2-1 0,0 0-2,0 0-2,6-1 0,10-10-3,6-5 1,5-4-1,6-4-1,3 0-3,5-1 2,2-1-4,1 1 4,-2 3-1,-2 1 1,-4 2-1,-4 5-1,-3 1 1,-10 4-1,-3 2 2,-6 4-1,-5-1 3,1 3-3,-6 1 1,3-2-1,2 0 0,-1 1 0,1-1 1,-5 2 0,0-1-1,0 1 1,1 0 1,0-1-1,2 1 0,-2 0-2,1-3-2,-2 3 3,1 0-2,-1 0 0,2 0-1,-2 0-2,1 0-6,-1-2-3,2 2-9,-2 0-11,1-5-31,1 1-47,-1 0-158,1-1-50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1:44:23.771"/>
    </inkml:context>
    <inkml:brush xml:id="br0">
      <inkml:brushProperty name="width" value="0.05292" units="cm"/>
      <inkml:brushProperty name="height" value="0.05292" units="cm"/>
      <inkml:brushProperty name="color" value="#FF0000"/>
    </inkml:brush>
  </inkml:definitions>
  <inkml:trace contextRef="#ctx0" brushRef="#br0">13986 13901 625,'0'0'-7,"0"0"-3,0 0 1,-87-4 4,70 0 3,2-3 2,1 1 2,4 0-2,-5 0 2,5 2 0,-2-1 3,1 2 1,-1 1 1,-4-1 4,-1 3-4,-6 0 3,4 3-5,-1 4-1,0 0-1,1-1-1,-1 0 1,5 0-1,2-1 1,-1-2 1,2 0-1,-2 1 2,4-1 0,0 2 2,-1-2 0,-1 0 1,-5 2-2,5-2-1,-6 1-3,-1-1-1,2-2 1,-9 4 0,1-3 1,1 1-1,-4-1 1,0 1 0,-4 2 3,-3 2-3,-1 0 3,-2 3-3,-2-1 1,-2 4-1,-3 1 1,2 1 0,-2 2 0,-1 1 1,3 1 0,0-1 0,3 1 3,2 1-3,-1-3-1,4 4 0,1-1-1,2 2-1,2 1 2,2-1-2,2 0-1,6 5-1,0-1 2,2 3-3,7 1 3,0 0 1,2 2-3,4 0 2,2 0-3,2 0 0,1 1 2,1-1-1,7-1 3,4 1-3,1-3 1,6-3 0,0-1 0,6-4 0,1-2-1,4 0 1,3-3-1,4 0 1,1 1 1,3 0-1,1-3 0,3 1-1,1-1 2,3 0-1,1-2 0,1-2 0,1 0-1,2 0 0,1-1 1,-2 1-1,4 0 1,-1 0-1,2-3-1,1-2 1,2 4 0,1-1 1,2-1 0,-2-2 1,1 2-1,0-4 0,-1 0 1,0-2-1,0 2 1,0-3 0,2 0-2,-1 0 0,1 0 1,-2 0 0,2 0 0,-2 0-2,0 0-1,0 4 2,1-1 1,-3 0-1,2 1 1,1-1 0,0 2-2,0-4 6,-1 2-5,-2 0 1,0 0-3,-3 2 1,3-2 2,-2 0 2,1 0 0,-1-3-3,1 1 0,0-1 1,2 3-1,-1 1 1,0-1-2,0 1 1,0-1 1,-2 2-1,1-2-1,0 1 1,-1 1 2,3-1-2,2 0 2,-1-1-1,2-3-4,0 0 3,-1 0 1,1-7-2,1-2 3,-1-1-7,-1-2 5,1 0-5,1-1 5,-2 1 1,1 0-1,-2-1 0,-2 0 0,-4 0-1,-2-3 0,-2 1 1,-2-3-1,-3 0 1,-1-3 0,-4-4-1,-1-3 0,-4-3 1,-3-5-1,-2 1 3,-4-3-3,-4 0 0,-3-1 0,-6 0 0,-3 3 1,-6 0 1,-6 1-1,0-1-1,-10 3 1,-9 0-5,-4 1 6,-8 0 0,-4-2 0,-3-2 1,-6-1-2,-2-4 1,-5 0-1,-2-3 1,-5 1 0,-4-1-1,-3 3 0,-7 3 0,-2 4 1,-4 6 0,-5 6 0,-4 2-1,-5 6 1,-9 3-1,-5 2 2,-6 4-4,-7-3 4,-4 1-4,-3 0 3,-5-3-1,-5 1 0,-2-6 0,-2 0 0,1-1 0,-2-2 0,1 0 0,1-2-1,-1 3-2,-1 0-5,0 3-10,-5 6-20,-6-1-55,-4 6-167,-8-6-57</inkml:trace>
  <inkml:trace contextRef="#ctx0" brushRef="#br0" timeOffset="4402.2518">24499 3087 469,'0'0'53,"0"0"-10,0 0-6,0 0-6,0 0-7,0 0-3,-5-83-2,5 78-1,0 5-7,0-1 0,0 1-6,0 0 0,1 0 3,3 14 0,1 12 2,-2 13 1,-2 8 3,-1 6-6,0 4 1,0 4-4,-1-1-2,-2-5 1,3-1-1,0-9 1,0-8-3,0-6 2,3-11-2,1-4 0,0-8 1,-2-5-2,1 2 1,-3-5-1,0 0-1,0 0-1,1 0-2,0-1-7,2-13-8,-3-8-16,0-12-25,0 0-40,-4-3-96,-2-1-90</inkml:trace>
  <inkml:trace contextRef="#ctx0" brushRef="#br0" timeOffset="4571.2615">24472 2655 536,'0'0'25,"0"0"-4,0 0 0,0 0-5,0 0-8,0 0-4,0 0-10,0 0-7,0 0-19,0 0-39,76 58-117,-64-41-69</inkml:trace>
  <inkml:trace contextRef="#ctx0" brushRef="#br0" timeOffset="4960.2837">24806 3071 583,'0'0'28,"0"0"1,36 82 0,-17-50-3,1 0-10,2 1-6,2 0-5,1 2-4,-1 2-1,1-1 1,-5-2 0,-1 0-2,-7-2 3,-2-5-1,-6-2 2,-2-9 1,-2 0 2,-3-2 2,-4-4 1,-2 3 1,3-8 0,2-1 1,1-1-2,3-3-1,-6 0-1,-4 0-2,0-8 0,-4-6-1,3-6-1,4-4 1,0-3-1,1-4 3,2-1-1,2 1 3,2 2-3,0 1 0,0 4-1,6 3-1,2 3-3,1-1 1,2 4-3,3-1 0,0 0-2,4 3-1,-1-1-4,2 2-12,-6 2-11,0 5-30,-4 0-30,-5 4-49,0-2-77,-4 3-45</inkml:trace>
  <inkml:trace contextRef="#ctx0" brushRef="#br0" timeOffset="5301.3032">25146 3173 559,'0'0'53,"0"0"-1,0 0-15,0 0-11,0 0-14,0 0-4,0 0 2,0 0-5,0 0 5,0 0-6,69 75 0,-47-41-1,1 1-2,1 0 0,1 1-3,-3-2 3,-2-4-4,-1-1 3,-5-4 0,-1-2 0,-6-9 0,-2 2 0,-4-5-1,-1-1 1,0 6 1,-4-7 1,-3 3 1,0-5 3,2-3-3,2-1 4,-3-3 0,1 0 2,-4-3-2,-3-12 1,8-6-1,0-12-2,4-5 1,3-2-4,8-2 0,5 1-3,2 2 1,2 3-2,0 4 1,-3 7-7,-2 7-5,-8 8-10,-3 6-25,-1 4-26,2 0-47,3 8-122,-1 1-37</inkml:trace>
  <inkml:trace contextRef="#ctx0" brushRef="#br0" timeOffset="7288.4169">25782 3541 653,'0'0'2,"0"0"0,0 0-1,0 0 1,39-82 2,-28 55-3,-2-4 0,0 2-2,-4-1-1,-3 0-1,-2 1 3,0 2 3,-6 2 2,-1 11 3,-3 2 0,-5 5 1,-2 7 2,-9 0-1,0 14 3,-1 8-1,-2 7 1,0 5-1,1 4-2,1 4-2,5 1-5,3-1 1,9-2-6,4-5 4,6-4-4,0-2 2,5-2-2,5-5 1,3-2-2,3-4 1,2 0-3,5-4-1,1 0-3,5-4-3,1 0-3,5-4 0,2-1-1,5-3 2,4-3 1,4-9 4,3-5 2,-1-6 6,-1-4 2,-1-5 1,-3-2 3,-7 0-4,-5-2 1,-6 1 0,-5 2 1,-6-1 2,-4 1 2,-7 3 1,-2 0-1,-5 3 3,0 2 0,-6 4 0,-4 4 1,0 6-2,-3 4 0,-4 4-2,-3 3-1,-7 5-1,0 8 0,-1 8 2,1 5-3,-1 5 2,4 0-2,2 5 0,5-3-3,3 2 1,3-2-3,5-1 2,3-3-2,3-2 2,0-3-1,6-4 1,6-3-1,-1-5 0,-2-5-2,7-2 1,0-3 0,3-2-1,5-2 1,-2-7-1,0-5 0,1-4 0,-2-4 0,0-6 0,0-4 1,-2-4 0,-3-4-1,0-3-2,-5-6 0,0-1 0,-3-8-3,-2-4 6,-3-7-1,-2-4 3,-1-2 1,0 0 0,0 7 1,-4 11 0,0 10 2,-1 16 3,-2 9-2,4 10-2,0 7 1,2 2-4,1 3-1,-3 0 1,-3 7-1,-1 15 1,-3 14-1,3 11 2,-1 11 0,2 9 3,0 3-1,1 5 2,1-1 4,1-2-4,0 0 4,0-3-3,0-4-5,2-3 1,1-4-3,0-5 2,1-7-2,6-6 1,2-6-1,5-8 0,0-4 0,1-7 0,1-2-1,-3-8-2,3-2 0,4-3 0,-1-4 1,6-9-2,-2-6 2,-3-3-1,-2-4 1,-1-3-2,-5-5 1,-1-2-2,-4-2 2,-1-3 0,-3 0 1,0 3 0,-3-1 3,1 5-2,-1 12 3,0 8-1,0 8 0,0 6 1,0-2-3,0 2 1,0 0 1,0 2 1,-3 16 1,-4 11 2,0 9-2,-2 7 1,2-2-1,3 3 1,2-3-1,2-2 0,0-4-2,2-8 1,5-5-2,-1-9 1,4-3-1,-4-5 0,4-4-1,7-3 1,-1 0 0,9-11 0,-2-7 0,0-5 1,-3-4-2,2-5-1,-2-5 0,-1-2-4,0 1 3,-1 0-1,0 5 3,-2 6 0,-6 6 2,-3 11 0,-4 7 0,-3 3-1,0-1 0,0 1 0,0 0 1,0 2 2,0 15 0,-6 9 1,-1 7-3,-2 1 1,1 1-2,3-2 2,2-1-1,3-3 1,0-4-3,5-2 1,-1-9-1,6-2 0,0-4 0,-2-1 0,6-2-1,0-5 0,2 0-1,7-12-1,-1-2 0,3-7-2,1-6 0,1-4 1,2-4 2,-3-1 1,-1-1 2,-4 4 0,0 3 0,-8 2 0,-3 10 2,-6 7 0,-1 1 0,-3 3 0,0 2-1,0-6 0,0 7 0,0-1 1,-2 0-1,-2 2 0,0 2-1,-2 0 0,3-1 1,3 2-1,-1-2 1,1 2 1,-2 0-1,1 0 0,-1 0 1,1 0-1,-1 0 0,1 0 0,0 0 0,1 0 0,-2 0-1,2 0 1,-1 0-1,1 2 1,-2 0-2,2-1 1,-1 0-1,1 1 2,0-1 0,0 1-1,0-1 1,0 1-2,0-1 2,0 1 1,0 0-2,0-2 2,0 0-1,0 0-1,0 0 0,0 0 0,0 0 0,0 0 1,0 0-2,0 0 1,1 0 0,1 0 0,-1-2-1,1 0 0,-1 1 0,0 1 1,1-2-3,2-1 4,1 0-1,-1 1 0,4-3 0,-3 2 0,-2-1 0,4 0 2,-4 1-2,0 0 0,0 0 0,-3 3-3,0-2 3,0 2-1,2 0 0,0-1 0,-2 1 0,0-2-1,1 2 2,-1 0-1,0 0 2,2 0-1,-2 0 0,0 0 1,0 0-1,-2 0 0,-1 2 0,0 1 1,-5 2-1,5-2 0,-3 1 0,-1 1 0,0 1 0,-3 4 1,3 1-2,-6 5 0,3 4 1,-1 4 1,0-1-1,2 5 0,2-3-1,2 1 0,4-1 1,1-5 0,0-1 0,4-6 3,5-4-4,-2-4 0,6-5 0,5 0 0,0 0 1,5-12 2,-2-3-2,-1-4 0,0-1 1,-2 0-1,0-1 1,-3-2-2,-1 0 1,-2 4 0,-1-1 0,-3 6 3,-4 7-2,1-1 0,-4 4 1,0 0-4,2 1 2,-3 3 2,0-1-2,0 1 0,0 0 0,2 0-3,-2 0 4,0 0 1,0 1-2,0 13 2,0 4-1,0 7 1,0-2 1,-5 5-1,1 3 0,0 1 0,-2 2-3,0 0 1,0-2-3,1-4-4,2-8-16,1-8-52,1-7-215,1-5-40</inkml:trace>
  <inkml:trace contextRef="#ctx0" brushRef="#br0" timeOffset="7458.4266">27319 3084 731,'0'0'0,"0"0"-1,0 0-3,0 0-4,0 0-23,0 0-32,0 0-101,0 0-123</inkml:trace>
  <inkml:trace contextRef="#ctx0" brushRef="#br0" timeOffset="7888.4512">27572 2839 686,'0'0'35,"0"85"-2,-5-31-6,0 2-5,2 4-7,0-3 1,1 1-8,2-1 1,0-8-6,0-5-3,0-7 1,0-11-1,0-13 3,0-6-3,0-2 4,0 0 0,0-1 2,0 2 2,0-6-1,0 0 0,0 0 0,0 0-1,0 2-1,0-2-2,0 0 2,0 0-4,0 0-1,0 0-1,2-2-1,6-6 1,8-1 0,3-2 1,4 0-2,2 1 0,-1 3-2,0-1 0,-7 4 0,-1 1 0,-3 1-1,-3 2 0,1 0 0,-5 3 1,-1 8 3,-5 4 1,-2 6-1,-12 4 2,-5-1 0,-6 2-1,-4-2 3,1-2-4,-1-2 0,4-5-4,8-6-5,5-4-11,5-5-45,4-7-99,3-10-151</inkml:trace>
  <inkml:trace contextRef="#ctx0" brushRef="#br0" timeOffset="8109.4639">28036 2852 804,'0'0'12,"0"0"6,0 0 3,0 0 1,-12 104-7,6-54-4,-1 3-7,0 4-3,-2-3 4,2 2-5,0-5 3,-2-3-3,2-3-5,-2-7-3,0-4-10,-3-8-9,3-9-37,-1-3-55,0-8-151,5-5-49</inkml:trace>
  <inkml:trace contextRef="#ctx0" brushRef="#br0" timeOffset="8360.4782">28192 3548 483,'0'0'22,"0"0"6,69-78 2,-46 50 1,-4-1-9,0 0-3,-3 2-7,-5 0-2,-5 7 4,-3 2 6,-1 6 4,-2 2 0,-5 0-4,-8 9-1,-10 1-3,-6 11 1,-7 10 0,1 8-6,3 3-2,5 0-5,4 2-2,9 2-2,6-1 0,8 0-4,6-1-3,14-3-11,9-2-17,5-6-47,2-4-119,-1-6-105</inkml:trace>
  <inkml:trace contextRef="#ctx0" brushRef="#br0" timeOffset="8920.5103">24976 4350 678,'0'0'21,"0"0"2,0 0 2,0 0 1,0 0-1,0 0-5,8 79-2,-5-26-6,-3 9 1,0 11-3,-6 6-4,-4 5 2,-2-1-4,1-4 0,-2-4-2,3-11 1,1-9 2,1-9-5,1-12 4,3-12-3,1-10 1,3-6-1,0-6 1,-1 0 2,1 0-2,-3 0 0,-3-15-2,-2-10 1,-1-16-3,1-6 6,5-9-7,2-6 3,1-3 1,1 1-3,10 4 3,3 5-1,4 9 0,3 10 0,4 9 0,2 7-1,2 6 1,1 8-1,2 5 1,-2 1-1,-1 5-2,-5 9 0,-3 1-2,-3 6 1,-7-1 1,-5 0-1,-6 1 1,0 2 2,-13-3 0,-7 2 1,-6-2-3,-6-1-2,-1-5-2,-1-1-2,1-6-4,4-4-3,9-3-17,8 0-32,7-1-34,5-8-56,5-4-117</inkml:trace>
  <inkml:trace contextRef="#ctx0" brushRef="#br0" timeOffset="9193.5259">25403 4606 721,'0'0'33,"0"0"-1,0 0 0,-16 82-10,6-47-7,1-2-4,2-1-6,4-1 0,3-5-3,0-4-2,7-4-2,1-5-1,3-9 0,5-4 2,2-6-1,8-12 1,-2-7-1,1-4 1,-5-3 0,-1-2 0,-5 2 2,-7 4-3,-5-2 2,-2 7-1,-6 3 1,-1 8-1,-6 3-1,-4 8-1,-4 1 0,-6 6-1,2 10-3,2 1-3,7 2-16,5 3-38,5-6-54,6-1-173,3-3-16</inkml:trace>
  <inkml:trace contextRef="#ctx0" brushRef="#br0" timeOffset="9409.5382">25724 4284 773,'0'0'29,"0"0"-2,-43 115-1,32-68-3,2 2-8,3-2-2,3 0-7,3 1-1,0-4-2,6-4-2,3-1-1,-1-7-3,1 0 1,-4-8-5,0-6-4,-1-2-7,-1-5-10,-3-5-24,1 0-42,-1-6-114,0 0-107</inkml:trace>
  <inkml:trace contextRef="#ctx0" brushRef="#br0" timeOffset="9748.5576">26026 4642 802,'0'0'32,"0"0"-4,-8 79-6,3-59-6,5 0-5,0-3-4,0 0-5,7 0 0,1-4-2,5-7-1,3-4 0,4-2 0,4-9-1,2-6-1,-4-6 0,3-1 1,-4-3 2,-2 0-2,-3 2 3,-6 6 0,-3 8 0,-4 6 0,-3 3-1,0 0 1,0 14 2,0 14 4,-4 18 2,-8 11 2,-2 14-3,-3 8 1,-2 4-3,0 3-2,0 2 1,3-7-3,2-5-1,1-10 1,2-13-3,0-10 0,5-17-3,2-11-2,2-9-7,2-6-5,-1 0-8,-1-15-10,2-12-25,0-14-39,5-8-82,10-4-131</inkml:trace>
  <inkml:trace contextRef="#ctx0" brushRef="#br0" timeOffset="10096.5775">26552 4505 738,'0'0'33,"0"0"8,0 0-11,21 84-9,-21-43-1,0 0-8,0 1-4,-5-2-6,2-1 0,2-5-2,1-10 1,0-2-1,0-9 0,0-6 0,0-1 2,0-6 0,0 0 1,0 0-1,0 0 0,0 0-1,0-16-1,0-6-1,0-9 0,0-1 2,7 1-1,6-3 1,2 5-1,2 2-2,1 5 1,0 5 0,-5 5 0,3 7 2,0 5-1,0 0-2,4 8 1,-5 6-3,-1 3 1,-4 0-1,-3 5 1,-1 0-1,-3-5 0,0 1-1,-2-5-1,-1-1-8,0 0-5,0-5-22,0-1-36,0-6-67,0 0-163</inkml:trace>
  <inkml:trace contextRef="#ctx0" brushRef="#br0" timeOffset="10371.5932">27014 4613 741,'0'0'37,"0"0"-3,0 0-6,-74 98-6,64-81-7,5 1-6,5-1-6,0-5-1,9 5-4,4-2 0,0-6 3,0-1-3,2-4 1,-5-3-1,3-1-3,1-1 4,1-6 1,1-5-1,-4-5 3,-3 0-3,-1-5 0,-4-2 2,-1-2 1,-1 2-2,-2 6 5,0 2-5,-4 1 0,0 6-1,-6 1-2,4 3 0,-5 3-2,2 2-6,3 0-11,-1 0-36,4 3-63,-1 1-129,2 1-69</inkml:trace>
  <inkml:trace contextRef="#ctx0" brushRef="#br0" timeOffset="10996.629">27254 4547 663,'0'0'54,"0"0"-4,0 0-8,0 0-10,30 103-12,-30-74-5,0 2-6,0-1-2,0-2-4,3-1 0,0-10-3,1-3 0,-1-4 0,-1-5 0,-1-1 1,-1-4 1,0 0 1,0 0 0,0 0-1,1 0 0,1 0 1,-1-14-2,2-5 1,0-6-2,1-2-1,4 1 0,0-2 1,4 3-1,1 1 1,3 4-2,-2 4 1,3 4-1,-5 4 0,4 3 0,0 5 0,0 0 0,4 0 1,-1 10-1,-3 1-1,0 2 1,-2-1 1,-1 1 0,-4-4 1,-2 3 0,0-4 0,-5-4 0,0 1 0,-2-5 0,0 0 1,0 0 0,2 1 0,-1 1-1,1-2 1,4 0-3,3-5 0,5-11-2,7-7 1,1-4-1,4-2 1,2 3 1,-1 2-4,-1 4 5,-8 8-4,-3 7 4,-4 3 5,-2 2-5,0 13 7,-1 5-5,-1 6 3,0 3 3,-3 2-1,1 0 0,1-1-2,-1-5-1,1-7-2,1-2-3,-1-7-1,1-5-1,6-2-4,0-3 2,6-10 0,-3-5 0,3-1 3,-5-3 1,1 0 2,-4-1 0,1 2 1,-1-1-1,-3 9 4,-4 4-3,-1 6 0,-3 3 1,0 0 1,4 0 2,3 3 1,2 7 1,1 7-3,-1 3-1,-3-1-2,-1-2-4,0-2-6,-1-4-11,-1-5-34,0 1-64,-3-7-195,0 0-14</inkml:trace>
  <inkml:trace contextRef="#ctx0" brushRef="#br0" timeOffset="11132.6368">28075 4286 599,'0'0'8,"0"0"-5,0 0-11,78-16-32,-52 16-122,-7 0-101</inkml:trace>
  <inkml:trace contextRef="#ctx0" brushRef="#br0" timeOffset="11661.667">28357 4473 776,'0'0'19,"0"0"1,-67 80-6,52-54-1,7-9-5,5 4-4,3-3-3,3-1-5,7 2 2,-3-9-3,7-5-2,3-5-2,2 0-7,7-11-4,0-5-3,-3-1 6,1-7 5,-3-1 9,0-4 4,-1 0-1,-2 1 6,-1 4-2,-7 8 5,-4 7 3,-3 5-1,-3 4 2,0 0 0,4 0 0,1 9 1,-1 8 1,0 5-8,1 2 1,-1 2-7,3-2 0,3-1 0,4-5-2,-3-7-2,5-9-4,3-2-3,1-14-3,5-13-2,-2-3 0,-3-5 7,-4-2 1,-2-4 9,-7 4-1,-1-2 2,-3-3 1,0 0 0,-3-3 2,2-1-2,-2 1 1,0 5-2,0 11 3,0 7-1,0 9 4,0 8-1,0 0-1,0 5-1,0 18 0,0 13 5,0 16-2,1 7 2,7 7-4,1 0-2,0-1-5,1-2-2,0-4 1,2-3-6,-1-5 0,-1-6-9,1-5-12,-4-11-17,-2-6-20,0-6-20,-4-7-30,1 1-36,2-6-89</inkml:trace>
  <inkml:trace contextRef="#ctx0" brushRef="#br0" timeOffset="11869.6789">29100 4386 514,'0'0'78,"0"0"-13,0 0-8,0 0-17,0 0-10,0 0-8,0 0-7,0 0-3,0 0-3,0 0-3,30 14-3,-21 7-1,3-1 3,3-3-4,1-2 2,2-3 5,-4 0-7,-2-4 6,-4 1-5,-2-3-1,-6 3 0,0 4-1,-12 4 0,-9 5-1,-9-2 1,-4 4-4,-5-3-5,0-1-12,3-2-36,4-6-122,12-5-139</inkml:trace>
  <inkml:trace contextRef="#ctx0" brushRef="#br0" timeOffset="12468.7132">25224 5477 681,'0'0'4,"0"0"4,0 0 8,0 0 5,0 0 3,0 0-2,0 0-4,0 0-5,0 0-2,0 0-3,98 12 0,-43-12 1,7 0-2,9-5 1,7 0-4,6-2 1,2 2-2,0 3-1,-1-1-1,-1 1-1,1 1-1,2-1 2,4-1-1,7-1 0,7-4 1,9-1-1,7-3 2,8 0-2,5 0 1,4 0 1,2 0 2,-2 2 0,-1-2 1,-6 5-1,-3 0-1,-7 4-1,-5 1-1,-7-1 0,-6 3-1,-7 0 0,-5 0 0,-7 0 0,-5 0 0,-5 0 0,-2 0 0,-3 0 0,-1-2 1,-2-5-1,-3 2 0,-4-5 0,-4 2 1,-4-1 0,-6-2 1,-5-1-2,-5 1 1,-5 0-3,-5 3 0,-9 1-2,-2 2-6,-7 0-11,-2 3-15,-1 2-35,-4 0-92,3-5-148</inkml:trace>
  <inkml:trace contextRef="#ctx0" brushRef="#br0" timeOffset="12657.724">29811 5141 868,'0'0'4,"0"0"-3,0 0-1,0 0-3,0 0-6,0 0-10,0 0-27,0 0-62,0 0-194,-46-87-25</inkml:trace>
  <inkml:trace contextRef="#ctx0" brushRef="#br0" timeOffset="13895.7948">25447 6418 550,'0'0'11,"0"0"8,0 0 7,0 0 2,-99-12-2,66 31-5,1 13-4,-1 5-6,1 11 0,1 7-5,4 6 0,1 2 2,5 2-3,3-2 2,2-3-3,9-6 0,3-7-1,4-10-1,1-6-2,5-13 1,3-6-1,-1-5 2,2-5 0,6-2 0,0-2 1,4-10-1,-4-5 1,0-2-2,-3-3 1,0-4-1,0-1 0,-1-2-1,2 2 2,-1-2-2,3 6 3,-3 2-1,-1 7-1,-1 6 0,2 5 0,3 3 0,4 11 0,1 8 0,-3 10 0,0 7 0,-2 4-1,-5 7 4,1 2 1,-5-1-1,-3 1 3,-1-6-5,-1-7 1,-2-11-3,0-10-4,0-9-8,0-6-34,0 0-38,1-2-116,6-13-108</inkml:trace>
  <inkml:trace contextRef="#ctx0" brushRef="#br0" timeOffset="14207.8127">25798 6629 697,'0'0'27,"0"0"4,8 84-1,-6-31-7,-2 7-5,0 6-10,-2 4 1,-2-7-6,1-4-1,0-9 2,2-9-5,-1-15 3,2-13-3,0-6 1,0-7 1,0-7-3,0-15 6,0-18-5,-1-14 5,1-9-3,-3-2 0,-1-6 1,1 1-2,0 3 3,2 7-3,-1 8 2,2 9-1,0 11-4,2 11 5,2 6-4,6 5 1,3 5 1,7-1-1,5 5 3,2 1-7,4 0-3,-1 5-22,-7 0-33,-3 2-60,-8-2-154,-6 5-31</inkml:trace>
  <inkml:trace contextRef="#ctx0" brushRef="#br0" timeOffset="14356.8212">25587 6982 724,'0'0'7,"0"0"0,0 0 3,0 0 1,0 0-7,89 17-4,-47-23-14,4-9-31,2-5-36,3-2-53,-2-2-74,-4 4-57</inkml:trace>
  <inkml:trace contextRef="#ctx0" brushRef="#br0" timeOffset="14561.8329">26278 6384 565,'0'0'49,"0"0"-3,0 0-1,0 0-16,0 0-12,0 0-4,-84 54 0,58-1 5,1 9-3,1 9 2,3 1-2,4 6-5,5-3-1,5 0-6,7-6 1,0-8-3,12-3-7,4-9 2,6-11-10,1-7-3,0-8-9,0-9-15,0-4-20,-6-5-39,2-5-67,-3 0-117</inkml:trace>
  <inkml:trace contextRef="#ctx0" brushRef="#br0" timeOffset="14840.8489">26497 6837 668,'0'0'26,"0"0"4,0 0-1,99-75-2,-70 70-5,-2 2-10,-2 3-5,-2 3-3,-7 7-2,-2 6-1,-7 1 0,-2 8-2,-5 2 2,0 5-1,-9 3 1,-5 2-1,-1-3 0,-2 1 0,-1-6 1,1 1-1,1-6 2,3-3 1,6-5-3,3-7 5,2 0-6,2 2 3,4-1-1,8 4 1,5-6 0,5-5-2,9-3 0,4-8-2,6-7 1,4-8-10,1-4-1,2-3-16,-3-5-13,-5-1-24,-2 1-25,-12 0-49,-4 1-64,-8-2-48</inkml:trace>
  <inkml:trace contextRef="#ctx0" brushRef="#br0" timeOffset="15327.8767">27111 6453 475,'0'0'66,"0"0"-6,0 0-5,0 0-13,0 0-14,0 0-10,0 0-5,0 0-3,0 0 0,0 0-4,-48-25-2,42 27 1,6-2-2,-1 0 3,1 0 1,-2 0 1,1 0-1,-1 0-1,1 0-3,-1 0 0,2 0-2,-1 0 0,1 0-2,0 0 1,0-2-1,0-5 0,0-3 1,3-2 0,-2 8 0,-1-9 1,0 1-1,0-3 1,-7-2 1,1 4-1,-2 3 0,2 4 1,1 3-1,2 1-1,-1 2 1,-3 3-1,-3 10 0,1 6-1,5 7 1,4 4 0,0 3 1,6 4 3,5-2-6,6-1 5,2-3-6,2-6 1,2 1 0,-2-7-2,-2-2-1,-3-2-1,-4-4 1,-5-4-1,-6 1 2,-1 2 0,-8 5 4,-7 4 0,-6-2 1,-5-5 1,-2-4 1,-1-1 2,4-7 2,1 0 2,4-11-2,8-5-1,5-5-2,7-1-3,7-4-3,11-1 2,5 0-4,3 0 2,0 5-1,-3 3-2,-7 7-1,-8 7-14,-3 3-14,-5 2-40,0-2-40,0 1-116,-3-3-60</inkml:trace>
  <inkml:trace contextRef="#ctx0" brushRef="#br0" timeOffset="15535.8886">27291 6058 722,'0'0'24,"0"0"8,0 0 4,74 105-8,-54-63-8,-1 6-7,-3-1-4,-2 3-4,-5-1 0,-5 5 0,-4 2-6,-3 6 3,-11 5-5,-8 4-10,-5 1-7,-5-4-27,0-3-40,2-7-70,5-10-156</inkml:trace>
  <inkml:trace contextRef="#ctx0" brushRef="#br0" timeOffset="15690.8975">27803 6852 778,'0'0'15,"0"0"2,0 0 0,0 0-5,0 0-8,0 0-10,-94-78-26,69 68-69,-5-4-204,7 4-21</inkml:trace>
  <inkml:trace contextRef="#ctx0" brushRef="#br0" timeOffset="22280.2744">24398 8182 577,'0'0'17,"0"0"-9,0 0-1,0 0-3,0 0 3,0 0 0,26 126 1,-16-68-3,-1 6-3,1 0 2,-4-5-3,0-5 4,-3-7 4,0-11 2,-3-9 2,1-13 3,-1-9 4,0-5 4,0 0 1,0 0-3,0-2-8,0-18-6,0-11-3,0-10-1,0-1 2,0-1-7,0-6 3,0 1-3,1 0-1,5 1 3,3 7-3,0 6 2,-2 14-1,4 9-1,2 11 0,3 6-1,5 17 2,0 13-2,1 10 2,-3 5 2,-4 7-4,-3 0 4,-3-2-3,-5-4 1,-4-8 3,0-7 0,0-13 0,0-11 2,0-7 0,0-6 0,0 0-2,0-16-1,0-6-1,3-13 2,3-5-2,4-5 2,1-3 0,3-5-4,-1 4 2,4 2-3,0 8 2,-1 8 1,-3 11-2,0 15 0,2 5-1,0 15 0,6 11 0,-4 11 0,0 7-2,-3 3 4,-2 4-4,-1-2 0,-3 0-9,2-6-17,0-7-35,-2-14-110,5-7-123</inkml:trace>
  <inkml:trace contextRef="#ctx0" brushRef="#br0" timeOffset="22512.2877">25254 7990 638,'0'0'12,"0"0"5,-79 73 5,57-32 3,2 12-4,1 11-7,6 8-4,0 11-5,6 4-3,2 5 1,4-1-4,1-5 0,1-7 0,10-13-8,4-12-11,7-17-33,3-12-33,1-18-78,4-7-121</inkml:trace>
  <inkml:trace contextRef="#ctx0" brushRef="#br0" timeOffset="22896.3096">25276 8383 702,'0'0'6,"0"0"3,0 0 5,0 0 2,0 0 1,92-17-8,-71 32-7,-3 2 0,-1 9-2,-5 3 1,-4 5-1,-5 5 1,-3 2-4,-2-1 1,-10 2-1,-3-5-4,-2-4 0,0-8 0,6-8 4,3-8 6,1-9 2,4-7 1,2-17-1,1-10-2,3-10-1,11-2 0,5-5-2,6 1-3,1 3 3,-2 5-3,-1 10 2,-4 7 1,-5 9-1,-6 9-1,-5 4 0,-2 3 0,4 3 0,-2 10 2,-1 10 2,-2 3 0,-2 6 2,-6 3 4,-1 2-2,-2-3 7,2-2-7,2-5-1,3-7-1,2-3-4,2-2-1,4-2-2,4-1-1,5 0-13,-3-7-19,2-3-41,8 0-79,-4-2-141</inkml:trace>
  <inkml:trace contextRef="#ctx0" brushRef="#br0" timeOffset="23198.3269">25656 7990 780,'0'0'4,"0"0"4,0 0 4,0 0 1,0 0 1,0 0-5,58 107-3,-34-56-5,-1 3 0,-5 7-1,-2 3 1,-7 4 3,-5 5-4,-4 4 2,-4-1-1,-10 0-4,-4 0 2,-5-6-1,-3-7 0,-2-9 0,3-9 1,-1-9-1,5-8 3,6-10-1,2-6 0,6-6 0,4-2-2,0-2-3,3-2-4,-1 0-13,1-4-21,0-14-34,1-10-76,7-9-143</inkml:trace>
  <inkml:trace contextRef="#ctx0" brushRef="#br0" timeOffset="23460.3419">26218 8342 816,'0'0'17,"0"0"2,0 0 1,0 0-3,0 0-5,79-66-5,-55 64-5,5-1-1,1 0 0,2-1 0,3 1-1,1-1-3,1 0-3,-2-3-7,-2 0-7,-4 2-18,-10 2-40,-7 1-89,-9 4-149</inkml:trace>
  <inkml:trace contextRef="#ctx0" brushRef="#br0" timeOffset="23640.3522">26171 8661 738,'0'0'23,"0"0"5,0 0 0,0 0-5,0 0-10,0 0-5,94 15-5,-58-20-3,6-2-3,0-4-6,1 2-17,-1 0-41,-3 3-125,0 3-123</inkml:trace>
  <inkml:trace contextRef="#ctx0" brushRef="#br0" timeOffset="34799.9905">24460 9292 516,'0'0'28,"0"0"6,0 0 4,0 0 0,0 0-4,0 0-4,0 0-6,0 0-5,0 0-5,-50 1-4,48-1-1,1 2-1,-1-2 0,2 0 0,0 0 0,0 0 2,0 1-2,12 1-1,5-1 0,6 3-4,3-1-1,-1-1 1,6 1-1,2 1-1,3-3 0,3 2 0,1-3 0,5 0-1,0 0 0,4 0-1,3-6 2,0-1 0,3-3 0,2 2 1,-4-4-1,-2 4-1,-5 1 1,-4 0 0,-7 2 0,-9 3-1,-5-1 0,-9 3 0,-5 0-1,0 0 1,-7 0 0,5 0 0,0 0 0,0 0 0,2 0 1,-7 0 1,0 0-1,0 0-1,1 0 0,1 0-2,-1 0 2,1 0-1,-1 0 0,1 0 0,-1 0-1,1 0-1,-1 0-2,0 0-4,1 0-5,-1 0-6,-1 0-11,0 0-12,-11 0-17,-11 5-14,-7 5-30,-4 2-59,-3 0-94</inkml:trace>
  <inkml:trace contextRef="#ctx0" brushRef="#br0" timeOffset="35249.0162">24345 9578 664,'0'0'19,"0"0"-3,0 0 1,0 0 2,0 0 0,0 0-2,0 0-2,0 0-3,0 0-2,0 0 1,-17 0-1,31 0 0,6 0-1,8-2-2,6-5-2,2 2-1,5-2-1,2-3-2,4 3 1,0-1-1,1-2-1,1 3 1,-1 1-1,-1 0 0,-3 3 1,-2-2-2,-3 2 2,-3 1-1,-1 1 1,-3 0 1,-2-1-2,-1 1 0,-3-1-1,-7 1 1,-3-3 1,-4 4 0,0-1 0,1 1-1,-3-2 0,0 2 0,-5-1 1,2 1-1,-7 0 2,0-2-2,0 2 0,1 0 1,1 0-1,-1 0 0,1 0 0,-1-1 0,1 1 0,-1 0-1,0-2-2,1 2-5,-1-6-7,-1-6-14,0-4-33,-1-8-49,-11 0-130,-2-2-67</inkml:trace>
  <inkml:trace contextRef="#ctx0" brushRef="#br0" timeOffset="35996.0589">24978 7572 519,'0'0'36,"0"0"1,0 0 0,0 0 0,0 0-7,0 0-5,0 0-5,0 0-2,0 0-5,-36-13-2,34 11 0,1 2-2,-2-1-3,2 1 0,1 0-1,0 0 0,0 0 1,1 0 1,16 0 0,8 0 1,8 1-3,3 1 0,4 1 0,3-1-1,5-2 1,4 0-1,5 0-1,7 0 0,3 0 1,5 0-3,3 0 2,4-2-1,0 1 1,2-1-2,-1 2 0,-1 0 0,-1 0 0,-2 3 0,4-1-1,-2 1-2,0 0 3,0-2-1,0-1 1,0 0 1,0 0-1,0 0-1,0 0 1,-4 0-1,-3 0 1,0 0 1,-6 0-2,-5 0 0,0 0 0,-5 0-1,-7 0 2,-2 0-2,-7 1 1,-6 1 0,-4 0 0,-9-2-1,-8 0 2,-2 0-1,-3 0 1,-1 0 0,0 0-1,-6 0 2,0 0-2,0 0 1,1 0-1,1 0-1,-1 0 1,0 0-1,1 0 1,-1 0-1,1 0 0,-2 0-5,1 0 0,-1 0-6,0 0-7,2 0-11,-2-5-32,0-1-52,-9-5-185,-4-1-17</inkml:trace>
  <inkml:trace contextRef="#ctx0" brushRef="#br0" timeOffset="39129.2381">26983 8557 557,'0'0'66,"0"0"-5,0 0-8,0 0-19,0 0-5,0 0-14,0 0-2,-49-80-3,49 54-4,9 2-1,2 2-3,3 0 1,3 0-2,1 5 0,0-2 1,2 2-2,-2 5-2,-4 4 2,-1 1-1,-2 4 0,0 3 2,3 3-3,-1 9 0,2 6-1,-4 7-1,-4 3 1,-4 1 2,-3 3-1,0 2 0,-1-1 5,-5 1-5,-3 0 6,-1-2-4,-1-2 0,-2 1 1,0-1-1,-1-3 1,2-1 0,1-3 0,3-8-1,2-6 1,5-4 0,1-5 0,-2 0 1,2 0-1,0 2 2,0-2-1,0 0 0,5-11-2,7-10 1,4-8 0,5-3 0,-1-4 0,-1-1 0,1-2-1,-2-3-4,0-2 5,-2 1-5,-2 3 3,-1 5 1,-3 3-1,-2 10 2,-2 3 0,-2 11 1,-1 3-2,-2 0 0,-1 5 0,0-1 0,0 1-2,0 0 1,0 9 1,-4 11-1,-3 11 1,-1 6-1,0 4 1,-1 4 5,3 1-5,2-2 3,0-2-2,2-2-2,2-6 3,0 0-2,7-5 0,5-2 0,1-4 0,2-1 0,2-4 2,1-2-2,-1-1 1,0-3-1,-1 0-1,-3-5 1,0-1 0,-3-2 0,0-1 0,-1 1 0,-5-3 0,0 1 0,-4-2 0,0 0 1,0 0-3,2 0 1,1 0-4,1-10-15,-1-2-28,-3-5-62,0 0-134,-10-7-72</inkml:trace>
  <inkml:trace contextRef="#ctx0" brushRef="#br0" timeOffset="39722.272">27679 7990 522,'0'0'40,"0"0"1,0 0 0,0-87-5,-9 63-10,-4 1-3,-2-1-11,-5 3 1,-1 3-7,0 3 2,5 5-2,-1 6-2,1 4-3,-2 0 0,-3 9 0,1 6-1,3 7 5,4 4-6,2 2 5,3 1-4,4 0 1,4-2 1,0-2-2,9-1 1,5-2-1,6-5 1,3 0-1,5-1 0,0 0 0,1-3-2,-1 1 0,-5-1-1,-6 1-1,-4 3 0,-7 1-2,-6 2 0,-1-1 1,-11 1 0,-4-1 3,0-6 2,2-4 2,5-4 2,0-5 1,1-2 1,-1-13 1,0-6-3,6-7 0,3-4 1,2-4-4,5 1 0,2 2 1,-2 2-1,3 6 2,-3 2-2,-2 7 0,-1 7 0,-2 7-2,-2 2 1,0-2 0,0 2-4,0-1-4,0-1-12,0 0-31,1 1-41,-1 1-141,3 0-62</inkml:trace>
  <inkml:trace contextRef="#ctx0" brushRef="#br0" timeOffset="40001.288">27801 8490 810,'0'0'11,"0"0"-7,0 0 6,0 0 0,0 0-2,0 0-3,0 0-5,106-65 0,-71 58 0,5 2 0,2 0 0,3 5 0,-2 0-4,1 0-2,-7 0-3,-3 2-9,-11 1-13,-10 0-29,-1-1-35,-6 0-77,0-1-122</inkml:trace>
  <inkml:trace contextRef="#ctx0" brushRef="#br0" timeOffset="40240.3016">28030 8199 675,'0'0'20,"0"0"4,0 0 2,0 0 1,0 0-1,0 0-8,0 0-4,0 0-1,7 104-5,0-65 0,2-3-4,1-1 0,3-1 2,-1-4-6,1-1 3,-3-7-5,2-2-3,-4-8 0,1 0-1,-3-7 0,1 0-3,0 1-8,-4-3-20,1 0-40,-4-3-104,0 0-123</inkml:trace>
  <inkml:trace contextRef="#ctx0" brushRef="#br0" timeOffset="40860.3371">28575 8325 721,'0'0'31,"0"0"-3,0 0-5,22-85-6,-5 69-5,0 3-2,7 3-4,-1 6-3,1 4-2,0 2-3,-3 13 2,-2 7-3,-6 6 1,-9 6 0,-4 3-1,-4 2-1,-12 2 3,-7 1 1,-5 0-4,-2-3 3,0-5-4,1-6 3,3-8 4,10-8 2,4-6 2,5-6-1,4-8 0,3-10-4,0-9-1,9-5-3,8-3 4,5-3-4,2-3 5,2 0 1,-1 4-2,-2 1 2,-5 6-3,-6 10 2,-4 8 0,-5 7-1,-3 5 2,0 0-1,0 17 1,-6 11-1,-6 13 2,1 5-4,-1 0 3,-1 0 3,4-4-3,5-2 4,4-9-4,0-2-5,6-6 1,9-5-1,3-5-1,7-5-4,-1-8-11,4-1-29,-1-13-53,-1-8-148,0-3-67</inkml:trace>
  <inkml:trace contextRef="#ctx0" brushRef="#br0" timeOffset="41396.3678">28970 7602 705,'0'0'24,"0"0"0,0 0-2,0 0-4,0 0-7,0 0-4,0 0 0,0 0 0,0 0 1,33 89-3,-43-51-2,-3-1 2,-3-1-4,3-7 4,3-10-5,4-6 2,5-8 0,1-5 1,0 0-1,0 0 0,0 0-1,0 4-2,7 3 2,10 2-1,8 2 0,2 1 0,3 2-1,2-1-2,2 1 1,-3 1-3,1-1 0,-4-1-3,-4-1-2,-8-7-1,-4-1 1,-8-1 0,-4-3 0,0 0-2,0 0-1,0 0 0,-2-10 3,-9-4 3,-3-3 3,-5-3 5,1 0 0,0-2 3,1-2 1,3-2-2,3 0 5,2-2-1,5 7 3,1 9 3,3 0 0,0 9-1,0-4-1,0 3-3,0 4-3,0-2-1,0 4 0,0 12 0,0 10 2,3 10 3,-2 3-5,1 1 3,1-2-4,0-1-4,1 1 2,-2-3-3,0 0-2,-1-3-7,-1-1-17,0-3-53,-1-1-117,-3-10-121</inkml:trace>
  <inkml:trace contextRef="#ctx0" brushRef="#br0" timeOffset="41733.387">29383 8345 754,'0'0'23,"0"0"3,0 0-1,0 0-6,0 0-5,0 0-5,96-70-3,-64 66-2,4 1-3,5-1 1,3 3-1,3-1-1,0 1-1,0 1-1,-3-2-1,-2 2-4,-8-1-3,-9 1-6,-5 0-12,-7 0-17,-8 0-30,1 0-39,-11 0-110,-12 3-63</inkml:trace>
  <inkml:trace contextRef="#ctx0" brushRef="#br0" timeOffset="41945.3992">29541 8072 719,'0'0'31,"0"0"-1,0 0-1,0 0-8,0 0-6,0 0-4,0 0-1,0 0 0,0 0-2,-2 105 1,11-64-2,2-1-2,3 2-2,1-3-1,2-2-3,0-7 1,-4-3-2,1-4 0,-4-4 0,-2-5-10,-1-2-5,-3-2-17,-3-6-37,2 0-71,-3-4-166,0 0-4</inkml:trace>
  <inkml:trace contextRef="#ctx0" brushRef="#br0" timeOffset="42516.4318">30110 8070 733,'0'0'19,"0"0"1,0 0 5,0 0-4,77-52-5,-51 52-6,5 5-5,-1 11-2,-1 6-3,-3 7 1,-6 5-2,-7 7 0,-7 5-2,-6 0 0,-6 0-2,-10 3 1,-7-4 3,-2-4-4,2-9 5,4-7-1,5-9 5,7-9 2,4-4-1,3-6-1,0-14-5,1-10 3,11-11-4,7-5 2,5-1 2,5-5-3,3 0 2,0 2-1,-3 4 0,-2 8 0,-6 10 1,-7 6-2,-7 11 1,-4 4-1,-3 4-1,0 2 4,-1 16-3,-10 11 2,-3 10 0,-4 7 0,1-2 0,3-1 1,2-5-1,9-6 0,3-5 0,10-9 1,8-4-4,5-7-1,3-4-4,1-3-9,1-3-15,-2-3-34,-3-5-50,-1 2-153,-6-4-29</inkml:trace>
  <inkml:trace contextRef="#ctx0" brushRef="#br0" timeOffset="42916.4547">30533 7406 715,'0'0'30,"0"0"-2,0 0 0,0 0-8,0 0-6,49-78-3,-25 74-4,2 4-2,0 4-2,-1 8-3,-5 6-1,-2 7 0,-10 2 0,-6 4-3,-2 2 2,-10 3-1,-5-4 1,-4-3 1,2-6 1,5-10 2,6-5 2,4-5 2,2-3-2,0 0 1,0 0-3,0 3-1,8 7-1,8 4-1,8 3 0,3 4 1,0 2-1,1 2-1,-4 0 2,-5 1 2,-4 2-3,-8 1 4,-7 0-6,-2-1 0,-11-1 2,-7-1-2,-4-3 4,-4-4-3,-2-4-2,-2-6-3,-3-4-12,2-2-17,-2-1-27,2-2-42,4 2-87,3-1-101</inkml:trace>
  <inkml:trace contextRef="#ctx0" brushRef="#br0" timeOffset="43242.4734">28088 9645 782,'0'0'4,"0"0"3,0 0 3,0 0 0,0 0-2,0 0-2,0 0-4,113-28 0,-70 28-2,5-2 0,2 2-2,-2-1 0,-2-1-5,-7 0-12,-11 2-34,-11 0-51,-11 0-115,-6 0-83</inkml:trace>
  <inkml:trace contextRef="#ctx0" brushRef="#br0" timeOffset="43417.4834">28244 9342 705,'0'0'14,"0"0"5,0 0 3,0 0 1,0 0-1,16 79-11,-7-37-2,-3 4-3,0 2 2,-3 2-2,-1-1 0,-1-2-4,-1-5-2,0-1-1,0-6-7,0-5-9,0-3-34,0-10-65,0-6-184,0-7-16</inkml:trace>
  <inkml:trace contextRef="#ctx0" brushRef="#br0" timeOffset="43859.5086">29068 9370 780,'0'0'15,"0"0"-1,0 0 4,0 0-2,0 0-4,0 0-5,0 0-4,0 0-3,0 0 0,92-22 0,-71 37-2,-2 4 3,-5 0-2,-2 4-2,-5 3 1,-4 1-1,-3 2 0,-5 0 3,-6 0-1,-5-3 3,0-2 0,-3-6 1,5-6 3,1-6 1,4-2 0,5-4 0,-3 0-1,7-10-3,0-12-1,9-12-2,14-7 1,7-6-1,9-5 1,1 1-1,2 0 2,-3 8-3,-6 6 2,-7 8-2,-10 12 0,-8 8 0,-3 6-1,-5 6 2,-4 18-1,-8 11 2,-8 14-2,-3 5 2,-5 4-1,1 1 2,0-3-2,4-2 0,5-10-1,7-14 1,5-4-2,4-11 0,2-3-8,2-1-10,5-8-28,6-7-57,-1-13-184,3-4-34</inkml:trace>
  <inkml:trace contextRef="#ctx0" brushRef="#br0" timeOffset="44148.5252">29408 9093 804,'0'0'15,"0"0"2,53-83 2,-25 61-5,5 4-1,0 5-7,0 3-2,-2 5-2,-5 3-2,-9 2 0,-2 2-3,-8 8 0,-6 6-1,-1 9 1,-8 6-1,-13 3 2,-5 5 1,-4 3-5,-2-3 5,2-2-2,5-8 2,9-9 4,6-10 0,8-6 1,2-4-2,0 3 0,12-3-1,9 0-1,9 0-2,3-10-6,5 0-8,-4 0-22,1 1-52,-1 2-75,-4 2-148</inkml:trace>
  <inkml:trace contextRef="#ctx0" brushRef="#br0" timeOffset="44337.536">29813 9416 774,'0'0'6,"0"0"1,0 0 4,0 0-2,112-31 0,-58 18-3,6-1-1,4 2-2,0 0-1,-5 2-2,-8 4-3,-8-1-5,-16 4-11,-12 2-28,-9 1-47,-6 0-95,-4 6-114</inkml:trace>
  <inkml:trace contextRef="#ctx0" brushRef="#br0" timeOffset="44538.5475">30053 9143 741,'0'0'30,"0"0"-2,0 0-2,0 0-4,0 0 0,0 0-3,0 0-5,0 0-2,15 106-7,-9-74-2,1 0-1,1-2-5,2 0 0,-2-1-4,1-3-6,-3 2-14,1 1-30,-4-2-74,-3 0-182,0-2-10</inkml:trace>
  <inkml:trace contextRef="#ctx0" brushRef="#br0" timeOffset="44792.562">30558 8988 775,'0'0'33,"0"0"-6,0 0-1,0 0-5,0 0-4,0 0-4,0 0-1,0 0-1,43 85 1,-36-49-6,0-1-1,-1 3 1,1-2-8,-1 0 4,-2-4-8,1-3-6,0-10-10,-5 0-32,0-2-81,-7-5-187,-2 7-16</inkml:trace>
  <inkml:trace contextRef="#ctx0" brushRef="#br0" timeOffset="44998.5738">31264 9338 830,'0'0'23,"0"0"5,0 0 0,0 0-4,0 0-9,0 0-6,0 0-6,0 0-2,0 0-3,6-23 0,-6 21-14,0 2-12,0 0-41,0 0-203,-10 3-73</inkml:trace>
  <inkml:trace contextRef="#ctx0" brushRef="#br0" timeOffset="56960.258">29054 9416 355,'0'0'65,"0"0"2,0 0-2,0 0-7,0 0-7,0 0-7,0 0-6,0 0-7,0 0-3,-55-71-5,55 60-7,0-1-2,0-4-3,3 0-1,7-2 0,-2 3-3,1 2 0,4 1-1,-4 3-3,2 4 0,-2 0-2,1 3 0,7 2-1,-2 0-1,3 9-1,-4 10-1,-5 3 0,-3 7 2,-4 3 0,-2 3 0,-2 2 0,-7 0 0,-2 0 1,0-2-1,-4-3 2,2-3-2,-1 0 2,2-5 0,2-7 0,3-2 1,3-8 0,1-4 0,1 2 1,2-5-1,-1 0 1,1 0-1,1-13 0,9-6 0,6-11 0,6-8 1,3-4-2,4-5 1,2-2-2,5-2 2,2 0-1,0 1-3,-2 3 3,0 2-5,-4 9 4,-5 6 0,-5 6 0,-6 7 0,-6 5 0,-3 5 0,-4 4 0,0-1 1,-3 4-1,0-1 1,0 1 0,1-2 0,1 0 0,-1 1 0,2-1 2,-3 0-1,1 2-1,-1 0 1,0-3-3,2 3 1,-2 0 0,0 0-1,0 0 1,-7 12 1,-3 3-1,-4 4 0,2 1 0,0 2 0,-1 0 0,3 3 5,0 2-4,-2 3 3,4 3-3,0 4 0,1 3 1,2 2 0,0 2-2,4 0 0,1-2 1,0-1-1,0-6 2,3-4-1,5-7 0,2-6-1,2-3-1,-2-6 2,3-4 0,4-2-1,2-3 1,7-2 0,0-6 1,2-4-1,0-1-1,-2 1 0,-1-2-2,-5 3 2,-4 2 0,-7 6-1,-5 1 3,-4 2-3,0-2-1,0 2 2,2 0-1,-1-1 1,1 1 1,-1-2-3,1 2 1,-1-2-3,2 2-8,-2-1-5,-1-6-8,0 2-19,0 1-40,-1-6-78,-5 5-152</inkml:trace>
  <inkml:trace contextRef="#ctx0" brushRef="#br0" timeOffset="58912.3696">28963 9394 610,'0'0'50,"0"0"-6,0 0-8,0 0-7,0 0-6,0 0-7,0 0-3,0 0-3,0 0 1,0 0 0,-23-76-1,31 64 0,-2 5-2,1 0-1,-4 5-2,-3 2-1,0-1 1,0 1-3,0 0 1,0-1-1,1 1-1,1-2 0,-1 2-1,1 0 0,-1 0-1,1 0 1,5 0 1,4 0-1,5 7 0,5 4 0,0 3 0,1 1 0,-3 2 0,1 1-1,-3 4 0,-5 2 0,-3 0 0,-5 1-1,-4 4 2,0 1-1,-12 4 0,-5 0 0,-2 0 1,-4-4 0,-1-1 2,-2-6-1,1-5 1,-1-4 1,9-5 0,0-3 1,6-2 1,5-4 0,2 3 1,1-3-2,0 0 0,0-10-3,3-4-1,0-1 1,12-7-2,5-3 2,5-4-1,5-1 2,4-4-2,2 0 3,0-3-3,5 1 1,-4 0 0,0-1-1,-3 1 1,-2-1 1,-1 1-2,-2 1-2,-4 1 3,-1 4-4,-1 3 4,-3 3-1,-2 4 0,-2 3 1,-4 5-2,1 1 1,0 2 0,-4 1 0,7-1 0,-3-1 0,-1 3 0,4-5 1,-1 4-1,-5 1 0,4-3 1,-5 5 0,-3 2 3,1 1-4,-4 2 1,0-2 3,0 2-4,2-2 2,-1 2 0,1-1-4,-2 1 4,1-2-1,-1 2 0,2-1 1,-2 1-2,0-2 2,2 2 0,-2 0 0,0 0 1,2-1-1,-2 1 1,0 0-1,0 0 0,0 0 0,0 0-1,-7 4-2,-6 8 1,-5 6 0,1 3 1,-5 6 2,2 0-3,0 3-1,-1 2 0,1 0 3,3 2-2,0-1 4,0-1-3,3 0-2,4-2 2,1-3-3,1 0 3,3 0-1,1-10-1,3 3 1,1 2 0,0-1 0,0 5 2,3-6-1,-1-4-1,3-3 2,2 1-2,-3-2-1,3 0 3,1-1-3,-1-5 1,6 3-1,-1-3 0,-3-3 2,8 2-1,1-3 3,0-2-3,6 0 1,-2 0-2,-2-2 0,-4-1 1,1 1 2,1-1-1,0 2-1,4-4 0,-6 4-4,1-4 4,-1 2 0,-3 1 0,5-2 2,-5 1-2,-2 0 0,1 1-1,-1-1 2,0 1-2,-7 0 1,2 1 0,-6 1 0,0 0 0,0 0 0,1 0 0,1 0-2,-1 0 1,2 0 1,-2 0 0,-1 0 3,2 0-3,-2 0 0,-10 8 1,-6 6-2,-7 1 2,-3-1 0,0-3-1,-2-4 1,3-1 0,-1-6-2,3 0 2,2-3-1,2-7 1,0-7 0,3-5-1,-1-3-1,1-6 1,4-3 0,2-1 1,2 1-1,3 4 0,4 1-1,1 4 0,0 1 1,7 2 0,5-2 1,1 1-2,4-2 1,3 3-1,-1 0 1,4-4-1,0 1-2,3-2 3,-1-1-4,3 3 3,-1-1 3,-3 4-2,-1 5 0,-8 3 0,-2 4-1,-6 5 1,-4 2-1,0 1 2,-3 2 0,0-2 0,0 2-1,2 0 0,-2-1 0,1 1 0,-1 0 0,0 0 0,1 0 0,-1 0 0,0 0 1,2 0 0,-2 0-1,0 0 1,0 0-1,0 0 0,-9 8 1,-4 4-1,-7 1 0,-2 3 1,-2 1-1,-1 0 1,-1-2 0,-2 4-1,3-1 0,0 2 1,2 0-1,2 2 0,1 4 3,0 1-3,3 0 1,0 1-1,2 2-2,1 1 2,2-2 0,2 1 0,0-3-1,4-9 2,2 1-1,2-7 0,2-6 1,0 6-1,0-8-3,0 1 3,0 0 0,0-1 1,2-1 3,-1 0-3,2-1-1,-3-2 1,0 0-3,0 0 2,1 3 0,1-3 0,-1 0 0,1 0 0,-1 2-1,1-2 1,-1 2 1,1-2-1,-1 1 1,2-1-1,-2 0 1,1 2 0,-1-2 1,0 0-1,1 0 3,-1 0-4,1-2 0,-1-11 0,1-7 0,-2-4 0,1 1 0,-1 7 0,2-2 0,-2 6 0,1 0 0,-1 0 0,0 7 0,2 0 0,-2 5 0,0-7 0,1 4 0,-1-4 0,2-3 0,-1 5 0,1-5 0,3-6 0,1 3 0,3-7 0,1 2 0,3-1 0,0 2-3,3-2 2,0 2-3,1 0 4,-2 4-3,-3 4 3,-6 3-1,-1 4-1,-2-1 1,1 2 0,-1-1 0,2 1 0,-5 1 1,0-2 0,0 2 1,2 0-1,-2 0 1,0 0-1,1 0 1,-1 0-1,0 0 0,0 0 1,-8 5-1,-2 6 0,-4 2 3,0 2-3,2 4 3,0 0-3,0 5-1,2 1 1,0 2-2,1 2 2,2-3-2,1 3 2,-1-5-1,1-2-3,2-5-9,2-6-11,1-7-20,1-4-67,-2 0-211,2 0-25</inkml:trace>
  <inkml:trace contextRef="#ctx0" brushRef="#br0" timeOffset="60180.4422">27158 9128 301,'0'0'37,"0"0"-2,0 0-2,0 0-3,0 0-4,0 0-1,0 0 0,0 0 3,0 0 2,-71-17 3,66 17 1,-7 0 0,6 0-4,-1 0-3,1 0-6,6 0-4,-1 0-5,1 0 2,-2 0-4,1 0-1,-1 0 0,1 0-2,-1 0-3,1 0 1,0 0 1,1 0 0,0 0 4,2 0-4,16 0 0,9 0 0,12-1-2,5-4 0,5-1 1,5-3-2,5 1 2,3-5-1,6 2 2,3-1 0,0 0 0,4 2 0,-3-2-1,3 4-2,-4-1-2,1 4 0,2 0 1,0 1 1,4-1-1,2 1 0,3-3 0,4 0 0,3-1 2,4-2-2,1-2-1,3 2 1,3-2 0,-2-1-1,-1 1 4,-2 0-4,-4 3 1,-2-3 0,-3 4-3,-2-1 2,-3 1-1,-1 0 0,0 1 2,-2 0-1,-2 0 0,0-2 0,0 0-1,-1-2-1,-2-1 1,2 2-1,-2-2 1,-2 0 3,-1 0-1,-3 2-1,-3 1 0,-4 2-3,-6 2 2,-5 2-2,-6 1 2,-8 2-2,-3 0 0,-6 0 2,-7 0-1,-3 3 1,-7-1 0,-4-2-1,5 2 0,-6-2 0,-1 0 1,2 3 0,-6-3-1,0 0 1,0 0-1,1 0 1,1 0-3,-1 0 1,1 0-6,-2 0-7,0 0-10,0 2-15,-15 3-48,-9 5-110,-14 4-125</inkml:trace>
  <inkml:trace contextRef="#ctx0" brushRef="#br0" timeOffset="60996.4888">28169 10353 557,'0'0'61,"0"0"0,0 0-7,0 0-14,0 0-11,0 0-9,0 0-4,0 0-3,0 0-3,0 0-2,-29-8-2,29 6-1,7-2 1,10-1 0,9-3 0,5 1 2,6-1-1,7-1 1,6 1-2,4-1 0,4 1 0,4-1-2,1-1 1,3 3-2,0-1 0,2 1 0,3-1-2,0 1 0,0-1 1,1-1-1,0-1 1,2 0 2,1 0-2,3-4 0,2 1 1,5-3 0,5 0-1,2-1 4,2 0-4,3 0 0,1 2 0,0 1-3,-1 2 0,-1 0 1,-4 3-2,0 0 4,-3 1-1,-2 3 1,-3-2-1,-5 2-2,1 0 0,-4 0-1,-3 3 0,-4-3 2,-2 2 3,-3-2 0,-5-2-1,-5 3-1,-3-2-3,-9 2 2,-7-1-1,-12 0 2,-9 3-2,-8 2 1,-6 0 1,0 0-1,0 0 1,1 0 1,1 0 0,-1-3-1,1 3 1,-1 0-1,1 0 0,-1 0 0,1-1-1,-1 1 0,1 0 0,-1 0-2,1 0 2,0-1 0,-1 1-1,-1 0 3,2 0-3,-2 0 1,1-2 0,1 2-1,-1 0 0,1-1-2,-1 1 2,1-2-2,-2 0-1,1 1-2,1-6-6,-1 2-8,-1-7-6,0-6-19,-1-4-67,-10-10-203,-1-4-29</inkml:trace>
  <inkml:trace contextRef="#ctx0" brushRef="#br0" timeOffset="78712.5021">10074 6321 247,'0'0'24,"0"0"0,0 0-3,0 0-1,0 0-4,0 0-3,0 0-5,0 0-2,0 0-1,-9-9 0,9 7 0,0 2 0,0-1 2,0 1 3,0-2 4,0 1 1,0-2-1,4-2 0,-1 2-3,4-1 0,-2 1-1,-2 0-4,1 1-2,-4 2-2,6-2-1,-2 1 0,6-1 0,0 2 2,5-4 2,2 1-2,3 0 4,8-4 0,1 2 3,1-2-1,2-3 2,3-2-1,2 1-3,4-2-1,-2 3-1,0 0-1,3 1 0,-2 1-2,2 1-1,0 1 0,-1 1-1,-2 2 1,2 0 0,0 2-1,1 1 0,0-2 0,0 2 0,-1 0 1,2-2 0,-4 2 0,1-1-1,-2-1 0,-2 1 1,0-1 0,-1 2-1,-2 0 1,-4 0-1,0 0 0,0 0 0,-3 3 0,1 0 0,1 2 1,-2-1-2,1 1 2,-1 0-1,1-1 0,-2-1 1,0 0-1,-1 0 0,-1-1 0,-6-2 2,-2 0-2,-3 3 0,-1-3 0,1 0 0,-8 0 1,2 0 2,-6 0-1,5 0 0,0 0 2,-1 0-3,2 0 1,-6 0-2,0 0-1,0 0-2,2 0-7,-1 0-8,1 0-21,-1 0-37,4 0-66,-1 0-104</inkml:trace>
  <inkml:trace contextRef="#ctx0" brushRef="#br0" timeOffset="79524.5486">13549 6315 211,'0'0'18,"0"0"2,0 0 5,0 0 4,0 0 2,0 0-2,0 0-3,0 0-2,0 0-4,0 0-3,-53-3-4,51 1-1,2 2-3,-2 0 2,0 0-2,1 0-1,-1 0-2,1 0-1,-1 0-2,1 0-1,-1 0-2,1 0 1,1 0 2,0 0 2,0 0 2,0 0 1,10-1-1,9-2 2,4 0-2,1 0 1,1-2 3,3-1-3,-1 2 0,3-3-1,2 3-1,0 1-1,1 0 2,3 1-4,2-1 0,1 1 0,4 2-1,4-2 0,2 1 0,2-1 0,5 0 0,2 1 0,2-1 0,3 0 0,0-1 1,2 1-1,1 0 0,-2 2 0,0 0 0,-4 0 0,1-1 0,-2 1-1,-1-2 0,0 2 0,-3 0 1,-1 0 0,-1-2 1,-2 2-1,-5-1-1,2-1 0,-5 0-1,-2 2 1,-1 0 2,-2 0-2,-4 0 0,-2 0 1,-4 0-3,-7 0 2,-3 0 0,-5 0-1,-2 0 1,2 0-1,-9 0-1,2 0 2,-6 0 1,0 0-1,0 0 2,2 0-2,-1 0 2,1 0-3,-1 0-1,1 0-3,-1 0-7,1 0-11,-2 0-33,1 0-61,6 4-156</inkml:trace>
  <inkml:trace contextRef="#ctx0" brushRef="#br0" timeOffset="80940.6296">16659 6181 95,'0'0'27,"0"0"9,0 0 11,0 0 5,0 0-2,0 0-2,0 0-7,0 0-8,0 0-5,-76-17-7,74 16-7,2 1-1,-1 0-5,-1 0-2,1-2 0,-1 2-2,1 0-1,-1 0-2,2 0 1,-1 0-1,1 0 1,0 0 2,0 0 1,7 0 2,7 7 2,4-4 2,2 2 2,3-3-2,-1-2 4,6 0-3,-1 0 1,5 0 0,1 0-4,3-2-1,4 0-2,1-1-1,4 0 0,1-1-2,5 3 1,-2-1-2,3 1-1,0 1 0,0 0 0,-1 0 0,2 0 0,-1 0 1,0 3-2,2 0 1,-1-1 0,1 1 0,-2-3 1,1 0-2,1 3 3,-2-3-2,-1 0 1,-1 0 0,-3 0 0,-3 0-2,-2-3 1,1 1 0,-2-1 0,1 0 1,-3 1-2,1 0 1,0-1-1,0 0 0,-4 1 0,0 0 2,0 2-2,-1 0 0,1-1-1,-3 1-1,-1 0 2,0 0 0,-3 0 2,-2 0-2,-2 0 0,-8 0 1,2 0-1,-1 0 0,-6 0 0,7 0 0,-6 0 0,-1 0 1,2 0-1,-4 0 0,2 0 2,-5 0-4,-1 0 2,-2 0 0,2 0 2,-1 0-2,0 0 0,-5 0 1,0 0-1,0 0 1,2 0 1,0 0 0,0 0 0,-1 0 0,1 0 0,-1 0 0,1 0 2,-1 0-1,1 0 0,-1 0 0,1 0-1,-1 0 2,0 0-4,1 0 2,-2 0-1,1 0-1,-1 0 1,2 0-1,-2 0 1,0 0-1,1 0 0,-1 0 0,0 0 0,2 0 0,-2 0 0,0 0 0,0 0 0,1 0 0,-1 0 0,0 0-1,0 0 1,0 0 0,0 0 1,2 0-1,-2 0-1,0 0 2,0 0-1,0 0 0,0 0 1,0 0-1,0 0-1,0 0 1,0 0-1,0 0 1,0 0 0,0 0 0,0 0 1,0 0-1,0 0 1,0 0 0,0 0-1,0 0 0,0 0 0,0 0 1,0 0 0,0 0 0,0 0-1,0 0 0,0 0-1,0 0 1,0 0 0,0 0 1,0 0 0,0 0-1,0 0 0,0 0 0,0 0 0,0 0 0,0 0 2,0 0-2,0 0 0,0 0 0,0 0-1,0 0 1,0 0 0,0 0-1,0 0 0,0 0 1,0 0-2,0 0 2,0 0-1,0 0-1,0 0 0,0 0-1,0 0-3,0 0-2,0 0-9,0 0-11,0 0-12,0 0-12,-2-7-20,-1-1-40,-3-7-128</inkml:trace>
  <inkml:trace contextRef="#ctx0" brushRef="#br0" timeOffset="90056.1509">22049 5785 378,'0'0'25,"0"0"1,0 0-3,0 0 1,0 0 2,0 0 3,0 0 1,0 0 0,0 0-4,0 0-1,-16-1-6,16 1-2,0-8-6,0-7-4,4-5 0,9-9-2,6 0 0,7-3-2,3-2 0,7-4-1,3-1 0,6-2 1,3 4 0,2-1-2,2 4 2,1-2-4,0 2 3,0 3-1,4-1 0,-2 0 1,2 1-5,2-1 3,1 1-3,1 3 2,2-1 2,-1 4-1,-2-2 0,-2 5 0,-2 0 0,-2 3 0,-1 2 0,-1 3 1,-1 2-1,1 0 0,0 1 0,-1 0 0,2 2 0,0 1-1,1 0 3,-3 1-3,1 5 2,-3-3-1,-3 3-1,0 2 1,-4-3 0,-1 3-1,-2 0 1,-3 0 1,-1 3-1,-2-1 0,-3 1 0,-1 1 0,-3-1-1,-3 4 1,-4-1 0,-3-2 1,-1 3-1,-1-4 0,-4-1-1,6 1 1,-8 1 1,-3-4-1,5 1 1,-3-1 1,-1 0-2,0 2 2,-6-2 0,0 0-1,4 0 1,-1 0-2,2 0 0,0-2-2,-5-6-1,0-2-1,-8-5-1,-4-4-1,-7 6-1,-1-1-1,-6 0-1,-2 0 3,1-1 1,-1 0 2,5 0 3,6 5 0,3 0 2,5 5 1,4 2 0,2-1 0,3 4-1,-1-1 0,1 1 1,-1-2 0,-1 2 1,2-3-1,-2 2-1,2 0 0,0-1-1,0 0 0,0 2 1,0-1-1,4 1-1,9 0 2,5 0-2,4 0 2,1 6-1,-3 1 1,1 1 0,-1 1 0,0 0 0,-2-1 0,0 1-2,-6-3 1,1 0-1,-6 0 1,1-1-1,0 1 0,-5-4 0,1 1 0,-4-3 0,0 0 1,2 5 0,-1-1 1,-1 8-1,0 3 0,0-1-1,-4 6 1,-6-3-1,1 3 0,0 0 3,-2 1-3,-1 0 0,2 2 0,-3-3-2,3 0 2,0-3 0,1-4 0,2-1 0,3-5 0,-2 1 0,0-1 0,2-3 0,3 0 0,1-4 1,-2 0-1,2 0 3,-1 2-3,1 0 0,-2-1 0,2 0-2,-1-1 3,1 2-1,-2-2 0,2 0 0,0 1-2,0-1-2,0 0-1,0 0-4,0 0-17,0 0-35,0 0-78,2-3-147</inkml:trace>
  <inkml:trace contextRef="#ctx0" brushRef="#br0" timeOffset="109356.2548">26004 8007 438,'0'0'5,"0"0"7,0 0 8,0 0 5,0 0 3,0 0-2,0 0 0,0 0 1,0 0 1,-1-8-3,-1 3-1,0 2-6,0-2-2,1 0-5,-2-4-2,0-1-2,2 5-3,-4-2 0,2 2-1,-3-2 1,-5-6 0,1 5 2,-6-6 2,0 1 1,0 1 1,0-3 0,-1-2-6,-1-1 3,0-3-4,-2 2 2,-1 1 0,0-2-1,-4 2 1,1 1-1,0 1-2,-3 3 1,1-2-1,-2 5-1,1 1 2,-1 0-2,1 2 1,1 2-2,3-1 0,-2 2 0,2-1 1,2 0 1,0 1-1,7 1 0,-2-2 1,-3 2-2,-1-1 2,-4-1-1,-2 1 0,2 0 1,-3 2-1,-1-1 0,-2 3 1,-1 0-2,-2 0 1,-2 0-1,1 3-1,-4 3 2,-1 0 0,3 1 0,0 1-1,0 2 1,1-1-2,0-1 3,2 1 0,0-2 0,1-1 0,2 1 1,-1-2-1,2 0 1,1 2-2,2-2 0,2 2 0,0-2 0,-2 4-1,1 1 2,-2 3-3,-2 0 2,-2 3-1,0 0 0,-1 3 1,0-2-2,2 4 4,1 0-4,0-2 4,3 3-3,1-2 1,2-2 0,0-1 2,3 0-2,2 0-1,1 2 1,1-2-2,0 3 2,2-1 0,-1 1-2,2 1 1,0 0 0,3-1-3,0 4 4,0-2-2,1 3 2,0-1 1,1 1-2,-1-1 1,2-1 0,1 1-2,2 0 1,1-1-3,1-2 3,1-4 0,1 1 1,0 2 3,1 0-5,4 7 2,0-5-2,3 2 2,1-5-1,0 3 2,0-2-2,0 0 0,2 0 2,0 1-2,0-1 1,2 0-2,-1-1 2,2 3-1,-1 0 1,1 1 0,1 0 1,1-2-2,-1 1 0,2 0 0,-1 2 1,1-4-1,-1 1 1,0 0 0,0-1-1,0-1 0,0-1 0,2-1 1,1-3 1,0 2-1,1 0 0,3-4-1,3 1 2,-1-1-1,4 2 0,1-3 4,1 2-5,1-1 5,-1 0-4,0-3 3,-2 1-2,-2-2 2,-2-1-4,-2 2 1,-2-1 0,-2 1 0,0 1-1,-2 0 1,1-3-1,-2-2 0,1 3 2,0 0-1,-1-2 1,3 2-1,-2-3-1,3 0 0,4 1 1,-2-2-1,3 3 0,3-2 1,-1-3-1,-1 1 1,2-1 1,-2 1-1,-4-1 0,-5-1-2,1 1 1,-1 1 1,-5-2 0,6 2 1,-5-2-2,-2 1 1,8 0-2,-9-2 2,9 0-2,-1 0 1,0 0 1,4 0 0,3 0 1,-1-5-2,2-2 1,0-3-1,-1 1-1,0-1 2,-2-1-1,1-1 0,-1 1 1,-2-1-1,0 0 0,-1 0 0,-2 2 0,-1-2 0,-2 3 1,0-1 0,-1 0 0,-5 1-3,3-1 3,-2 0-4,5 0 3,-1 0 1,-1 2-1,0 1 2,2-1-2,-1-3 1,6-2-1,-4-1-1,2 1 1,-4 1 0,3 0-1,-2-1 0,-1 1 1,1 0 1,-1-2 0,-1 2-1,0-2 1,-1-1-1,1 1 0,-6 4 0,2 0 0,-2-2 2,1 0-2,0-1 0,-1-1 2,-1 0-1,0-1-1,2-4 4,-2 1-5,1-1 2,-1 1-1,0-2 0,0 3 0,-2-5 1,0 2-2,1-1 1,-1-1 0,-1 7-1,3-2 1,-4 1 2,1 4-1,0-6 1,0 2-1,-1-4 1,-1 3 0,1-2-5,-2 1 4,0 4-5,1-7 5,-1 2 0,0 7 0,2-8 1,-2 1-1,0 4-1,1-4 0,-1 7 1,2-1 0,-2-1 1,0 1-1,1 1-1,-1-2 1,0 1 0,0 0-1,0-1 1,0 1-1,0-4 1,-1 4-1,-1-8 1,-1 5-1,2 3 1,-1-4-1,1 6 0,-1-2 0,1-6 1,-2 1-2,-2-5 2,1 3-1,-3-2-1,3 7 0,-2-1 1,0 1 0,2 6 1,-5-6-1,5 6-1,-2 0 2,-1-5-1,2 5 1,-5-5-2,3 2 2,0-1-4,-1-1 4,0 2-1,1-1 0,2 4 1,-3-3-1,2 4 1,-1 1-2,1-3 1,0 4 0,-1-2 0,0 0 1,0 1 0,1-1-1,-2 1 0,1 1 0,0 0 0,1 0 0,-1-1-1,0 4 1,0-2 1,-1 1 0,1-2-1,-2 2 0,1-1 1,3 3-2,-3-4 1,3 5 2,-5-2-3,2-2 1,0 3 1,1-3-4,2 3 4,-3-1-1,4 2 1,-1 0-1,-2-2 1,2 0-3,0 2 1,-5-2 1,6 2 1,-1-1 4,-8 0-5,8 1 0,-7 0 0,-2-2-3,0 0 3,2 2 3,-2 0-3,0-1 0,2 1 0,1 0 0,4 1 0,-5-3 0,6 3 0,0 0-4,-6 0 3,6 0 1,0 0-1,-4 0 0,4 0-1,-3 4-4,1-1 0,0 2-4,0-1-9,-1-1-8,-8 0-18,-1-3-64,-9-3-213,-3-19-26</inkml:trace>
  <inkml:trace contextRef="#ctx0" brushRef="#br0" timeOffset="165461.4639">23479 7661 447,'0'0'48,"0"0"3,0 0-3,0 0-9,0 0-8,0 0-7,0 0-3,0 0-4,0 0-1,10-33-3,-10 33-4,0-3-3,-2 2-2,-10 1-2,-6 0-2,-8 4 1,-1 8-1,-5 5 1,-3 5-1,-5 3 2,-2 3 0,0 1 3,0 3 4,4 2-5,3-1 3,4 0-3,3-1 0,4-3 1,6 3 0,4-3-1,5 1-2,3-1 1,5 1-3,1-2 3,1 3-1,8 0-1,3 1 1,3-2-2,2 2-1,3 0 2,3-1 0,0 1 1,-1 0-1,1 0 0,-2 1 1,-2-2-3,0 3 4,-2-2-4,-4-3 2,-2 0 1,-3-3-1,-2-1 0,-5-1 2,-1 2-3,0-6 1,-6 3 0,-3-2-1,-3 2 1,-5-2 0,-2 2 0,-4-1-2,-5-1 3,-1-1-3,-3-6 2,1 0 0,-3-4 0,1-2 1,1-3 0,9-2 2,2-3 0,7 0 1,2 0-1,0 0 0,8 0-2,-1 0 0,5 0-1,-1-2-2,1 2 1,0 0 0,0-1-1,0-2 0,1-2 1,9 2-2,8 0 2,1 3-2,7 0 1,-5 5 0,-1 4 1,-4 3 0,-1 2-1,-5 6-1,-3 6 2,-1 3-1,-3 2-2,-2 5 6,-1 4-6,0 1 4,-1 1 0,-2 2-2,-1-2 2,1 1-1,-2-1-2,4-3 2,-2-1 0,1 1 0,1-1 3,-2-1-4,2-2 3,-3 0-3,1 1 1,-2 0 3,2 2-4,-2 3 4,0-1-4,-1 4 1,-1-1 2,3 0 0,0 1-2,1-2 0,1 2 1,2-3-1,0-1 0,2-3 0,2-3 1,3-3-2,3-4 3,0-2-2,1-2 2,1-4-2,0 0 1,1-4 0,-1-1-1,-3-5 4,0 0-3,-1-2 3,0-5-2,8 1-5,-1-3 5,3-9-4,2-4 3,0-7 0,0-1-2,2-4 2,1-1-2,0 2 2,0 0 1,-6 4-2,-2 6 0,-8 6 0,-3 4 0,-4 4-1,0-1 3,0 1-2,2-2-1,-1 0 0,1 2-4,-1 0 3,-1 0 0,0-3-2,2 3-1,-2-2-8,0-5-7,-5-8-13,-4-2-25,-5-5-48,0 1-126,-6 0-77</inkml:trace>
  <inkml:trace contextRef="#ctx0" brushRef="#br0" timeOffset="165942.4914">21249 9259 555,'0'0'32,"0"0"5,0 0 3,0 0-6,0 0-5,0 0-7,0 0-5,0 0-3,0 0-2,78 22-3,-66 0-1,0 0-2,-1 1 2,-1 1-2,-1-2 1,-1-2 1,1-1 0,-3-7 1,1-1 0,0-5 0,-4-3 0,8-1-1,0-2 0,9-2 0,9-7-1,2-7 0,5-6-1,7-7-1,6-7-2,9-4 1,6-5-2,6-5-4,3 3 3,2 0-3,-1 5 1,-5 4 1,-8 8-1,-11 8-2,-12 6 0,-13 7-2,-14 5-3,-5 2-5,-6 2-5,0-1-17,0 1-24,3 0-68,-3 0-185,1-2-7</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1:47:21.839"/>
    </inkml:context>
    <inkml:brush xml:id="br0">
      <inkml:brushProperty name="width" value="0.05292" units="cm"/>
      <inkml:brushProperty name="height" value="0.05292" units="cm"/>
      <inkml:brushProperty name="color" value="#FF0000"/>
    </inkml:brush>
  </inkml:definitions>
  <inkml:trace contextRef="#ctx0" brushRef="#br0">9761 5616 162,'0'0'59,"0"0"0,0 0 1,0 0-10,0 0-6,0 0-7,0 0-6,0 0-5,0 0 4,0 0 0,-26 7-1,26-7-5,-1 0-4,1 0-4,-2 0-3,2 0-2,-1 0-1,1 1-1,-3-1-2,3 2 0,0-2 1,0 2 0,0-2 1,0 1 1,0-1 0,0 0 1,6 2 0,0-2-3,-1 0 0,7 1 0,-5-1-2,3 0-1,2 2-1,1-2-2,-3 0 0,3 1 0,-1-1 1,1 0-1,8 0 0,-1 0 1,6 0-1,-1 0-1,1-1 1,0-1 0,2 1 0,-2-1-1,1 1 0,-1 1 0,-1-2 0,1 0 0,-2 2 0,2 0-1,2 0 2,-1 0-1,1 0 0,2-1 1,2-2 0,1 0 0,-1 0 0,1-3 1,1 0-2,-3 0 1,4 1 0,-2-1-2,2 2 1,-2 0 0,-3 1-1,1 0 1,-5 1-1,2 0 1,-1 2-1,-2 0 0,0 0 0,0 0 0,-1 0 0,0 0 1,3 0 0,1 0 0,-1 0 1,2-1-3,0-4 3,0 1-1,-2 1-1,1-1 3,-5 1-3,2-2 1,-4 1-1,1-1 0,-6 2 0,1 1 2,-7-1-1,5 3-1,4 0 0,-7 0-1,8 0 1,-8 0 0,1 0 0,6 0 0,-7 0 0,8 0 1,-4 0 0,3 0-1,5 0 1,-2 0-1,0 0 1,1 0 0,1 0-1,2 0 2,2 0-1,-2 0 0,0 0 0,1 0-1,-1 0 0,0 0 1,-1 0-1,1 0 0,-1 0 0,1 0 1,1 3-1,1-1 1,0 1-1,1-3 1,0 0-1,0 0-1,0 0 2,-2 0-1,2 0 2,0 0-2,-1 0 0,0 0 0,-1 0 0,0 0 0,1 0 1,-1 0 0,2 0 0,2 0-1,0 0 0,1-1 0,0-3 0,1 1-1,1 1 1,-1-1 1,1-1-1,-2 1 2,0 1-2,-2 0 1,1 1-1,-4-1-1,-2 2 1,-1 0 0,1 0 0,-3 0 1,-6 0-2,1 2 1,-1-1 0,-2 3 0,5-4 1,0 3-1,-2-3 0,1 0-1,-1 0 1,-7 0 1,4 0 0,2-3 1,-4 3-1,5-4 0,-6 3-2,0-3 2,-1 3-1,-5-1 0,6 0 1,-7 2-1,1 0-1,1 0 2,-2-3-1,0 3 0,2-2 1,0 0-1,-6 2 0,0-1 0,0 1 1,1 0-1,1 0 0,-1 0-1,5 0 2,0 0-2,0 0 3,0 0-1,-6 0-1,0 0 0,0 0 0,2 0-1,-1 0 0,1 0 1,-1 0-2,1 0-2,-1 0-4,1 0-10,-2 0-11,1-5-23,5-2-53,0-5-203,7-2-16</inkml:trace>
  <inkml:trace contextRef="#ctx0" brushRef="#br0" timeOffset="6032.3451">13743 5547 158,'0'0'26,"0"0"11,0 0 10,0 0 0,0 0-4,0 0-4,0 0-2,0 0 0,0 0-1,0 0-1,-32 7-1,31-4-3,-1-3-6,1 0-4,-2 0-4,2 0-4,-1 0-1,1 2-4,-4 1 0,1-1-1,-1 1-1,3 0 0,2-3 4,-5 1-2,2 2 1,-1 0-1,1 1-1,3-4 1,-1 0 1,1 0-1,0 1-1,-2-1-1,2 2-3,0-2 2,0 1-1,0 0 0,0 1 2,0-1-2,0 1 1,0 0-2,0-1 2,0 1-1,5 1-2,0 0 3,4-1-1,1 3-1,2-3 4,-1-1-4,1-1 0,8 0-1,-8 0-1,8 0 0,-7 0 3,1 2-3,6-2 1,-8 0-1,10 2-2,-5-1 2,3 2-1,5-2 1,-2 2-1,2-3 2,-1 0-2,2 0 3,3 0 0,0 0-1,2-1 1,0-4-1,1 1 0,2-2-1,-1 1 2,2 1-3,-2-1 1,1 2 0,-2 1-1,-2 2 1,1-1 0,-2 1 0,1 0-1,0 0 0,1 0 1,-1 0-1,0 0 4,1 0-3,1-3-1,-1 0 1,3 0-3,-1 0 2,2 1 0,0-2 2,-1 0-1,1 0-1,-1-1 0,0 2 0,-4 1 0,-1 0 1,-3 2-1,2 0 0,-4 0 0,2 0 0,-1 0 2,1 0-1,0-1 0,0-3 0,3 1-1,0-1 1,1-2 0,2-1 0,0 0 1,2 0-1,1 0-1,0 2 1,-1 0 1,0 0-2,-1 0 1,-1 3-2,-2-1-2,-1 0 3,0 3 0,0 0 2,0-2-1,0 2-1,0-3 0,-1 2 0,1-2 1,2 0-1,-1-2 1,2 2 0,-2-1-1,2-1 0,-2 0 0,1 2 0,-1 0-1,-2 2 1,1-1 0,-4 2 0,3 0 1,-3 0 0,1 0-1,-2 0 0,-1 0-1,-2 0 1,-4 0 1,2 0-1,-2 0 0,-3 0 0,6 0-1,-8 0 1,0-3 0,2 2 1,-3-1 0,-1-1-1,-6 2 0,3 1 0,-7 0-1,0-2 2,0 2 1,2 0-2,-1 0 0,0 0-1,1-1 1,-1 1 1,1 0-2,-1 0 2,1 0 0,-1 0-1,1 0 2,-1 0-1,1 0-1,-1 0 1,-1-2 0,2 2-1,-2 0 2,1 0-2,-1 0 1,2-1-1,-2 1-1,0 0 1,1 0 0,-1 0 0,0 0 0,3 0 0,-3 0-4,0 0 4,0 0-3,1 0 0,-1 0-2,0 0-4,1 0-8,1 0-16,-1 0-42,4-3-238,1-8-28</inkml:trace>
  <inkml:trace contextRef="#ctx0" brushRef="#br0" timeOffset="9928.5679">11470 4611 386,'0'0'33,"0"0"5,0 0 9,0 0 1,0 0-2,0 0-5,0 0-7,0 0-10,0 0-4,-47 48-4,47-46-3,0-1 1,0-1 1,0 0 0,4 0-2,10 0-2,8-12-2,8-8-2,3-7-2,8-9 1,7-7-5,4-8 5,3-1-3,1 1-1,-1 1 1,-6 4-1,-1 7 0,-9 7-1,-7 6 2,-6 8-3,-10 8 1,-9 3-1,-3 6 1,-4 1 0,0-2 1,0 2 0,2 0 1,-1-1 0,1 1 0,-1 0 0,-1-1-1,2 1 0,-2-3 0,1 3 0,-1 0-1,2 0-2,-2-2-3,2 2-3,-2 0-7,2 0-8,-2 0-16,1 0-23,0 0-31,8 0-56,6 0-139</inkml:trace>
  <inkml:trace contextRef="#ctx0" brushRef="#br0" timeOffset="10420.5961">14660 4645 570,'0'0'24,"0"0"0,0 0 4,0 0 3,0 0-3,0 0-2,0 0-6,0 0-5,0 0-3,0 0-4,-52-32-1,37 8-2,-1-6-5,-1-5 4,-3-6-3,-5-5 1,-1-5 0,-3-3-2,-3-1 1,1-1-1,-3 4 2,4 5-1,1 6 3,3 6-2,4 5 2,2 6 0,3 4 0,5 8 1,6 5 0,3 4-2,3 3 1,-1-2-1,1 2-1,-2-2-1,1 1-3,-1 1 1,0-2-1,2 2 0,-2-1 1,2 1-2,-1-1-1,1 1-2,0-3 0,0 3-5,0 0-6,0-5-9,8-4-19,4-2-28,1-6-69,1 1-143</inkml:trace>
  <inkml:trace contextRef="#ctx0" brushRef="#br0" timeOffset="11072.6334">12568 3450 516,'0'0'36,"0"0"4,0 0 5,-21-83 0,14 68-7,-2 2-10,3 6-8,-3 0-7,1 3-4,4 1-6,-5 3-1,-2 2-3,-4 11-1,-4 11 2,5 11-2,0 10 1,2 9 2,-1 5-2,4 3 4,0-4-6,5-5 3,1-5 3,3-11-8,0-7 10,5-5-5,-1-10 0,5-4 1,-3-4 0,3-3 1,2 1 1,-1-5-1,6 0 1,-3 0 0,6-9 0,-5-5 4,-1-2-7,-1-7 5,-1 0-5,1-5 3,-1-1-1,2 0 0,-1 1 2,2 3-3,-1 4 2,-4 5-2,0 9 0,-7 4 0,3 3-2,4 0 1,3 10 0,2 7 0,-3 9 0,1 5 1,-4 6-1,-2 4-2,3 1 5,-3 4-4,-2-4 3,2-4-1,-2-7-2,-1-10 0,0-10-1,-1-5-3,-2-6-7,0 0-10,0 0-15,2 0-22,2 0-32,2-14-43,2-9-76,0-6-43</inkml:trace>
  <inkml:trace contextRef="#ctx0" brushRef="#br0" timeOffset="11391.6516">12855 3538 456,'0'0'37,"0"0"12,0 0 3,36 79-6,-30-38-14,0 4-7,-3 4-3,-2-1-8,2-3 0,2-3-7,0-5-2,1-6-1,-2-11-4,1-2 0,-2-9 0,-2-4 1,1 0 3,-2-5 1,0 0-2,0-3-1,0-14-3,-5-11 3,-4-10-3,2-3 4,0-4-4,3-3 2,1-2 1,3 6 0,0 1 0,1 6 1,5 7-1,1 5-4,2 5 4,1 6-2,4 3 0,1 2 1,2 3-2,2 0-1,1 1-2,-2 1 1,-1 3-3,3 1-2,-1 0-15,1 0-21,-7 0-24,-3 4-61,-4 1-90,-1 8-44</inkml:trace>
  <inkml:trace contextRef="#ctx0" brushRef="#br0" timeOffset="11573.662">12941 3788 497,'0'0'43,"0"0"3,0 0 0,0 0-4,0 0-10,0 0-11,0 0-7,0 0-7,0 0-4,0 0-2,86 0-3,-61 0-2,-1-3-6,-8 1-17,3 0-34,-7 2-62,1 0-162</inkml:trace>
  <inkml:trace contextRef="#ctx0" brushRef="#br0" timeOffset="11820.6762">13448 3350 557,'0'0'37,"0"0"4,0 0 2,-67 85-8,50-52-9,4 5-9,-1-1-4,4 4-4,2-1-1,2 2-2,2-2 0,4 0-3,0 2 1,6-2 0,3 1-3,1-1 3,3 1-5,-2-4 1,5-2-2,0-5-5,1-6-13,4-2-29,6-6-32,4-6-66,3-9-145</inkml:trace>
  <inkml:trace contextRef="#ctx0" brushRef="#br0" timeOffset="12208.6983">13561 3705 734,'0'0'11,"0"0"3,0 0 3,0 0 1,40-87-7,-20 74-6,1 0-3,2 5-3,1 1-1,-2 5 0,-3 2-4,-3 5-3,-3 7-6,-5 9 4,-5 4 1,-3 7 5,-1 4 2,-11 3 1,-2 1 3,-5 0-1,2-5 3,-1-3-3,3-7 3,6-8-2,2-1 2,2-7-1,4-5-1,-1 0 2,2-4-2,0 5 1,0 0-1,3 0 2,3 2 0,4-6-1,7-1 0,4 0 0,4-6-1,0-3 0,1 1 0,-3-2-1,-5 3 0,-1 3 1,-5 1 0,-1 2 0,1 0-2,-6 1-2,5 0-4,-5 0-11,-2 0-27,4 2-23,-5 3-57,0-3-129,1 3-10</inkml:trace>
  <inkml:trace contextRef="#ctx0" brushRef="#br0" timeOffset="12697.7263">14145 3333 579,'0'0'42,"0"0"1,0 0-9,-33-77-6,27 65-9,-4-1-3,4 6-8,-1 0 2,-1 2-9,-3 5 4,-2 0 3,-1 1-8,-3 12 5,3 2-6,1 4 0,3 3 1,0-1 0,6-6 0,2 4-3,2-4 0,2 0-4,5 5 2,6-6 2,-2-2 1,5 0 0,0-3 2,1-1-1,-5-3 1,1 2-1,-6-4 0,1 2-1,-1 1-2,-4 3 1,-1 6-2,-2 4 2,-4 5 2,-6 0 0,-5 2 0,-2-2 2,-3-2 0,3-5 0,2-5 3,4-4 0,2-3 1,3-3 2,-1-2-2,4 0 1,-1-7-3,-1-8-2,4-1 0,1-7-1,3-2-1,7 2 1,4-2-1,1 2 2,2 1-1,-2 2 1,-1 0-1,-4 6 0,-2 2-1,-3 2-2,-2 6-2,0 1-10,-3 3-24,0-3-48,0 3-85,0 0-120</inkml:trace>
  <inkml:trace contextRef="#ctx0" brushRef="#br0" timeOffset="13035.7456">14269 3096 696,'0'0'20,"0"0"-3,0 0-1,0 0 0,0 0-2,0 0-1,0 0-5,80 55-3,-50-33 2,2 5-5,-2 7 3,-1 0-5,-3 5 0,-4 4 0,-3 3 0,-6 5 1,-3 2-2,-7 2 3,-3 2-2,0-2 4,-10 0-2,-1-2 0,-2-5 6,-1-4-4,-2-5 4,-1-3-1,1-6-3,-2-3 0,3-5-2,3-2 0,3-7-1,3-5-1,5-4-1,1-4-2,-3 0-4,3 0 0,0 0-2,0 0 1,0 0-6,4-4-16,2-12-41,0-2-59,-3-3-172</inkml:trace>
  <inkml:trace contextRef="#ctx0" brushRef="#br0" timeOffset="19338.1061">9454 9557 323,'0'0'29,"0"0"-9,0 0-8,0 0-6,0 0-5,0 0-2,0 0 0,0 0-1,0 0-1,-31 4 1,28-1-1,2 1-2,1-4 4,-2 0 0,2 0 5,0 0 4,-1 1 5,1-1 5,0 0 4,-2 0 4,2 0 1,0 0 1,-1 0 1,1 0 0,0 0-2,0 0-1,-2 0-4,2 0-4,0 0-2,0 0-3,0 0 0,0 0-4,0 0-1,0-1 0,0 1 1,-1 0-1,1 0 1,0 0-2,0-2 0,0 2 0,0 0 2,0 0-4,0-2 0,0 2-2,0 0 1,0 0-2,0 0 0,0 0 0,0 0-2,0 0 0,0 0 1,0 0-2,0 0 1,0 0-1,0 0-3,0 0-2,0 0-8,0 0-27,0 0-34,0 0-71,0 0-151</inkml:trace>
  <inkml:trace contextRef="#ctx0" brushRef="#br0" timeOffset="23179.3258">9436 9581 20,'0'0'18,"0"0"11,0 0 12,0 0 13,0 0 4,0 0-4,0 0 0,0 0-10,0 0-4,-20 0-3,18 0-6,1 0-2,-1 0-7,1 0-5,0 0-1,-1 0 0,1 0-1,1 0-1,-2 0-1,2 0 0,0 0-2,0 0 1,0 2-3,0 3 0,0 0-2,5 2 1,2 0 1,0-2-1,7 2-2,-5-2-1,7 1-1,-3-1 0,3 1-1,1 0-1,-2 0 0,-2 0 1,1 0-1,2 0 0,4 2 1,-1-2 0,3 0-1,-2-3 3,-5 0 0,3-3-1,4 0 1,-3 0-1,7 0-2,-3-1 3,-7-3-1,1 1-1,-1 2 3,-1-1-4,5 1-1,-3 1 0,2 0 0,1 0 1,-4 0-1,1 1 0,-1 1-1,-5-1 1,9 2 0,-2-3 1,1 0-1,7 0 1,-1 0-1,-1-6 1,1 1 0,-2-4-1,2 2 1,-1 1-2,1-2 1,-1 4 0,0-1 1,2 2 0,-3 3-1,1 0 1,1 0-4,-2 0 4,2 0-1,-1 0 1,2 0-1,0 0 0,0-2 1,-1 1 0,3-3 0,-1 1 0,0-2 0,1 0 1,-1 3-2,-1-1 2,0-1-2,-1 4 0,1 0-1,1 0 1,1 0-1,1 0 1,1 2 2,1 3-2,0-3 0,3 3 1,-1-3-2,2-1 1,2 1 2,1-1-2,-1-1 0,2 2 1,2-2-3,-1 0 3,1 0-1,1 0 1,0 0 0,1 0-1,0 0 0,3 2-1,-2 0 1,2 3 0,-2 1 0,-1 0 0,2 0-1,-2 0 1,3-2 0,-1 3 0,1-2-2,1-4 2,0 0-1,1-1 2,1 0 0,2 0-1,0-2 0,-1-2-1,1 1 0,-3 0 1,-1 1 2,-2 1-3,0 0 1,-3 1-1,1 0-1,-2 0 2,-2 0 0,2 0 0,-1 0 0,0 0 1,2 0-2,0 1 2,3-1-1,-2 0 0,1 0 3,0 0-3,-2-1 0,0-2 0,-1 0-1,-2-1 1,1 3-2,-1-2 2,-1 1 0,0 1-1,0-2 3,-2 0-2,2 1 0,1-1 0,2 0-1,-4 1 1,2-2 2,-1 0-2,1 0 0,-3 1 1,0-4-4,-1 2 2,0 3 2,1 0-1,-3 1 1,0-1-2,-1 2-2,-2 0 2,1 0-1,-1 0 1,0 3 4,2 1-3,0 1 0,3-2 0,0 1-1,1-4 1,1 3 0,-1-3-1,1 2 1,0-2 0,2 2-2,0-2 2,0 0-1,0 0 0,3 0 0,-1 0 0,-1 0 1,2 0-1,-1 0 0,2 0 0,0 0-1,1 0 1,2 0 0,-2 1 1,2-1 0,-3 0-1,0 0 0,1 0 1,2 0 0,-1-1 0,1-1 0,0 0-1,2 2 0,-2-3-1,2 3 2,1 0 0,-3 0 0,1 0 0,-2 0-1,1 0 0,-4 0-1,1 0 0,-1 0 1,0 0 0,0 0 0,-2 0 0,1 0 1,2 0 0,-1 0 0,0 0-1,3 0 0,0 0 0,-1 0 0,0-4 1,-2 3-1,-2-1 0,-1 0 1,2 2-1,-4 0 0,0 0 0,0 0 1,-1 0-1,2 0 0,-2 4-1,2-3 2,-1-1-1,4 0 1,-2 0 0,1 0 0,2 0-1,-1 0 0,-1 0 0,2 0 1,-3-3 0,0 1 0,1-1-1,-2 1 0,1 0 0,-1 2 0,1 0 0,0 0-1,0 0 2,3 0-2,0 4 1,0-1 1,2-3-2,1 2 2,0 0 0,0-2 1,1 0-2,-2 0 0,2 0-2,-3 0 2,2 0 0,-2 0 0,2-2 2,-3 2-4,2 0 2,-1 0 0,-1 0 2,3 0-2,-3-2 0,-2-1 0,3 3 0,-3-4 0,0 1 0,0 0 0,1-1 1,1 1-1,-2-1 0,1 1-1,1 1 1,-3-1 1,0 1-1,1 0 0,1 1 0,-2-1 0,0 0 0,1 2 1,-1 0-1,-1 0 0,1 0 0,-3 0 1,2-1-2,-2-3 1,-1 4 0,2-3-1,-2-1 2,1 3-1,-1-1 0,-1 0 1,1-1-1,-1 1 1,1-1-1,-3 3 0,0-2 0,-2 2-1,1 0 2,-4 0-1,-1 0 0,2 0 0,-2 0 0,0 2 0,0 1 1,1-1 0,2 0-1,0-2-1,1 0 0,2 0 1,0 0 0,1 0 1,2 0-1,0-2-1,1 0 1,3-1 1,-2 3-1,1-4 0,1 4 1,0-1-2,-1-1 2,-2 2-2,2 0 2,-1 0-1,-1 0 0,2 2 0,0-1 0,2 3 0,0-4 0,1 0 0,2 0-1,1 0 0,3 0 1,0 0 1,2 0 0,1 0-1,0 0 0,0 0 0,-1 0 0,3 0 0,0 0 1,0 0-1,-1 0 0,1 0 0,0 0-2,0-2 2,3 0 1,0-1-1,0 1 1,0-3-1,-1 0 0,0 0 1,0 2-2,-1-4 2,0 3-1,-2-2 0,1 3 0,0 1-1,-1 0 1,0 2 0,-2 0 0,-1 0 0,1 0 0,-3 0 1,2 0-1,-3 0 1,1 0-1,-1 0 0,1 0 0,-3 0-1,3-1 2,-2-1-1,2 1 0,-2 1 0,0-1-1,-2-1 1,0 2 0,-1 0 1,-4 0-1,1 0 0,-3 0-1,-3 0 1,-1 0 0,-2-1 0,-1 1 1,-2-2 0,-2 1-1,1 1 0,-5-2 1,3 0-1,-1-1 0,-2 0 0,-4 2 0,1-1 0,2 0-1,0 0 2,7-1-2,-6 1 2,-2-1-1,-1 2 0,-1-2 1,-6 1-1,9-1 0,-2-2 0,-7 2-1,7-2 2,-1 1-1,0-1 1,-1 0-1,0 2 1,-1-1-1,-4 1 1,6-4-1,-2 2 1,-4 0-2,3-2 0,-5 2 1,-5 5 0,2-2 2,-5 2-2,0-2 0,0 2-1,1 0 2,1-1 0,-1 1 3,1-2-3,-1 2-1,1 0 0,-1 0-2,1 0 1,-1 0 2,1-2 0,-2 2-3,1 0 2,-1 0-4,2 0 3,-2 0 0,1-1-1,-1 1 2,2 0-3,-2 0-1,1 0-4,-1 0-2,2 0-6,-2-2-5,3 0-9,2-3-23,-1-7-58,2-8-139,-3-12-76</inkml:trace>
  <inkml:trace contextRef="#ctx0" brushRef="#br0" timeOffset="31812.8196">9823 9681 123,'0'0'35,"0"0"7,0 0 2,0 0-2,0 0 0,0 0-6,0 0 0,0 0-3,0 0-3,11-7-4,-11 7-5,0-2-3,0 2-2,1 0-1,-1-1 1,0 1-2,0 0-1,0-2 1,0 2-2,0 0 0,-1-1 1,-4-2-2,1-1-1,1 0-1,-1 3 1,-1-2-1,1 1 3,0 0-4,-7-3-1,6 3-1,1 1-2,-7-3 2,7 3-1,0 0 1,-8 0-1,8-1-1,-1 0 1,1 2-2,-2-1-1,-1 1 1,-4 0-1,0 0 0,0 0-1,1 0 1,-2 0-2,1 0 1,0 1 0,0 3 2,-1-3-1,1 0 0,-1 2 2,1-1-3,0 1 1,0-2 2,1 3-2,-6 0 1,7-1 2,-4 3-3,-1 0 1,5-3-3,-7 3-1,3 0 1,0 2 1,-1-2-1,2 1 1,-1 3-1,6-5 0,-6 4 0,0-1 0,6-4 0,-5 4 0,4-3 1,-3 2 0,0 0-1,1-2 2,-2 2-1,5-2-2,-5 0 3,1 2-2,2-2 1,-4 2 1,6-2 1,2-3-3,-2 4 3,3-3-4,1 1 2,-4 0 2,4-1-2,0 0-1,-4 3 1,4-3-3,-4 5 2,-1-2 2,3 1-3,-6 6 1,1-4 0,-1 7 0,-2-3 0,1 2 1,2 0-2,-3 1 1,3-3 1,0 2-1,-2 0 0,5-4 1,-2-1-1,1 3 1,2-6-1,-3 5 0,2-1 1,2-2 1,-1-1-3,1 1 1,4-6 0,-4 7-2,2-1 2,0 1 1,2-1-1,-1-4 0,2 6 0,0-5-3,0 7 3,0 0 0,0-1-1,0 0 3,0-1-2,3 1 0,-1-3 0,-1 1 1,2 0-1,-1 0-1,-1-5 0,1 4 1,-1-4 0,1 0 1,1 4 0,-1-1-2,2 4 1,1 1 1,-1 1-1,-1-4 3,3 3-4,-3-3 1,1-1-1,2 1-1,-2-2 2,1 1 0,-4-4 1,2-2-1,-2 2 0,2-3-1,0 1 1,0 1 0,-1-1 1,1 1 0,1 4 2,0-1-3,-3-4 3,4 4-5,-4-2 3,1-1 0,2 4-2,-1-6 1,-1 1 0,5 4-1,-5-5 1,4 4 0,0 0-1,0 0 1,0-1 0,2 0 2,-2 0-2,-3-3 1,4 3-2,-4-2 1,0-2 0,3 2 1,-3-2 0,0 3-1,2 0 0,3 2 0,-5-4 0,4 2 0,-3 0 1,5-1 1,0 1-1,0-1 0,0 0 1,-4-1-2,5-2 0,-5 3 1,0-3 0,5 4 0,-6-3-1,1 1 0,5 3 0,-6-4 0,0 0 1,1 2-1,-1-3 0,2 0 3,0 0-2,4 3 0,-4-2 1,2 0-1,4 3-1,-8-4 3,6 1-2,-4 1 0,0-2 0,4 0-1,-6 2 1,1-2 0,2 2 1,-1-2-1,-1 0 1,1 0-1,6 0 1,-5 0-2,3 0 1,7-2-2,-6 0 2,5-1-1,-5-1 1,1 3 0,5-3-1,-5 1-1,5 1 2,-7 0-2,0 1 1,2-1 3,-8 0-2,6 1-1,-4-1 1,4 0-3,0-1 3,-5 3 0,4-4-1,-4 3 0,4-3 0,0 1-1,0-2 1,-1 0 1,0 1-1,0-1-1,2-1 2,-3 2-3,2-2 2,2-2 1,-4 2-5,4-3 8,0 0-7,-5 4 5,4-5-2,0 0 0,-3 5 1,4-4-2,-6 2 2,4 2-1,-3-3 1,-1 1 1,3 0-2,-4 0 0,2 2-1,-2 2 2,0-4 0,-1 5-1,0-1 1,3-4-2,-3 4 2,0 1-2,0-1 2,-2-2-1,3 2 1,-2 0 0,2-5-1,-1 3 0,2-5-1,-1 1 2,0 0 0,3-6-2,-2 6 2,1-5-1,-2 5 0,0 0 1,1-1-1,-1 3-1,2-3 2,-2 3-1,0-2 0,1 1 3,1 1-4,-3-1 1,2 1 0,-4 2-2,4-2 3,-2 2-1,1-3 1,2 1-1,-4 2 0,2-2-1,-1 4 2,-1-2-1,3-2 3,-4 2-2,1 1 1,2-3-1,-2 3-1,-1-1 1,2 2-1,-3-2 0,1 0 0,1 1 1,-1-8-3,1 7 3,1-3-1,-2-1-1,2 4 3,0-5-2,-2 5 0,1-5 2,1-1-2,-2 6 0,0-5 0,1 5 0,-1-1 0,1-3 1,-1 4-1,1 1 0,-1-1 0,-1-1-1,2 1 2,-2 0-1,1 0 2,-1 0-2,0-2 1,0 2 0,0-8-2,0 6 1,0 2 2,0-9-2,0 7 1,0-3-1,0-2-1,-3 2 3,2 0-4,-1 6 3,1-7-2,-1 7 1,1-1-1,-2-6 2,2 7-1,-1-2 0,-1-4 2,2 3-3,-2-3 1,-1-2 1,1 0-1,0 2 0,1 5 0,-1-4 0,2 4-1,-2-3 2,0-1-1,2 4 0,-4-2 2,4 2-4,-5-3 4,2 1-4,0-1 5,-1 1-3,-1-3 0,-1 0 1,0 2-3,-2-4 2,5 7 0,-3-5 0,0 3 3,1 0-3,-2-1-1,1-1 1,1 4 1,-4-2 0,3 4 2,0-2-3,-3 0 1,3 1-2,-2 1 1,0-1 0,1-1 1,-3 2 0,-2-2-1,3 0 1,-4-2-2,4 4 1,0-2 1,1 0-1,-4 1 0,-2-1 0,5 2 2,-6-1 0,6 1-1,-3 1 0,-3-1-2,-1 0 2,1 0-1,-1-1 1,1 1 0,3-1 0,-3 1-2,4 0 3,2 2-2,-3-1 0,8 2 1,-7 0-1,6 0 0,-7 0 0,1 0-1,2 0-1,-1 0 2,2 3-2,0 0 1,1 2-1,1 0-1,1-1 0,-2 7-3,2 1-1,-2 5-8,1-2-5,0 2-18,-2 0-54,3-5-211,-1 1-25</inkml:trace>
  <inkml:trace contextRef="#ctx0" brushRef="#br0" timeOffset="38350.1936">16642 3862 432,'0'0'51,"0"0"4,0 0-7,0 0-3,0 0-6,0 0-10,0 0 2,0 0-10,0 0-1,0 0-6,-18-31 0,18 14-4,2-4-3,5 2-3,3 0-2,2 2-1,-1 1-1,-2 4 0,1 4-1,-3 2 0,-2 3-1,5 3 0,1 0 2,4 10-3,2 5 1,-5 6 0,-5 4-1,-1 3 4,-5 3-4,-1 1 3,-3 0-3,-7-3 0,1-3 3,1-5 0,-1-7 1,2-2 0,3-5-1,-1 1 1,-1-2-1,3-3 1,1 1 0,2-4 0,-2 0-2,2 0 2,0 2-1,-1-2 0,1 2 2,-2-2 0,2 1-1,-1-1 1,1 0 1,-1 2 0,1-2 0,0 0 1,0 0-2,0 0 0,0 0 0,0-3 0,0-11 0,0-4 0,0-4-2,4-2 2,1 2-3,1 0 2,2 0 3,-1-1-5,3 0 4,-2 0-5,1 3 1,0-1 1,1 4 0,-1 1 1,-3 5-2,1-2 1,1 2 0,-3 2 0,2-5 1,-3 6 0,-2 4-1,1 1 1,-2-2 0,2 1 0,-2 0 1,1-1-2,-2 5 1,0-2-1,0 2-2,1 0 2,-1 0-1,2 0-1,-2 0 0,0 0 0,1 0-1,-1 0 2,0 0 1,0 14 0,0 4 2,0 8-2,0 0 1,-3 1-2,0 1 1,-1-3 2,1 1-5,2-7 5,1 0-5,0 1 2,0-9 1,0 7 0,1-2-3,6-2 2,1 2 2,-3-3-2,3-3 4,2-1-3,-5-1 0,7 1 0,-1-1-1,-2-4 1,5 2 1,-5-3-1,2-1 0,-1 1 0,1-3-1,1 0 2,-2 0-1,1 0 1,-2 0 1,0-2-2,-5 1 0,5-4 1,-5 4-1,1-2 0,2-2 0,-3 2-2,0 0-2,1 0-6,-5 3-14,0-7-36,0 0-50,0-8-132,0 2-59</inkml:trace>
  <inkml:trace contextRef="#ctx0" brushRef="#br0" timeOffset="39101.2365">16996 3396 532,'0'0'56,"0"0"-5,0 0-5,0 0-9,0 0-9,0 0-7,0 0-5,0 0-5,0 0-3,-26-20-2,24 18-2,1 2-1,-1 0-1,2 0-1,-1 0 2,1 0-2,0 0 1,0 0 0,1 0-1,5 0 1,6 0 0,7 0 1,-5 0 0,5 0-1,0-2 0,-6 1-2,7 0 2,-7-2-1,0 0 0,0 3 1,-2-4-1,0 3-1,-3-3 1,1 1 1,-3 1-1,-2 0 2,0 1-2,1-1 1,-1 1-1,1-1 1,-5 2-1,3-3 1,2 2-1,-2 0 1,1-1 0,-4 2 0,0-2 0,0 2 0,2 0-1,-2-1 1,1 1-1,-1 0 1,2 0-2,-2 0 0,0 0 0,1 0-1,-1 0 0,0 1 1,0 14 0,0 8-1,0 11 1,-1 0-2,-4 4 2,1 2-1,0 1 1,-2 0 0,2-3 0,-1-5 0,2-4 1,0-11-2,2 0 1,0-7 1,1-5-2,0 1 1,0-3 0,0 1-2,0 1 3,0 0-3,0-6 2,0 0 0,0 0-1,0 1 1,0 1 0,0-1-1,0 0 1,0 2 0,0-3-3,0 3-3,0-3-4,0 0-5,0 1-9,0-1-15,0 0-14,-2-7-23,-1-3-17,-1-9-25,1 5-39,0-6-74</inkml:trace>
  <inkml:trace contextRef="#ctx0" brushRef="#br0" timeOffset="39448.2564">17044 3551 519,'0'0'57,"0"0"-8,0 0-7,0 0-14,0 0-4,0 0-6,0 0-4,0 0 0,0 0-2,0 0-4,-25-5 0,23 5-3,1 0-2,1 0 0,-3 0-1,3 0 0,0 0 1,7 0-1,2 2 1,6 3-2,3-2 1,1-1 0,7 0-1,-10 1 0,1-3-1,-5 0 0,-6 0 0,5 0 0,-5 0 0,0 0 2,0 0-1,-6 0-1,0 0 0,0 0-1,1 0 1,1 3 0,-1-3 0,1 0 0,-1 0-2,1 0-1,0 0-2,4 0-4,0 0-8,0 0-13,0 0-21,-2 0-29,3-3-35,-3-1-132,7 3-18</inkml:trace>
  <inkml:trace contextRef="#ctx0" brushRef="#br0" timeOffset="39793.2761">17353 3798 577,'0'0'32,"0"0"5,0 0 0,0 0-8,0 0-9,0 0-9,0 0-4,0 0-5,0 0 3,-11 7-2,11-5 1,9-1 0,8 3-3,6-3 0,0-1 0,0 1-2,3-1 1,1 0 0,-1 0-1,2 0-1,-4 0 0,1 0-2,-9 0 0,1 2 0,-5-2-4,0 1-8,0-1-13,-6 0-23,0 3-26,-6-3-44,0 0-86,0 0-32</inkml:trace>
  <inkml:trace contextRef="#ctx0" brushRef="#br0" timeOffset="40040.2902">17512 3655 470,'0'0'36,"0"0"-1,0 0-7,0 0-7,0 0-7,0 0-5,0 0-1,0 0-1,0 0 3,0 0-1,-14 55-1,14-26-2,8-1-1,-1 0-2,1-3-1,-2-2 0,1-2-5,-3-5 2,-1-1-3,0-5 0,-3-6 3,1 3-4,-1-7 0,0 5-3,2 0-13,-2 0-25,1 2-57,-1-7-160</inkml:trace>
  <inkml:trace contextRef="#ctx0" brushRef="#br0" timeOffset="40273.3035">17876 3796 571,'0'0'29,"0"0"4,0 0-3,0 0-9,0 0-11,0 0-4,0 0-4,0 0-3,0 0-3,48 0-6,-36 2-7,-1-2-20,6 0-24,3-5-52,4-3-148</inkml:trace>
  <inkml:trace contextRef="#ctx0" brushRef="#br0" timeOffset="40460.3142">18455 3734 529,'0'0'51,"0"0"2,0 0-11,0 0-11,0 0-14,0 0-9,0 0-4,0 0-2,0 0-3,0 0-2,56 16-4,-47-12-6,4-3-14,-3 3-19,3-4-31,9 0-47,-2 0-77</inkml:trace>
  <inkml:trace contextRef="#ctx0" brushRef="#br0" timeOffset="40669.3262">19197 3767 397,'0'0'58,"0"0"0,0 0-6,0 0-10,0 0-6,0 0-6,0 0-5,0 0-1,0 0-4,0 0-2,27 0-2,-20 0-3,-1 0-5,5 0-5,-5 0-4,9 0-4,2 0-9,-1-3-24,4-5-49,-7 2-201,-3-2-20</inkml:trace>
  <inkml:trace contextRef="#ctx0" brushRef="#br0" timeOffset="53576.0644">19266 10236 577,'0'0'13,"0"0"4,0 0 1,0 0-3,0 0-6,0 0-3,0 0-3,0 0 2,30 124-5,-18-69 1,-1 6 3,-1-4 0,-2-3 8,-3-3 5,0-10 6,-4-14 3,1-12-1,-1-7-3,-1-8-2,0 0-2,0 0-2,4 0-1,-1-11-5,2-8 0,0-11-2,-2-6-3,0-5-2,0-3 1,-1 1-3,-2 2 2,1 2-1,3 6-2,-1 12 1,1 4-3,-1 8 1,5 6-3,6 3 0,1 7 1,6 13-1,-2 12 3,3 6 1,-4 8-3,-1 5 4,-5 0-2,-1 1-1,-6-5 2,-3-6 2,-2-7-1,0-14 2,0-8 0,0-5 1,0-7 0,0 0 0,0-14-1,3-11 1,2-9-3,4-9 1,1-8-1,5-3-2,1-4 5,4-2-6,1 4 4,0 6-2,0 11-2,1 12 0,-6 10-1,1 13-1,-1 8 1,0 16 0,3 12 2,-3 5 0,-4 10-1,-3 5 3,-3 1-3,-1 1 3,-2-7-3,-2-6-1,-1-12-1,0-14-6,2-8-11,-2-7-16,0 0-28,1 0-42,2-10-75,0-10-117</inkml:trace>
  <inkml:trace contextRef="#ctx0" brushRef="#br0" timeOffset="53876.0816">20172 10265 718,'0'0'30,"0"0"-7,0 0-5,0 0-5,-56 80-5,43-36-3,3 4 0,1 5-4,1-1 3,5-4-4,3-5-2,0-7 2,5-8-2,7-8 1,-3-10-1,2-7 0,5-3 3,1-12-1,2-9 2,0-4-1,-4-7 1,-1-2-1,-5-3-3,-2 1 6,-4 1-6,-3 1 6,0 0 2,-9 4-2,-1 2 0,-2 5-3,4 10-3,2 5-1,-3 8-4,-1 3-1,0 14-12,-2 10-28,5 6-61,7 3-188,0 0-13</inkml:trace>
  <inkml:trace contextRef="#ctx0" brushRef="#br0" timeOffset="54320.107">20525 10265 587,'0'0'50,"0"0"6,0 0-8,0 0-13,0 0-13,-91 5-8,73 5-7,0 0-1,1 7-2,0 6 1,2 5-3,3 6 0,2 4 1,0 5-4,6 1 4,4-4-5,0-3-1,5-5 0,10-10-2,2-6-3,6-11-3,5-5-2,-1-5 0,2-14 5,-2-8 4,-1-6 5,-4-7-3,-1-2 5,-6-4-3,-2-1 2,-4 0 4,-6 0 3,-3-1 2,-1 1 0,-11-2 3,-1 0-3,-3 0 1,0 7-1,5 6-1,2 12-2,3 8-2,4 11-1,2 5-3,-1 0-2,-1 17-1,0 11 1,2 16-1,0 14 3,5 10-4,3 6 2,-1 4-4,0 0 1,3 0 2,-1-7-2,1-6-2,3-8-6,2-10-10,0-10-12,-1-12-39,3-12-48,0-12-161,5-1-22</inkml:trace>
  <inkml:trace contextRef="#ctx0" brushRef="#br0" timeOffset="55053.1489">21423 10334 705,'0'0'22,"0"0"-1,0 0 2,0 0-2,0 0-5,0 0-8,0 0-4,0 0-2,0 0 1,42 81 0,-28-37-3,-4-2 5,-2 1-5,-4-7 1,-1-10 2,-3-6 3,0-7 4,0-9 5,0 3 3,0-7 0,0 0-3,-3-12-5,-1-8-4,-1-11 0,4-3-2,1-6-3,0-4 2,9-2-4,5 4 0,0 4 1,5 6-2,0 11 1,4 11-1,0 10-1,3 2-2,2 20-2,0 7 0,-3 10-3,0 4 1,-5 6 6,-3 4-1,-8-3 6,-5-3-1,-4-6-1,0-9 0,-3-10 1,1-10 2,0-7 1,2-5 1,-3-2 0,0-13-2,-1-10-1,3-11-1,1-5 2,3-4 0,7-5-2,-2-6 3,3 0-4,1-1-1,0 6 3,2 8-3,0 13 0,-4 10 1,3 13-4,0 7-2,2 5 0,4 15 1,2 6-2,-4 8 4,-3 0-6,-1 3-1,-4-1 0,-3-1 3,-2-2 5,-1-9-1,-1-5 5,-2-7-3,0-6 1,1 0 0,-1-6 0,2 0 0,2-9-4,1-6 6,3-7-6,-1-4 3,4-2 2,0-1-1,0 0-1,4 6-3,-7 4 0,7 7-3,-2 11-1,0 1 0,6 15-7,-4 6-7,-1 9-3,-3 3-4,2 6 2,-1 0-2,1-3-7,1-1-20,-1-7-70,0-4-141</inkml:trace>
  <inkml:trace contextRef="#ctx0" brushRef="#br0" timeOffset="55376.1674">22525 9833 783,'0'0'26,"0"0"-1,0 0-4,0 0-7,0 0-7,0 0-1,0 0-7,-87 48 4,74 2-3,0 11-1,4 9 2,5 10-4,2 2 1,2 5-1,6 0 1,7-5 2,6-7-2,4-6-1,4-13-3,2-10-7,2-13-2,0-11-13,0-10-22,-2-9-49,-2-3-103,-6-13-102</inkml:trace>
  <inkml:trace contextRef="#ctx0" brushRef="#br0" timeOffset="55748.1887">22678 10280 674,'0'0'23,"0"0"6,0 0-1,71-93-5,-50 82-4,1 9-9,-1 2-5,0 2 0,-1 11-3,-5 5 0,-2 4 0,-8 5-2,-3 4 1,-2 4 1,-6 0-4,-7 3 0,-3 2-3,-1-4 4,-1-2-3,1-9 6,5-7 1,7-9 0,-1-9 1,6-9 1,0-14-1,0-12-3,13-6 2,3-5-2,4 0 1,2-1 2,0 2-1,1 8-2,-5 6-1,-4 10 0,-6 11-1,-4 5 1,-2 5-1,-2 14 2,0 10 0,0 11-1,-2 8 2,-6 2-3,1 2 1,1-5 1,1-6-2,4-10 2,1-13-5,0-6-2,0-7-5,7-4-18,5-9-24,2-7-57,-4-6-93,-4-3-94</inkml:trace>
  <inkml:trace contextRef="#ctx0" brushRef="#br0" timeOffset="55996.2028">23095 9840 717,'0'0'35,"0"0"0,0 0-9,106-29-9,-75 46-6,-2 8-4,-1 10 1,-3 8-3,-5 2 0,-2 5 0,-6 0-3,-1 2 2,-7 1-2,-3 2 1,-1 6 0,-10-1-1,-10 2 2,-6 2-4,-7 0 0,-6-5-2,0-5-2,-2-7 1,7-10-7,3-12-6,12-9-12,8-11-23,8-5-55,3-12-120,14-10-83</inkml:trace>
  <inkml:trace contextRef="#ctx0" brushRef="#br0" timeOffset="56173.213">23736 10340 852,'0'0'33,"0"0"-7,0 0 1,0 0-6,0 0-7,0 0-6,0 0-6,0 0-5,0 0-2,0 0-7,-55 47-6,51-45-6,-7 1-11,-7 1-30,-2 3-68,-9 1-183,-1 6-17</inkml:trace>
  <inkml:trace contextRef="#ctx0" brushRef="#br0" timeOffset="56836.2509">19389 11211 457,'0'0'30,"0"0"19,0 0 13,0 0-2,0 0-9,0 0-16,0 0-8,0 0-6,0 0-2,99 0-3,-70-1-3,6-2-2,4 1-3,6-2-3,7 0 1,2-1 0,6-2-3,4 2 1,6-2-5,3 2 2,8-2-2,4 2 2,5 2 1,5 1 0,5-1-1,4 2 2,6-2-3,4-2 0,3 0 1,6-2 0,3-1 3,4 0-3,6-1 1,0-1 0,5-2-1,1-1 1,3 1 2,1 0-3,-2 1 2,1 4 0,-6 3 0,-2 1 0,-5 0-1,-4 3-2,-5 0 0,-6 0 0,-4 3 2,-6 2 1,-4-2-2,-6 1 0,-6-4-2,-5 0 2,-7 0 0,-4 0 0,-9 0 0,-4-7 0,-5 2-1,-8-2 1,-7-1-1,-6 1 1,-9 3 1,-6-2-2,-11 4 1,-6 2-1,-4 0 1,0-2-1,0 2 2,2 0-2,-1-1-1,-1-1-2,0 0-3,0-3-3,0 0-4,-6-2-6,-1-1-9,-2 2-17,-7-2-45,8 3-85,-12-3-138</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2:01:46.82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1460 3350 531,'0'0'38,"0"0"-4,0 0-2,0 0-6,0 0 0,0 0-3,0 0-5,0 0 1,-68-87-4,60 63-6,0-2 4,2-2-4,2-1 1,2-3-2,2 2-2,0-1-2,5 1-3,6 3 0,5 1-1,3 5 0,0 2 0,5 4-1,2 4-2,5 7 1,0 4 1,1 4 0,0 13 0,-3 8-2,-3 6-2,-4 5-2,-8 5 1,-5 4 2,-5 2 0,-4-1 8,-1 2-1,-11-3 0,-2 1-1,-7-3-1,-2-2 1,0-1 0,-2 0 0,1-2-1,-1 1 1,2-3-1,2-2 0,2-4-2,2-6 2,3-7-2,3-5 3,5-5-1,3-4 2,0-1 0,3-2-1,-4 0-1,-2-2 0,-4-11 0,0-6-1,1-6 3,2-3-3,1-4 0,5-1 0,1 1 0,1 6-2,11 5 2,-5 5-2,5 7 1,5 3-1,2 6 1,4 0 0,2 2 0,-1 10 1,1 1-2,-2 4 1,-3 2 0,2 1 0,-5 1 0,2 2 0,-3-2 0,-2-2 1,1-3 0,-4 1 1,-3-6 0,0-1 0,-1-3-2,-1 0-1,3 3-9,-5-3-12,3-2-30,1-1-45,2-4-150,7-7-41</inkml:trace>
  <inkml:trace contextRef="#ctx0" brushRef="#br0" timeOffset="420.024">2553 2888 486,'0'0'27,"0"0"12,0 0 4,0 0 4,0 0-7,0 0-10,0 0-4,0 0-7,0 0-3,-73-68-6,58 71-4,-4 13-3,0 13-3,0 8 1,2 12-2,-2 9 2,4 4-2,1 0 3,5-1 4,3-7-4,5-5 4,1-8-4,4-5-2,7-5 1,4-4-1,3-5 1,2 0 0,2-4-1,0-1 1,-1-4-1,1-1-1,-2-3 1,-1 1-2,-2-2 1,-5-3 0,0-1-1,-3 1-3,0-3 2,1 0-3,0-2-3,1 0-1,-3 0-11,7-9-16,-7-3-42,3 2-118,-4-4-89</inkml:trace>
  <inkml:trace contextRef="#ctx0" brushRef="#br0" timeOffset="656.0375">2436 3315 661,'0'0'13,"0"0"-6,0 0-1,0 0 0,0 0-2,0 0-1,0 0-1,0 0 0,0 0 0,81-45 1,-54 34-2,-1 5-3,-7 1-3,1 3 1,-7 2-2,2 0-5,1 0-27,-5 4-35,4 2-64,-6-2-132</inkml:trace>
  <inkml:trace contextRef="#ctx0" brushRef="#br0" timeOffset="1139.0652">3121 2746 617,'0'0'43,"0"0"-8,0 0-7,0 0-14,0 0-6,-78 17-4,60 13-1,3 11-1,3 9 3,2 5-5,4 2 1,3-1-1,3-2 1,0-6 4,5-4-3,5-5 4,1-5-4,2-5-1,2-2-1,-1-4 0,-1-2 0,-1-4-1,-2-5 2,-2-2-2,-2-3 1,-3-4 0,0 0-1,-3-3 2,0 0 1,3 0 1,4-3 1,-1-9 3,1-8-6,-1-4 4,-1-5-1,-1-3 0,1 0 0,-2 3-7,0 8 6,2 2-6,-2 10 4,-2 4 0,0 2-1,-1 3 0,5 0 0,6 0 1,2 7 0,6 8 5,-6 5-6,1 4 3,-2 0-2,-2 3-3,3-5 1,-3-1 1,1-2-2,-1 1 1,-3-8 1,-1 1-1,-2-4 1,-1 3-7,2-3-6,-3 2-12,1 1-20,-3-9-32,1 3-39,-1-6-113,0 0-38</inkml:trace>
  <inkml:trace contextRef="#ctx0" brushRef="#br0" timeOffset="1460.0835">3485 3021 561,'0'0'35,"-3"80"6,3-40 0,0-3-10,0 2-9,2-1-13,2-4-8,2-3 1,-2-9-3,2-4 2,-2-7 1,-2-6 1,-1-1 2,-1-4 1,0 0-2,0 0 3,-7-4-4,-3-12 0,-3-6 0,0-9-1,1-5-3,2-6 4,0-7-3,3-1 2,2-3 3,5 2-3,0 5 3,0 5-3,3 9 0,5 6-2,-2 11 0,5 4-1,2 5 0,6 1 0,7 3-1,1 2 0,1 0-3,2 7-7,-1 3-23,3 0-40,-5 1-78,-1 4-142</inkml:trace>
  <inkml:trace contextRef="#ctx0" brushRef="#br0" timeOffset="1617.0925">3485 3263 604,'0'0'23,"0"0"-12,0 0-7,0 0-4,0 0-3,0 0-5,0 0-17,85-42-42,-53 26-96,-1-1-95</inkml:trace>
  <inkml:trace contextRef="#ctx0" brushRef="#br0" timeOffset="1836.105">3909 2750 612,'0'0'52,"0"0"-7,0 0-12,0 0-13,0 0-5,0 0-9,-78 34 0,75-1-3,3 9 0,0 9-3,7 2 2,6 2-4,3-2 1,3-5 2,4-2-4,-1-6-4,1-8-11,-2-3-13,1-7-23,-9-5-53,0-2-169,-3-5-5</inkml:trace>
  <inkml:trace contextRef="#ctx0" brushRef="#br0" timeOffset="2129.1218">4003 3084 675,'0'0'10,"0"0"1,23-80 7,-7 56 0,4 3-3,2 2-3,3 4-6,-1 3-5,2 6-3,-3 6-2,-5 2-1,-4 11-3,-5 9-5,-6 5-2,-3 8-2,-6 14 8,-9 4 6,-4 5 2,-2 2 5,-2-3 0,2-7 5,3-9 11,4-9 3,5-13 1,3-6-3,4-9-9,2-4-7,-1 0-3,1 4-4,0-1-1,7 0-2,7-3-11,5-3-12,9-9-22,1-5-39,3 0-62,-2-2-126</inkml:trace>
  <inkml:trace contextRef="#ctx0" brushRef="#br0" timeOffset="2551.1459">4567 2839 419,'0'0'57,"0"0"-3,0 0-3,-22-86-9,11 67-7,-1 4-3,3 2-2,-4 4-5,0 1-3,2 4-5,-7 1-4,1 3-5,-1 0-3,-3 3-3,1 8 2,4 2-2,1 3 0,5 1-1,4-4-3,3 2-2,3 2 1,8-2-2,9 3 3,5-3 1,4-3-2,4 0 0,-1-2 0,-2-1-3,-2 1 2,-4 0 1,-6-1 0,-5-2 1,-4 6 1,-3 2-1,-3 3 1,-7 6-1,-6-2 1,-6 0-1,0-3 3,-3-6 1,5-4 1,1-2 2,6-6-3,0-1-1,-3 0-1,7-5-5,-2-7-4,5-6 0,3-6-7,0-8-4,3-2-14,6 3-20,5 2-24,-3 1-55,5 6-129</inkml:trace>
  <inkml:trace contextRef="#ctx0" brushRef="#br0" timeOffset="2815.161">4522 2501 588,'0'0'-1,"0"0"4,0 0 4,104-10 2,-64 17-1,2 5-2,2 8 7,-2 4-6,-2 6 4,-4 7-2,-1 9-4,-6 6 7,-7 7 4,-8 7 4,-7 7-1,-7 2 0,-4 0-1,-12 0-8,-4-3 1,-6-1-8,0-6-4,1-7-1,5-10-12,7-4-17,4-15-51,9-10-174,0-11-45</inkml:trace>
  <inkml:trace contextRef="#ctx0" brushRef="#br0" timeOffset="2957.1692">5302 3350 789,'0'0'-8,"0"0"-23,0 0-55,0 0-91,0 0-123</inkml:trace>
  <inkml:trace contextRef="#ctx0" brushRef="#br0" timeOffset="3532.202">988 4238 734,'0'0'4,"0"0"-3,0 0 0,0 0 0,0 0 3,0 0 3,0 0 2,0 0 2,81-8 3,-29 8-5,9 0-1,10 1-2,6 1-6,6-2 4,8 0-1,5-2-1,7-2-3,9-3 1,8-4-1,8 0 1,9-2 2,11-1-2,9-3 1,5 1-1,4-2 1,2 1 0,-3 2-1,-5 2 0,-7 1-1,-9 5 1,-9-1 0,-12 3-1,-10 1 1,-9 2 0,-7 1 0,-6-1 0,-8 2 0,-8 0 0,-5 0 1,-7 0-1,-7 0 0,-7-1 1,-4 1-3,-7 0 3,-12 0-1,-13 0 0,0 0 2,-7 0 1,-2 0 1,2 0 2,-6 0 2,0 0-1,0 0-1,1 0-3,-1-2-4,0 2-4,0 0-8,0-6-17,-1-3-42,-4-1-48,2-7-133,3 0-46</inkml:trace>
  <inkml:trace contextRef="#ctx0" brushRef="#br0" timeOffset="3680.2105">5395 3835 801,'0'0'6,"0"0"-8,0 0-24,0 0-93,0 0-175,-85-40-28</inkml:trace>
  <inkml:trace contextRef="#ctx0" brushRef="#br0" timeOffset="7771.4445">810 4514 213,'0'0'54,"0"0"-4,0 0-3,0 0-12,0 0-4,0 0-11,0 0-2,0 0-3,0 0 3,-9-9-4,7 8-1,1 1-1,-1 0-4,1 0 0,-1 0-2,-1 0-1,0 8 0,-1 9 3,1 9-3,2 5 4,1 8-4,0 10 2,4 6 3,0 11 1,-1 9 0,-1 7 0,-2 7 1,0-2-1,0 1-5,-5-7 0,-3-5-4,-1-7 0,3-5 3,1-4-4,0-8 3,-1-4-3,1-10 3,0-4-1,3-11 3,-1-5-1,1-6 0,2-7 5,-3 4-4,2-4 0,-1-1 0,1 0-4,1-4 3,-2 0 0,2 0-1,0 2 0,0 0 0,0-1 1,-1 1-2,1-2 0,0 3-1,-2-2 1,2 0-1,0-1-1,0 2 1,0-2-2,0 1 1,0-1 0,0 2-1,0-2 1,0 2-1,0-2 3,0 1-3,0-1 3,0 2-2,0-2-1,0 2 1,2-2-5,2 3 4,-1 1 0,5 1-1,-1 2 7,4-4-5,5 2 0,1-3 1,8 1-2,-5-3 0,3 0 3,2 0-1,1 0-2,0 0 2,0-3-4,0 3 2,2 0 1,2 0-3,5 0 2,5 0-4,5 3 0,7-1 2,1 0-1,4-2 4,-1 0-3,4 0 4,2 0-1,5 0 1,0 0 2,0 1-4,-1 1 1,-2 1-4,-2-1 1,3 3 0,-2-3 1,4 3 2,3 0 0,2-1 0,-3 1-1,1-2 1,-2-1 1,1 1-4,-3-3 0,2 3 1,3-1-1,1 0 3,4 0-1,5 1 1,-1 0-2,2 2 2,0 1-3,-1 0 2,0 0-1,3 0 1,1 0 1,-1-2 0,-3-1 0,0-3 0,-3 0 0,-3 0-1,-2-2 0,-3-3 0,-2-1 0,-1 0 0,-2 0 1,-3 1-1,-4 1 0,-2 1 0,-4 0 0,-4 1 0,-3 2 1,-5 0-1,-1 0 0,-3 0 0,-4 0-2,-3 4 3,-2-3-1,-2-1 0,0 2 1,-8-2-1,1 0 0,-6 1 1,2-1-1,6 0 1,-3 0-1,2 0 1,-1-1-1,0-2 0,-5 1 2,6 0-3,0-1 1,-6 3 0,7 0 1,0 0 1,-2 0 0,2 0-1,-2 0-1,0 0 0,0 0 1,4 0-1,1 2 0,-1-1 1,0 1-2,0 1 1,1-1 0,4 1 0,2-2 2,4 0-1,3 1 0,5-2 1,2 0-2,1 0 0,2 0 0,-1 0 0,-1 0 0,-1 0 0,-3 0 0,-4 0 0,-1 1 0,-3-1 0,-2 0 0,-3 0 0,-8 0 0,-1 0 0,-6 0 1,-6 0-1,4 2 1,-4-2-1,-1 0 0,2 2 2,-7-2 0,0 0 1,0 0 0,1 0 0,1 1 1,-1-1 0,0 0 0,1 0 0,-1 0-1,1 0-2,-2 0 0,1 0 0,-1 0 1,0 0-1,0-3 1,0-3-1,0-6-1,0-7 0,-3-1-4,0-4 5,1 0-4,-1 2 4,0 2 0,0-6-1,3-3 2,0-4-3,0-6 2,0-3-3,4-1 2,1-3 0,0-2 1,3-1-1,-1-1 1,3-1-4,-1 5 3,0 2 0,0 3-3,0 5 7,-3 0-7,0 4 3,-3 1 0,1 4-1,-1 0 2,-2 2 1,-1 9-1,0-5-1,2 1 0,-2 1-2,0-1 3,0 2-1,0 0 0,0 6 0,0-7 1,0-1-1,-2 6 1,2-8-2,0 1 2,0 0-1,0-6 0,0 2 0,0 2 0,0 1-1,2-1 1,1 0-2,-2-1-1,2 7 4,-3-1-5,1 6 7,-1 0-2,0 0-1,0 2 2,0-3-2,-1 1 0,-2-5 2,2 6-2,-2-7 0,0 0-1,0 0 0,-1-8 1,1 9 0,0-3 1,1 3-2,0 5 2,0-5-2,1 5 2,-1 2 0,1 0 0,-2 1-1,1-2 1,1 7-1,-1-6-1,1 6 2,-1-1-1,-2-6 0,3 7 0,0 0-1,-1-1 2,1 0-1,-1 1 1,1-1-1,-1 1-1,1-2 1,-1 1 0,1 0 0,1 1 0,0 4 0,-2-1 1,2 1-1,0-2 0,-1 1 1,1 0-1,-3-6 1,1 2-1,1 1 0,-4-5 0,2 6 1,0-1 0,-3-1 0,3 3-1,-4-3 1,-2 0-1,0 0 0,-2-2 0,3 2 0,-7 0 0,0-1 0,-2 2 0,-5-3 0,0 1 0,1 2-1,-2 1 1,0 0-1,-1 1 1,-2 2 0,-1 0 1,-2-1-2,0 1 1,-1-2-1,1 2 1,1 0 1,1 0 1,1 0-1,1 0-1,2 0 0,-2 0-1,2 0 0,-3 2 2,2 1-1,-1 0 0,-1 0 0,0 1-1,0-1 1,0 0 0,2 0 1,0-3-1,-2 0 1,2 0 0,-4 0-1,1-1-1,-2-2 2,0-2-2,0 1 2,-1-1 0,0 2-1,-2-1 1,0-1-1,2 0-2,-1 2 1,2 1 1,0 0 0,2 2 4,1 0-3,0 0-1,0 0 0,1-1-1,2 1 1,1 0 2,-1-2-3,6 1 1,-2-1 0,-1 0-2,0 1 2,1-1 1,-2-1-2,1 2 3,0-1-2,-6 1-1,7-1 2,0 1-1,-1-1 0,0 2 1,1-3-1,0 3 0,8-2 0,-4 2 0,2 0-1,6 0 0,1 0 1,1-1-2,0 1 1,-1 0-1,2 0-5,4 0-11,-3-1-35,0-5-173,-2-5-90</inkml:trace>
  <inkml:trace contextRef="#ctx0" brushRef="#br0" timeOffset="9219.5273">3471 4114 156,'0'0'51,"0"0"1,0 0-3,0 0-5,0 0-8,0 0-7,0 0-3,0 0-1,0 0 2,-4 0-2,2 0-3,2 0-3,-1 0-1,1-1-3,-2 1 0,2-1-4,0 1 0,0-2-3,-1 2-3,1 0-1,0 0-2,-2 0 0,2 0 0,-1 0 0,-2 10 2,0 8 0,-2 6 2,2 5 1,0 4 2,0 10 2,0 3 1,0 9 0,-2 3 0,-1 5-3,-2 3 1,-1 0-2,2 4-3,-2-3 1,-1 1-3,3-1 0,0 1-1,2-2 0,1 0 3,0-1-2,1-2 0,2-3-2,1-2-2,0-2 2,0-4 0,0 0 0,0-6-1,1 0 0,0-5 0,1-2 1,-1-3 0,-1-2 2,0-4-2,0-2 1,0-2 3,0-1-6,0 1 7,0 3-5,0 1 2,0 4 2,0-1-2,-1 3-1,-2 0 0,2-1 1,-2-3-1,0-5 1,1-7-2,1-1 2,-1-9-4,2-3 2,0-2 0,0-5-2,0 0 3,0 0-2,-1 3 0,1-3 1,0 2-2,0 0-4,0-2-7,-3 0-17,-2-16-42,-1-13-65,-5-20-163,0-14 8</inkml:trace>
  <inkml:trace contextRef="#ctx0" brushRef="#br0" timeOffset="12730.7282">4020 4805 95,'0'0'41,"0"0"2,0 0-1,0 0-3,0 0-4,0 0-6,0 0-3,0 0-1,0 0-3,7 0 1,-7 0-2,0 0-3,0 0-1,0 0-3,0 0-1,0 0 0,0 0-1,0 0-2,2 0 0,-2 0 1,0 0 0,0-1-1,0 1 1,0 0 0,0-2 1,0 0-3,0-6-1,0-4-2,-2-4-1,-2-5-2,-2 1 0,2 0-2,0 5 1,-1 1 0,2 4 0,-1 1 1,-2 0 2,4 5 0,-3-6-1,2 8 0,0-3 0,-6 1-1,5 3-1,-1-1-1,-7 1-3,2 1 0,-8 1-1,-3 6-1,2 3 1,2 1 0,1 2 0,-2 3 1,2 2 2,1 2 0,0 1 2,1 0-2,3 2 0,0-1 0,4 2 0,1 2 1,2 2 0,-1 1 0,4 3-1,-1 0 1,2-3-1,0 0 1,0-7-1,0-6 0,3 0-1,2-3 1,-1-3 1,2 3-1,4-3 1,-3 2 0,5 2 2,-1-2-3,-4 0 4,2-4-4,0 4 0,2-2 0,-2 0 0,1-1 0,2 1 1,-5-6-1,5 4 1,-3-4-1,0-1 0,2 0 2,-7-1-1,9-2-1,-2 0 2,5-2-1,2-5 2,-3-3-1,-1-2 0,0-1 0,-2-6-5,0 2 5,0-5-4,-2 3 2,-1-3 2,-2 1-2,-1-2 0,-3 0 1,0-2-1,-2-2 1,-1-2 0,0-2 1,0 1 0,0 0 0,0 8 1,0 5-1,-1 4 0,-1 1 0,-1 0 1,0 0 0,0 3 0,2 6 0,-3-7-1,1 6-1,-6-4 0,3 0 0,4 6 0,-1-1 1,-2-1-2,1 3 1,-2-1-1,2 1-1,4 1-1,-1-2-4,-2 2-6,-2 0-6,1 8-11,-1 9-29,4 5-75,1 10-136</inkml:trace>
  <inkml:trace contextRef="#ctx0" brushRef="#br0" timeOffset="13266.7588">4567 4714 486,'0'0'11,"0"0"6,0 0 2,0 0 1,0 0-4,0 0-4,0 0-4,0 0-3,-86 26-1,72-8-2,2 4 2,1 3 1,-1 6 0,2 3 0,-3 1-1,3 2-2,1-1 0,2-4-1,4-3 0,3-4-2,0-2 1,7-3 0,3-2 1,1 0 5,1 1-6,2-2 5,0-2-5,-1-1-1,2-4 1,0 0 0,4-7-1,-7 1 2,6-4-1,3 0 0,2-5 3,6-9-1,-2-3 1,-2-3-3,-2-6 2,0-2 0,-3-1 2,1-3 1,-4 0 0,0-2-2,-2 0-2,-4 1 1,-5 0 2,-4 2 1,-2 2 1,-10 0 2,-3 2 1,-6 3 3,0 1-1,-1 2-3,-2 5-1,8 4-2,-1 4 0,7 4-2,3 1-2,1 0-1,4 3-5,-2-1-5,-2 1-4,-3 4-12,1 11-9,-1 2-31,5 3-58,2-3-144</inkml:trace>
  <inkml:trace contextRef="#ctx0" brushRef="#br0" timeOffset="13707.7841">5219 4758 555,'0'0'22,"0"0"8,0 0 1,0 0-2,0 0-9,0 0-6,0 0-4,0 0-5,0 0-1,0 0-2,-9 5 2,6-5-3,-1-10 2,3-8 0,-2-6-2,3-1 1,0-2-1,0-2 0,1 3 0,1 7 0,0 2 0,1 7-1,-2 5 2,1 1-2,-2 4-1,0-2 0,0 2-1,1 0 1,4 0 0,2 6 1,3 7 0,3 6 1,-3 2 1,-1 3-2,1 1 1,-4 3 0,0 0-1,-3 4 1,0 3 0,0 1-1,-1 5 2,-2 3-1,0-1 0,0 3-1,0-2 0,0-5-2,0-6 0,1-12-2,-1-8-2,3-1-2,-1-8-20,-1 0-23,2 1-29,-1-6-40,4-11-40,-2-7-72</inkml:trace>
  <inkml:trace contextRef="#ctx0" brushRef="#br0" timeOffset="13978.7996">5188 5153 550,'0'0'29,"0"0"1,0 0-3,0 0-5,0 0-5,0 0-9,0 0-3,0 0-2,0 0-3,0 0 2,-10 0-2,10 0 0,12 0 0,6-3 0,4 3 0,4 0 0,-1 0 0,1 0 0,0 4 1,0-1-1,-3 2 1,2-4 1,-7 3 0,1-4 0,-6 0 0,0 0 0,2 0 1,-10 0-1,1 0 0,-6 0-1,0 0 1,0 0 0,2 0-1,-1 0-1,1 0-3,2 0-22,-1 0-68,2-10-167,4-6-35</inkml:trace>
  <inkml:trace contextRef="#ctx0" brushRef="#br0" timeOffset="14534.8314">5969 4546 522,'0'0'6,"0"0"2,0 0 6,0 0 7,0 0 2,0 0-2,-82-10-4,71 10-7,2 0-3,1 5-5,-2 6 0,0 3 1,-2 4-1,2 1 1,-1 6 1,1 2 0,-1 4 2,0 4-2,1 5 3,1-1-3,1 2 0,3-2-3,2-5 1,3-1-1,0-2 2,2-4-2,5-3 0,1-4-1,3-5 0,-1-1 0,3-1 1,0-1-1,1-2 1,-4-2-1,4-3 0,0 2 0,0-2 0,2 0 1,-3 0 2,-1-3-3,-1-2 1,7 0-1,-2 0 0,4-2-1,-4-5 0,3-5 1,-2-1-2,0-4 1,0-1 1,-2-2 1,-1 0 2,-3-4 0,-3 0 2,-2 0 0,-2-3 2,-4 1 0,0-5 0,0 1 0,-7-1-1,-1-1 3,-3 0 0,0 3 1,-1 3 0,-1 2-1,0 4-2,0 4 0,2 4-3,1 4-2,1 3 0,-3 1-2,2 1 0,-3-1-3,-6 3-3,8-1-7,-8 2-14,0 0-34,8 0-87,-9 0-152</inkml:trace>
  <inkml:trace contextRef="#ctx0" brushRef="#br0" timeOffset="15410.8815">1398 4828 277,'0'0'79,"0"0"-4,0 0-9,0 0-7,0 0-9,0 0-13,0 0-8,0 0-8,0 0-5,-12-80-4,1 60-3,-3 3-4,-4 0 0,0 4-4,-2 0-1,-2 4 1,0 4-3,-1 3 2,-3 2 3,-2 0 0,-4 9 0,0 5 0,2 2-3,2 4 0,4 6 2,5 3 0,0 5 1,3 7-2,6 3 2,3 1-3,4-1 1,3-3-2,0-7-2,3-2 2,7-4 1,4-6 0,2 0 1,4-5 2,2 0-2,1-5 2,5 0-4,7-7 1,5-3-7,5-2 2,2-2-1,-3-8-3,-2-4 8,-6-4 0,-7-3 3,-6-3 2,-3-1-2,-4-4 3,-6-1-4,-4-3 3,-6-4 0,0-1-2,-9 0 2,-2 1-1,-5 0-1,-1 4 2,-1 8-1,-1 4 2,8 7-1,2 7 0,1 0-2,3 6-2,1 0 0,1-1 0,3 2-7,-2-1 3,-1 1-5,-1 4-2,-3 8-7,4 8-32,3 4-44,5 2-183,10 3-8</inkml:trace>
  <inkml:trace contextRef="#ctx0" brushRef="#br0" timeOffset="15810.9043">1956 4684 594,'0'0'24,"0"0"5,0 0 3,-93 72-6,74-43-9,2 3-6,4 4-6,2 6 0,3-2-3,5 1 0,3-2-1,0-8-2,2-3-1,5-7 1,4-2 0,0-2 1,0-2 0,-1-6 0,2 1 2,-5-5-2,5 0-1,-2-1 1,0-4-6,7 0 2,-4 0 1,8-9-1,-4-6 4,-3-4 3,2-6 0,-3-5 1,-1-2 0,-4-4-1,-3-1 2,-5 1-1,0 1-1,-6 3 0,-5 5-3,-1 6 0,2 5 2,-3 7 2,3 5 0,-5 3-2,-4 1 0,2 1-4,-2 12-1,5 3 0,5 7-3,6 2-7,3 1-32,12-1-53,9-7-181,11-6-15</inkml:trace>
  <inkml:trace contextRef="#ctx0" brushRef="#br0" timeOffset="16226.9281">2509 4746 535,'0'0'36,"0"0"4,0 0 0,0 0-6,-86 17-10,71-7-9,2 4-5,-4 6-3,4 2 0,-1 4-2,3 1 1,2 4-6,2 1 2,3-1-2,3 0 1,1-2-2,0-4-1,9-3-2,2-2 0,2-5 0,3-5 0,-5-2 1,5-6 1,3-2 0,1 0-1,6-5-1,-3-7 1,-4 1 1,-2-1 1,-3-2 4,-3-1-1,-2-2 2,-3-1 1,-2-3 0,0-1-3,-4-5 2,0 2-2,0-3 0,-5 4 1,2 7-2,-3 0-1,1 9 1,-2 1-1,0-2-3,4 6 2,-6 2-1,5 1 0,-6 0 0,-4 11-2,5 3-1,-4 11-4,7 2-14,6 1-23,0-3-41,7-4-92,8-9-91</inkml:trace>
  <inkml:trace contextRef="#ctx0" brushRef="#br0" timeOffset="16587.9488">2985 4760 641,'0'0'31,"0"0"-9,0 0-4,-87 61-3,71-44-5,5 3-3,1-6-3,7 4-2,3 3-4,0 2 2,9 5-4,2 1 4,2-3 0,3-2-1,0-2 2,3-2-1,-2-5-2,0-2 2,-2-5-1,-1-2 0,-3-5 0,1-1-2,6 0-1,-1-1 2,5-8-1,-5-4 0,2-6 2,-3-2-1,-2-3 3,-2 0 1,-2 0 5,-4-5 2,-5 4 3,-1-4 1,-1 2 3,-9 1 1,-3 4-1,-3 3-5,-3 2-2,-3 5-3,-2 5-4,-4 1-2,-2 4-6,0 2-10,-4 5-37,4 10-190,0-5-73</inkml:trace>
  <inkml:trace contextRef="#ctx0" brushRef="#br0" timeOffset="27499.5729">827 7234 492,'0'0'9,"0"0"-3,0 0 2,0 0 0,0 0-6,0 0 2,0 0-1,0 0 0,0 0-3,34-82 1,-15 71-4,1-1 3,2 5 2,1 0-4,0 5-1,-1 2 1,0 0 0,-2 4 4,-2 7-1,-1 5 1,-7 4 5,-2 6-3,-5 6 7,-3 4-3,0 5 2,-6-2-1,-4 0 0,-1-3 0,0 0 1,0-4-2,1-3-1,4-10-2,3-7 2,-1-1 0,3-7 1,-1 1 0,1-1-1,1-4-3,0 0-1,0 0 2,0 0 0,7-12 0,3-9-1,6-8-2,0-4 0,0-5-1,2-4 0,3-1-2,3-2 2,1-1-4,4 3-3,1 5 4,-5 5-4,-2 6 6,-6 8 1,-4 5-1,-7 9 0,0-1-2,-3 2 1,1 1-1,-1 0 0,-3 3 1,0-2-1,0 2 2,0 0 0,0 2 1,0 15 0,-9 8 0,-2 14 2,-1 2-4,-2 3 4,2 1-3,-1 3 1,3 0 5,1-1-1,2-1-3,7 0-2,3-6-2,7-8-1,3-5 4,3-5-1,0-10 0,4-5 1,6-5 0,3-2 1,3-13-2,2-5 1,1-4 0,-1-2 0,-1-1 1,-4-1 1,-2 4-1,-2 1 1,-4 4 1,-8 5-1,2 2 1,-8 6 1,-4 1 1,1-1 1,-4 4 3,0-1 1,0 1 2,2 0 1,-1-2-1,1 2-3,-1-1-2,-1 1-3,2 0-2,-2-2 0,1 2-5,-1-2-2,2 2-7,-1 0-23,4-5-68,1-6-190,5-3-14</inkml:trace>
  <inkml:trace contextRef="#ctx0" brushRef="#br0" timeOffset="40519.3176">9527 5663 478,'0'0'38,"0"0"2,0 0 1,0 0 0,0 0-8,0 0-6,0 0-3,0 0-1,0 0-3,-50-29-2,50 29-4,-2-2-6,2 2-1,-1 0-2,-1-1-1,2 1 0,-1 0-2,1-2 0,0 2 0,0 0-3,0-1 3,0 1 0,0-5 2,3 2 3,5-1-4,7-4 1,1 0 0,7-3-1,3 3 2,3-4 1,4 0-2,3 0 0,4-1-1,1 1-2,-2 1 2,0 1-2,-3 2 1,-4 1-1,-10 5 1,0-1-2,-8 1 0,-3 2 1,3-1 0,-2 1 1,2 0-1,-3 0-1,1 0 0,-6 0 1,5 0 0,-5 0-3,0 0 2,4 0 0,-3 1 0,-3-1 3,2 2-3,-6-2-1,0 0 1,0 0-1,1 0 0,1 0 2,-1 0-3,1 0 0,-1 0-2,1 0-3,-1 0-4,1 0-5,-1 0-8,-1 0-11,2 0-14,-2-5-18,0-2-23,0 4-32,-5-8-64,2 7-63</inkml:trace>
  <inkml:trace contextRef="#ctx0" brushRef="#br0" timeOffset="41195.3563">9767 5594 511,'0'0'39,"0"0"3,0 0 0,0 0-8,0 0-6,0 0-4,0 0-6,0 0 0,0 0-2,0 0 1,-61 27-2,60-27-2,1 0-2,-2 2-2,1-2-1,-1 1-1,0-1 2,0 2-3,1-2 0,0 0 0,-1 2-2,1-2 1,-1 1 0,-4 2-1,2-1-1,-6 3 0,-5 2-1,2 3 0,-5 0-1,2-1 0,6-2-2,-1 1 2,4-3 1,-3 0-1,3-1 1,2-1-1,2 1-2,1-1 2,-1 0-2,-1 1 1,2-1 1,2-3-1,-1 0 0,1 0-1,0 0 1,-2 2 0,2 0 1,-1-1 0,1 1 0,0 0-1,0-1-1,0-1 1,0 2 1,0-2 1,0 0-1,0 0-1,0 2 0,10 1 0,3 0 1,8 2-1,1-4 1,4 2-1,2-1-1,-1-2 1,2 0 0,0 0 0,0 0-1,0-2 1,-2-2 0,2-1 0,-2 2 2,-2-2-2,1-2 0,-3 2 2,-1 0-4,-7 2 2,2-1 2,-7 1-2,1 1-2,0-1 2,-7 3-1,2 0 0,-6 0 1,0-2 2,0 2-2,1 0 2,1 0-2,-1 0 0,1 0 1,-1 0 1,2 0-1,-2 0 0,1 0 0,-1 0-2,-1 0 0,2 0 1,-2 0-1,1 0-1,-1 0-1,2 0-7,-2 0-4,1 0-15,-1 0-28,0 0-66,0 0-164,0-2-34</inkml:trace>
  <inkml:trace contextRef="#ctx0" brushRef="#br0" timeOffset="42695.4421">2255 6721 512,'0'0'11,"0"0"1,0 0 1,0 0 3,0 0 5,-16 82 4,28-32-4,3 13-2,1 6-4,3 5-8,-4 3 0,0-4-3,-4-7 1,-2-5 1,-3-9-2,-3-13 3,0-13 2,-3-11-3,2-9 3,-2-6 1,0 0 2,0 0 3,0 0-1,0 0 1,-2 0-6,-5-4-3,-3-10-1,0-7-3,0-4 1,1-3-1,3-3 1,3 0-3,3-2 0,0 3 2,9 1-2,5 7 0,1 2-4,2 6 2,5 5-3,0 5 3,4 2 0,1 2 0,2 7 2,-1 6-3,-3 2 0,-1 4-2,-7 3-2,-3 2-8,-6 4 5,-8 2 2,0 2 5,-15 1 8,-2-1 1,-5-2 1,-4-2 2,0-3 1,-1-5-1,1-3 1,1-5-4,8-4 1,4-3-5,3-1-1,5-3-1,1 1-3,4-2 0,-1 0-3,1 0-4,-2 0-2,2 1-15,0 1-19,0-1-48,10-1-183,5-3-12</inkml:trace>
  <inkml:trace contextRef="#ctx0" brushRef="#br0" timeOffset="43027.461">2914 6795 591,'0'0'29,"0"0"7,0 0 4,0 0-2,0 0-12,0 0-7,0 0-4,-81-75-5,65 80-3,-4 10-1,4 12-2,2 9-2,5 10 1,3 8-1,3 6 0,3 2-2,0 1 0,2 1 2,5-2-1,2-2 3,0-3-2,3-8-2,0-7 1,2-6-1,1-4 1,-1-7-2,1-7 0,-1-4-2,-4-7-2,4 0-1,1-7-3,0 0-11,5-2-22,-7-3-40,-2-4-70,-3 3-137</inkml:trace>
  <inkml:trace contextRef="#ctx0" brushRef="#br0" timeOffset="43495.4878">2966 7275 608,'0'0'10,"0"0"4,0 0 4,0 0-1,0 0-4,78-54-5,-56 52-3,0 2-3,-3 0 0,-1 5-1,-2 2-1,-1 5 0,-5 2 1,-3-4-2,-3 8 1,-4 0 2,0 2 1,0 2 2,-4-5 5,-5-4-1,5-5 3,-2-1 1,0 0-1,3-4 0,-1 0-2,4-3-3,-1 0-3,-1 0-5,1-11-1,1-7 0,0-9-3,7-7 3,6-4 0,4-3-4,1-1 5,2 2-6,-4 1 6,0 5 1,-7 14 1,-4 6 3,-2 9-1,-3 5 1,0-1-1,0 1-2,0 0 1,-4 10 2,-6 10-2,-5 10 2,4 5-2,-1 3 2,2 1-2,1-1 4,5-5-5,1-7 1,3-3-2,0-4-2,7-4 1,4-3-2,4-4 1,4-3 0,1-3-2,5-1 0,1-1-4,1 0 3,1 0 0,-1 0-2,-2 0 0,1 0-12,-7 0-19,-3-1-35,-5-1-87,-6 1-120</inkml:trace>
  <inkml:trace contextRef="#ctx0" brushRef="#br0" timeOffset="43835.5073">3232 6823 714,'0'0'15,"0"0"5,0 0 1,0 0-2,0 0-8,86-37-4,-60 37-2,1 14-2,3 6-1,-1 7-1,0 6 1,-1 8-1,-4 8 3,-5 6-1,-3 4-1,-7 6 2,-5 5-2,-4 0 1,0 1 0,-6-4 0,-6-6 2,0-8-2,-1-8 3,0-8-3,2-13 0,4-7-1,3-7-2,2-7 2,1 2-3,1-5 2,0 0-3,0 0-4,0 0-3,0 0-7,0 0-9,0 0-16,0-1-28,0-10-51,4-2-154,4-9-11</inkml:trace>
  <inkml:trace contextRef="#ctx0" brushRef="#br0" timeOffset="43987.516">3798 7263 745,'0'0'19,"0"0"-1,0 0-4,0 0-18,0 0-57,0 0-222,0 0-35</inkml:trace>
  <inkml:trace contextRef="#ctx0" brushRef="#br0" timeOffset="51394.9396">793 7994 651,'0'0'36,"0"0"0,0 0 0,0 0-6,0 0-7,0 0-6,0 0-9,0 0-3,0 0-3,0 0-5,-11-12 3,11 8 0,11-4 0,9-1 2,8-3-2,4 0 2,2 0-1,6 0 1,1-1-1,-2 4 0,1 0 1,-3 2-2,0 2-2,-3 3-2,-5-1 0,-3 3 1,-9 0 3,0 0 0,-5 0 1,-6 0-1,0 0-2,-1 0 1,1 0-3,0 3 1,0-3-1,-6 0-5,0 0-5,0 0-15,0 2-16,-3 1-28,-17 5-18,-9 4-47,-7 3-75</inkml:trace>
  <inkml:trace contextRef="#ctx0" brushRef="#br0" timeOffset="51754.9602">795 8144 645,'0'0'48,"0"0"-4,0 0-10,0 0-6,0 0-9,0 0-9,0 0-2,0 0-2,0 0-2,-3 2-1,3-2 1,13-5-1,4-3 1,9-1 0,3-2 0,4 0-2,1 2 0,-1 2-1,0-1 1,-1 4 0,-2-1-2,-1 3 1,-9 1 0,2 1 0,-3 0-4,-3 0 1,3 0-1,-6 0 0,-9 0 4,6 0 0,-3 0-1,-3 0 2,2 0-1,0 0-1,0 0 1,0 0-1,5-3 1,-6 1 1,3-1-2,4 0 1,-8 2-1,1-1 1,-5 2-3,0-1-4,0 1-16,1-2-60,-1 0-215,0 2-27</inkml:trace>
  <inkml:trace contextRef="#ctx0" brushRef="#br0" timeOffset="57655.2977">10986 8096 346,'0'0'44,"0"0"-2,0 0 1,0 0-3,0 0-2,0 0-5,0 0-7,0 0-6,0 0-8,-2-9-4,2 9-2,0-1 0,0 1 0,0-2 1,0 2 0,0-2 3,0 2 0,0 0 1,0 0 0,0-1-1,0 1 0,0 0 0,0 0-2,0-2-1,0 2-2,0 0 0,0 0 0,0-1 1,0 1-3,2 0 0,4 0 0,0 0-1,6 0 1,-1 0-1,0 0 1,2 0 0,-1 0 1,6-2 3,0 0-3,5-3 0,-3-1-1,-1-2 0,3 0-1,-1 3 1,1-2-2,-2 1 0,-4 4 0,2-2 0,0 1-1,-6 3 1,8 0-1,-1 0 1,-6 0 0,7 0 0,-2 0 1,0 0-2,2 0 0,-2 0 0,4 0 0,-2 0 0,6 0 0,-1 0 2,-4-2-2,-5-1 0,3 3 2,-2-4-2,-5 4 1,6-1-1,-7 1 0,0 0 0,1 0 1,-2 0 0,0 0-1,2 0-1,-4 0 0,3 3 1,-2-1 1,-4-2-1,7 3 1,-4-3-1,4 0 0,1 0 1,0 0-1,-2 0-1,2 0 1,-1-3 0,0 3 1,0-2-1,0 2-1,7 0 2,-8 0-2,8 0 2,-3 0-1,-4 0 0,5 2 0,0-2 0,-5 0 0,7 3 1,-2-3 0,-3 0-1,5 0 0,-7 0 0,1 0 0,1 0-1,1 0 0,5 0 1,-8 2 0,8-2 1,-2 2-1,-7-1-1,9 1 1,-4 0 0,-3-1 0,6-1 0,-1 0 1,0 0-2,7 0 1,-8 0-1,-1 0 1,2-3 1,-6 1-1,8 1 0,-1-1 0,-7 2 0,6 0 0,-6-2 0,1 2 0,7 0-1,-7 0 0,9 0 1,-2 0 0,2-3 1,3 3-1,-1 0 1,-1-4-1,0 3-1,-1-1 1,3 1 0,-1 0 0,1-2 0,-1 0 0,0 1 1,0 2-1,1-2 0,-1 2 0,2 0-1,0 0 1,-1 0 0,1 0 0,0 0 1,0 0-1,1 0 1,1 0-1,-1 0-1,1 0 1,-1 0 0,2 0 0,0 0 1,2-2-1,-3 1 0,0 1-1,-1-2 1,-1 2 0,0 0 1,-1 0-2,1 0 2,-3 0-2,2 0 2,-2 2-1,1-2 0,0 1 0,-1-1-1,1 0 0,-1 0 2,2 0-1,-3 0 0,2-3 0,-1 2-1,2-3 1,-2 1 0,0 1 0,0 0 1,2 1-1,-2-3 0,0 4-1,0-4 2,2 3-1,-2-3 1,-1 3-1,1-1-1,0 0 1,0-1 0,-1-1 0,1 1 1,1 0-1,1 1 0,-1-1 0,0 1-1,0 0 1,1 1 0,-9-1 0,4 2 0,-1 0 0,-2 0 0,8 0 1,-10 2-2,2 1 1,3-1-2,-1 1 2,7-1 0,-3 1 0,0 0 1,1 1-1,0-1 0,2-2 0,0 0 0,0 1 0,0-1 2,-2 1-2,1 0 0,0-1 0,0-1-1,1 2 1,0-2-1,2 2 1,-1 1 0,1-1 0,0 1 0,2 1 0,0-4 1,3 3-2,0-1 1,1 0-1,0-1 1,3 1 0,0-2 1,2 0-1,2 0 0,-1 0 0,3 0-1,1 0 1,1 0 1,0-2-2,1 1 1,-1-1 1,2 1-1,0 1 1,0-1 1,-2 1-2,1-3-1,-1 3 1,1-3-2,-1 1 2,2 0-2,-4 0 2,0-1 0,-1 3 1,-3-2 0,3 0-1,-3 1 1,0 1-1,-1 0 0,2 0 0,-3 0 1,0 0-1,-1 1 0,2-1 0,-2 2-1,0-2 1,0 0-1,2 0 1,-1 0 0,0 2 0,-1-2 0,0 0 1,-1 0-1,2 4 1,-2-1 0,0-1-2,-2 4 2,2-2-1,-2 2 0,0 1 0,1-3-1,3 1 0,-1 0 1,2-3-1,2-1 1,3-1 0,0 0 0,1 0 1,0 0 0,0-3-1,0 1 2,-2-1-2,1 3-1,-4 0 2,0 0-3,-1 0 1,-2 5 2,-1 0-2,-1-1 2,1-1-1,2 0 0,0 1 0,-1-4 0,0 0 0,0 0 2,-1 0-2,2 0 0,-3-2 0,-1 0-1,0-1 1,1-1 1,-3 3-1,1-1 0,0 2-1,0 0 2,1 0-1,0 0 0,3 0 0,-1 0-2,3 0 2,1 0 1,1 0-1,1 0 0,-1-3 1,3 1-2,-1 0 1,2-1 0,-2-1 0,1 1 1,0 2-1,-1 0-1,-1 1 1,-2 0 0,-3 0 0,-1 0 2,0 0-2,-1 2 0,1 0 0,-1-1-1,1-1 1,1 2 2,1-2-2,-1 0 1,1 0-1,-2 0-3,1 0 4,0-3-2,-1 0 2,-2-1 0,2 1-1,-3 2 1,-2 0 0,-1-1-2,-3 0 2,0 1-4,0 1 3,0 0 0,0 0-1,0 0 3,-3 0-2,3 1-2,-1 1 2,-1-2 1,1 0-2,-2 0 6,0 0-5,2 0 0,-2 0 0,0-2-1,-2-1 1,2 2 0,-8 0 0,3-2 0,0 3-1,-6-3 1,8 3 1,-8-1-2,2 1 2,-2-1 0,0 1-1,0 0-1,-6 0 1,0 0 0,-1 0 0,1 0 1,0 0-1,0 0 0,-6 0-1,0 0 1,0 0 0,2 0 0,-1 0 1,1 0-1,-1 0 0,1 0 3,-1 0-3,1 0 0,-1 0 1,0 0-3,2 0 2,-2 0 0,1 0 0,-1 0 0,-1 0 1,2 0-1,-2 0 1,1 0-1,-1 0 1,2 0 0,-2 0-1,0 0 0,1 0 0,-1 0 1,0 0-1,2 0-1,-2 0 1,0 0 0,0 0-1,0-2 2,1 2-2,-1 0-1,0 0 2,0 0-1,0 0 1,0-1 2,0 1-5,0 0-5,0-1-13,-4-4-31,-8-6-107,-4-7-157</inkml:trace>
  <inkml:trace contextRef="#ctx0" brushRef="#br0" timeOffset="61395.5116">10550 9289 337,'0'0'16,"0"0"2,0 0 2,0 0 3,0 0 3,0 0 2,0 0-3,0 0-1,0 0-1,0 0-4,-3-1 1,11 1-1,5 0-2,0 0-3,0 0-1,6 0-2,-8 0 0,10 0-1,-4 1-1,3 0-1,5 2 0,-2 0 1,3-1-2,0 1 0,2-3-2,-1 2-1,2-2 0,1 0-1,-1 0-1,0 0-1,-2 0 1,1 0 0,-2 0 1,-1 0 2,-1 0 1,1 0-2,-1 3 2,2-1-1,-1 1 0,4 1-1,0-1 0,1 0 1,2-2-3,0 2 2,-2-2-2,2 1 0,-2 0 0,3-2-1,-1 0 1,0 0-1,0 0 0,-2 0 1,1 0 0,-1 1-1,-3-1 1,2 2-2,-4 1 1,3 1-1,-2 2 1,1 1 0,2 1 1,1-1-1,2 0 3,0 0-1,1-2 0,2 0 0,-2 0-1,2-3-1,-2 1 2,0-3-2,0 0 1,1 0 0,-1 0-2,-1 2 2,1 1-1,-2-1 0,-1 0-1,0-2 1,-1 3-1,-1 1 0,0-1 0,0 0 2,-1 1-2,1-1 0,-1 1 1,1-1-2,-3-1 2,2 1 0,0 1-1,1 0 1,-1 0-1,1-2-2,1 1 2,-2-1 1,2-1-1,0 1 1,1 0 1,0-1-2,1 0 1,-1-1 0,2 0 0,0 0 1,1 0-2,0 0 0,2 0 2,0 0-3,3 0 1,0 0 0,0 0-1,0 0 1,-1 0 0,1 0 2,-1 0-1,0 0-1,0 0 0,2 0-1,-3 0 2,2 0 0,-3 2 0,1-1-2,0 1 1,-1-2-2,1 0 2,0 0 1,0 0-1,3 0 2,0 0-2,0 0-1,0 0 2,2 0-1,-2 0 1,0 1 3,1 2-2,-1 1-1,-2-1 2,-1 1-3,0-1 2,-3 0-5,0 0 4,-3 0 0,2-1 0,0-2 1,0 0-2,1 0 1,1 0-2,-1 0 3,0 0-2,2-2 3,-1 2-2,1 0-1,0 0 0,0 0-3,-1 0 4,3 3-1,0 0 1,-1 0 2,0-1-3,0 1-2,1-1 4,0-1-2,-1-1 2,2 0 2,0 0-4,-1 0 0,0-6 0,1 1 0,-2-1 0,1 2 2,0 0-1,-1 1 0,2 1-1,0 0-2,-1 1 2,2 1 0,-1 0 1,-2 0 0,2 0 0,-1 3 1,2-1-1,0 3 0,1-2-1,2-1-1,2-1 2,1-1-1,1 0 1,3-3 0,1-3 1,1 2-2,1-2 1,0-1-1,-2 3 1,-1 0 0,0 0 0,-3 1 0,2 1-1,-3 2 1,2 0-1,-2 0-1,3-1 1,-2 1 0,3-1 0,-2 0 0,2-3 1,-3 1-1,-1 2 0,-3-3 0,0 4 1,-3-3 1,0 3-2,-2 0 0,-1 0 1,-2 5-4,-1 1 4,0 0 0,-1 0 0,0 2 1,0-4-2,1 3 0,3-3 2,-1 0-2,1 1 1,0-2-1,-1 2 0,1-4 1,0 2-1,-1-1 1,-1-2-2,0 1 1,0-1-1,-2 0 1,2 0 1,-4 2 0,0 1-1,1 1 0,-1 1 1,0 0-2,1 1 1,1-1 1,1-1-1,1 1 0,1 2 0,0-2-1,-1-2 1,0 1 0,0 1 0,1-2 1,1-1-1,0 1-1,-1-3 1,0 0 0,1 2 0,0 0 2,1-1-2,0 1 0,0 0 0,3-2-1,1 3 1,0-1 0,1 1 0,1-1 0,-1-2 0,0 0 2,0 0-2,-1 0-1,0 0 1,-2 0-2,1-3 3,-3 1 0,-1 0-1,0 2 1,-2-3-2,-1 3 0,0 0 1,-1 0 0,-2 0 0,1 0 0,-1 0 0,-1 3 0,0-3 0,0 0 0,0 0 1,-2 0 1,2 0-3,-3 0 1,1 0 0,-1 0 0,-2-3 0,0 3 0,1-2-1,-8 0 1,0-1 0,2 1 1,-7 2-1,6-3 0,-6 3-1,2 0 1,-2-2 0,1 2 2,6-2-2,-7 2 1,6-1-2,-7-1-1,1 2 2,-1 0 0,-5 0 1,6-2 0,-6 2-1,4-1-1,2-1 1,-8 0-1,5 2 2,-5 0 0,1-3-1,2 3 0,-7 0-1,4 0 1,0 0 0,1-2 1,1 2 0,-6 0-1,0-2 0,0 2 1,1 0-1,1 0 1,-1 0 0,1-1 0,-1 1 0,0 0 0,2 0 0,-2 0-1,1 0 0,-2 0-1,1 0 1,-1 0-1,2 0 1,-2 0-1,1 0 0,-1 0-4,2-7-3,-2-10-17,0-15-57,-8-20-236,-13-14-30</inkml:trace>
  <inkml:trace contextRef="#ctx0" brushRef="#br0" timeOffset="63608.6382">25133 5585 458,'0'0'29,"0"0"7,0 0 2,0 0 1,0 0-3,0 0-9,0 0-9,0 0-8,0 0-3,-15-14-1,15 42 4,0 14-1,3 12 1,3 7-2,-2 8-3,-1 2 2,2 0-3,-4-2 0,2-3 3,1-4-2,0-6 3,1-5-3,-2-9 1,0-8-4,-1-11-2,0-11 0,-1-7 0,-1-5-2,0 0-6,0 0-9,0 2-16,0-2-27,-1-7-41,-5-13-72,0-10-109</inkml:trace>
  <inkml:trace contextRef="#ctx0" brushRef="#br0" timeOffset="64471.6876">25125 5571 636,'0'0'18,"0"0"4,0 0 1,0 0-2,0 0-5,0 0-4,0 0-1,0 0 0,0 0-2,0 0 2,15-4-5,12 8-1,7-1 0,7-3 3,9 0-2,9-5-1,8-5 1,9-2-4,6-3 1,7 1 0,6 0-1,2 2-1,4 4 0,5-2 0,1 3 0,4 4 1,3-2-2,2-1 1,6-2 0,0 1-1,7-2 0,1 1 0,3-1 2,1 0-1,1-2-2,-1 1 2,-4-1-2,-2 3 1,-7-1 1,-5 4-2,-5 2 1,-7-1 0,-4 3-1,-6 1 2,-4 0 0,-5 0-2,-1 0 3,0 0-3,-3 0 2,1 0-1,-1 0 0,-1 0 1,-2-4 0,-3 3-1,-3-1 0,-3-3 0,-2 1-1,-3-1 1,-4 0-2,-2-2 2,-4-1 0,-4 3 0,-5-1 1,0 0-1,-3-2 2,0 3-1,2-3 1,3 0-2,2 2 1,3 0-1,3 2 0,0 1-1,4-1-1,2 4 1,1 0 0,2 0 2,-3 0 2,2 4-3,-6 0 0,0 2 0,-3 2 0,-2-2 0,-3 1 0,-1 0-2,-3-3 1,-2 2 1,-1-1 0,-1-1 0,0-1-1,-2 0 1,3-3 4,0 0-1,2 0 2,0 0-2,-2-5-3,0 0 0,-3 0-1,-3-1 0,-1 2 3,-5-1-3,-8 2 2,-3 1-1,-8 1 0,-6 1 3,1 0 1,-6 0 3,0-2 1,0 2 0,1 0-3,1 0 1,0 0-3,0 0-1,-1 0-1,2 0-1,3 6-1,1 9 2,4 9-1,0 7 0,0 8-1,1 7 2,-2 7 0,-1 8 3,1 6-1,-5 1 0,0 3 0,-2-1-4,-3-5 1,0-2-1,0-7 2,0-8 0,0-7-1,0-6 1,0-6-3,0-11 2,1-3-1,1-5-1,-1-5 0,1-1 0,-2-4-3,0 0-4,0 0-4,0 3-8,-11-3-7,-12 2-12,-14-2-39,-12 0-73,-15 0-156</inkml:trace>
  <inkml:trace contextRef="#ctx0" brushRef="#br0" timeOffset="65426.7422">24999 6578 477,'0'0'35,"0"0"10,0 0 4,0 0-5,0 0-7,0 0-12,0 0-8,0 0-2,0 0-5,-27-10 0,26 10-2,1-2-4,-2 2 0,2-1 1,0-1 2,15 0-2,6-3 2,11 0-1,3 0 3,3 0-3,3-2 0,3 0-2,3 1-2,3 0-2,3 0 3,2 0-3,1 2 2,5-1-1,4 2 1,2 1 0,2 1 1,5-2 2,0 2-2,5-1-2,1 0 0,5 1 1,5-3 0,2 1 2,5 2-1,3-3 0,1 1-1,2-1 0,1 1 1,0 0-1,3 1 0,-4-2 1,2 3 0,-4-1-3,1-1 1,0 2 0,-1-2 0,1 0 1,-2 0-2,0-1 1,2 1-1,0-1 1,-1 1-1,2 1 0,1-1 1,-3 3 0,-1 0 0,3 0 1,-5 0-1,2 0-1,-2 0 0,-1 0 0,-3 0 1,1 0 1,1 0-1,-1 0-1,5-2 0,-2-3-2,2-2 3,2 2-1,0-3 0,-1 1 0,1 2-1,-4-2-1,-3 2 1,-5 1 2,-5 1-1,-5 1 2,-2-1-1,-7 3-2,-3-2 0,-6 1 0,-3-1 0,-4 0 0,-3 0 0,-2-1 0,-2-3 3,1-1 1,-1 0-1,0-1 0,0 1-3,-2-1-2,-1 2 1,-1 0 2,-2 1-2,-3 1 1,-6 1 0,-11 2-2,-7 1 3,-9 0 0,-2 0 1,2 0 0,1 0 0,-1 0 0,-6 0 0,4-2 0,2 2-1,5-2 1,1-1-1,-2 1 0,1-1-1,-2 1 1,2-1 0,-2-1 0,2 4-1,-7-3-1,0 3 0,-4 0-2,0-2-10,0-5-22,0-5-51,-13-5-163,-16-3-87</inkml:trace>
  <inkml:trace contextRef="#ctx0" brushRef="#br0" timeOffset="66526.8051">25707 5576 248,'0'0'10,"0"0"9,0 0 10,0 0 9,0 0 1,0 0-2,0 0-6,0 0 0,0 0 4,0 0 3,-28-34 1,25 34-2,3 0-8,-1-2-7,1 2-7,-2 0-3,1 2-3,1 15 3,0 12-1,0 14 1,0 4-2,4 9-2,2 1 3,-3 4-1,0 0-1,-2-2-5,1-5-1,-2-6 0,0-9-2,0-15 3,0-8 0,0-10 4,0-6 3,-2 0-1,2 0 1,0 0-3,-4 0-2,0-11-2,-2-8-2,-2-4-1,2-4 1,3 1-2,3-3 0,0 6 0,1 1-1,3 7 0,5 3 1,3 3-1,-4 5 0,11-1 0,1 5-1,2 0 1,7 6-1,-3 4 1,-2 3-1,-2-1-1,-4 2-1,-4-1-1,-4-3-1,-6-3 1,-2 2 1,-2 1 3,-3 5 0,-7 2 2,-9-1 0,-5-3 1,-5 1 0,-3-2 0,-3 2-1,2-4 2,1 1-1,5-3-1,9-2-1,7-4-3,6 0-6,5-2-10,0 0-25,0 0-37,14-3-67,11-8-157</inkml:trace>
  <inkml:trace contextRef="#ctx0" brushRef="#br0" timeOffset="66974.8308">26095 5955 696,'0'0'27,"0"0"2,0 0-3,0 0-5,0 0-8,0 0-6,0 0-1,0 0-3,0 0 2,-5-13 2,5 11 0,0 1 0,0-1-1,0 0-1,0 1-2,0-1 0,0 2-1,0-3-1,0 2 0,0 0-1,0-4-1,7-1 2,6-2-1,4-2 0,4 0 3,3-2-7,2-2 6,2 1-5,-1-1 2,0 2 1,-1 0-1,-4 0 1,-6 3 1,-7 3-1,-5 4 1,-4 2 0,0-1 0,0 1 0,2 0 1,-1 0 1,-1 4 4,0 14 0,-4 11-3,-5 10 3,-1 0-7,-1 0 3,2-1 0,0 1-2,1 0 1,2-3-2,0-4-1,3-8 0,1-5 0,1-7 0,-1-7 1,2 2-4,-1-4 1,0 2-4,-5 3-4,0 5-3,2-5-7,-3 4-5,4-3-12,0-6-21,1 2-30,2-5-63,-1 0-114</inkml:trace>
  <inkml:trace contextRef="#ctx0" brushRef="#br0" timeOffset="67148.8407">26142 6188 633,'0'0'56,"0"0"-13,0 0-16,0 0-15,0 0-8,0 0-2,0 0 1,52-82-1,-20 58-1,1 2-1,2 3-1,-2 2-4,-3 5-11,-7 7-25,-4 0-34,-4 5-39,-5 0-95,6 0-62</inkml:trace>
  <inkml:trace contextRef="#ctx0" brushRef="#br0" timeOffset="67506.8612">26674 5585 654,'0'0'30,"0"0"0,0 0 3,0 0-3,0 0-6,0 0-6,0 0-4,0 0-1,0 0-1,0 0-2,36 110-2,-26-52-1,1 2 3,0 3-1,1 4 1,0-1-3,0 4-4,1-3-1,-2-1-1,1-4 1,-2-4-3,-1-8 2,-3-7-1,0-6 1,0-7 2,-3-10-1,0-3 2,-1-5-4,-2-7 1,1 0-3,-1-5 0,0 0-4,0 0-3,0 0-6,2 0-10,-1-9-12,2-15-31,4-9-45,3-10-140,4-3-61</inkml:trace>
  <inkml:trace contextRef="#ctx0" brushRef="#br0" timeOffset="67971.8878">27177 5721 512,'0'0'42,"0"0"8,0 0 1,0 0-7,0 0-8,0 0-12,0 0-2,0 0-7,0 0-2,39 95-1,-35-66-5,-1 5 1,2-1-5,-3-5 1,0-8 1,-1-3 1,1-7 1,-2-5 1,1 0-1,-1-5 1,0 0 0,0 0-1,0 2 0,2-2-2,-2 0-3,3 0 0,4-9-2,3-7 0,5-3 0,3 1 0,2 3-1,1 1 0,-1 6-1,-3 3 0,-1 3-1,3 2 0,-2 0 1,5 7-3,-3 5 2,-6 1-2,-3 2 1,-3-3-2,-4 3 1,-3 2-2,0 0 1,-7 3 4,-8 0 0,-3-4 4,-4 1-2,-4-2 1,-3-2 1,-1-1-1,-1-4 1,1-2 0,8-5-1,5-1-1,4 0-1,7 0-3,2 0-5,4 0-8,-2 0-6,2 0-15,7-7-22,11-4-43,7-1-80,5-1-110</inkml:trace>
  <inkml:trace contextRef="#ctx0" brushRef="#br0" timeOffset="68267.9047">27654 5916 633,'0'0'37,"0"0"-7,0 0 2,0 0-3,0 0-6,-72 108-3,54-67-8,5 0-2,2-1-3,5 2-1,6-6-3,0-6 1,3-6-3,4-10 0,3-3-2,-2-7 1,2-4 1,8 0 1,0-6-1,7-6 0,-4-4-1,1-4-2,-5-4 3,-1 2 0,-3 1 2,-6 6 0,-1 4 1,-6 4 2,-2-1 0,-3 0 1,-8 0-2,-6 7-3,-3 1-1,-8 0-1,2 8-1,1 2-3,2 1-6,11-4-10,2 0-26,10-4-44,2-3-137,0 0-94</inkml:trace>
  <inkml:trace contextRef="#ctx0" brushRef="#br0" timeOffset="68954.944">30580 5424 523,'0'0'46,"0"0"5,0 0-1,0 0-9,0 0-11,0 0-7,0 0-8,-53-78-2,53 78-5,-2-2-2,2 2-1,0 0-2,0-2 0,0 6 1,8 16 0,5 16 3,5 18 2,0 11 1,-1 13-2,-1 3 4,-6 5-2,-3 0-4,-2-4 0,-4-4-4,-1-3-1,0-8 2,0-9-2,0-9 2,0-12-1,0-13-2,0-10-1,0-8 1,0-6-1,0 0 1,0 0 1,0 1-2,2 1-1,-2 0 0,0-1-3,1-1-5,-1 2-4,0-2-13,0-5-19,0-8-43,2-10-66,7-3-153</inkml:trace>
  <inkml:trace contextRef="#ctx0" brushRef="#br0" timeOffset="69350.9667">30927 5492 637,'0'0'34,"0"0"0,22 82 2,-18-47-8,-1 2-5,0 0-7,-2 1-4,2-6-3,-1 0-2,1-4 0,-2-11-5,1-5 4,-1-7-4,-1-5 0,0 0 2,0 0 0,0 2 1,2-1 1,-2 1-2,0-2 0,1 0 0,3 0-7,1-10 5,3-7-5,4-2 2,2 3 1,2 2-1,2 5 0,-5 3 0,5 3-1,1 3 0,2 2-1,3 5 2,-2 5-1,-6 2-1,-2 3 2,-7-5-5,-2 3 6,-5 2-5,0 0 5,-2 3-1,-7-1 0,-5-2 1,-3-4-3,-6-3 3,-3 0-2,-2-6-1,-1-1 0,-1-3-4,3 0-3,3 0-4,7-3-13,8 2-19,5-1-25,4 2-22,0-1-40,10-1-64,10-1-45</inkml:trace>
  <inkml:trace contextRef="#ctx0" brushRef="#br0" timeOffset="69618.982">31397 5932 622,'0'0'56,"0"0"-8,-45 111-9,27-67-12,1-3-15,6-1-4,8-8-3,3-5-3,10-8 1,6-7-4,7-11 0,3-2 0,3-15 0,1-6-1,1-3 1,-4-2 0,-2-2-1,-5 1 2,-4 1-1,-6 1 2,-4 1 0,-4 1 0,-2 4 0,-3 3 1,-3 5-1,-7 4-1,-3 3 0,-6 5 0,-5 0-1,-2 11-2,0 1-2,4 3-10,7 4-30,6-7-68,6 3-188,5-5-14</inkml:trace>
  <inkml:trace contextRef="#ctx0" brushRef="#br0" timeOffset="70527.0339">24486 6793 262,'0'0'59,"0"0"-1,0 0-1,0 0-1,22-80-1,-19 63-3,1 0-4,-2 5-7,-2-2-7,0 2-5,0 6-3,0 2-2,0-1-3,0 3-6,-3-2-4,-7 3-5,-3 1-2,-7 10-3,-8 10 1,-1 12 0,-1 8 0,-2 13 0,3 7-1,3 6 1,6 6-1,4-1-2,7-2 2,8-4-1,1-6 3,7-6 0,7-6-2,4-5 2,3-3-2,4-3 3,-2-4-2,5-3 2,-2-2-1,-2 0 0,1 1-2,-4-1 3,-2 2 0,-1-4 1,-5 1-1,-2-1 2,-2-3 0,-5-7 0,-1-5 1,-1-7-3,-2-3-1,0 0 0,0 0-2,1 0 2,1 0 0,2 0 0,4 0 1,3-10-2,-1-5-2,0 0 0,-4 1 1,-2-1-3,-1 6 1,-2 3-1,1-6-4,-2 7 1,0-2-7,0-3-9,0 3-7,-3-6-13,-2 4-25,0-2-40,-4-3-93,3 7-112</inkml:trace>
  <inkml:trace contextRef="#ctx0" brushRef="#br0" timeOffset="71959.1158">24466 7572 652,'0'0'41,"0"0"2,0 0-5,0 0-6,0 0-8,0 0-7,0 0-2,0 0-2,0 0-2,0 0-2,-29 0 0,28 0-3,-1 0-1,2 0 0,-1 0-3,1 0 0,-2 0-2,2 0 0,-1 0 0,1 0 1,0 0 1,0 0-3,0 0 1,0 2 0,0 0-1,0-1 1,0 1 1,0-2-1,-2 3-1,1 2 0,-3 4-4,-6 1 1,-3 2-5,-9-2-3,-8 2-1,-8-2-2,-7 2 2,-1 3 0,-3-1 2,2-1 5,6 0 2,6-2 5,12-6 1,10-2-1,8-1 1,5-2 1,-1 0 0,1 0 1,-2 0 0,1 1 0,-1-1 4,1 0-1,0 0 1,1 0 1,-3 0-2,3 0 2,0 0-3,0 0 0,0-1 0,3-2-1,8 0-1,9 3 2,2 0-2,12 4 0,3 9 1,1 2-1,1 2-4,0 2 1,1 0 4,-2 1-6,-3-3 6,-2 0-5,-3-2 0,-2-1 0,-2-3 0,-2-2 0,-2 0-2,0-3 2,-2 0 0,1 0 0,-7-2 3,1 0-4,-5 0 1,1-1 1,0 0-2,-4 0 2,1 1-1,-5-1 1,1-1 0,-4-2-1,0 0 1,0 0 1,2 0 0,-1 2 1,1-2 1,-2 0-1,0 0-2,0-3 1,0-10-2,0-5 0,-5-7-1,-1 0 0,-1 0 0,1-3 2,0 3-1,-1-1 2,1 1-3,2 3 1,1-1-1,0-3 0,0 0 2,0-2-1,2-1 0,1-3-1,0 0 0,0 3 0,-3 0 2,3 10-1,0 2 0,-1 5 1,1 5-2,0 2 2,0 5-1,0 0 0,0 0 0,0-3 0,0 2-1,0 0 1,0-1 0,-2 1-1,2-1 2,0 0-1,0 2 0,0-3 0,0 3 0,0-2 1,0 0 0,0 1-1,0-1 1,0 1-1,0 1 0,0-2 0,0 2-1,0-1-1,0 1-1,0 0 1,2 16-1,6 11 2,2 14 1,-1 8 1,0 8-3,-4 1 3,0 3 1,-4-3-4,1-4 5,-2-9-4,0-15 1,0-9 2,0-7-2,0-9 1,0 0 0,0-5-1,-2 0 1,2 0-1,-1 2-1,-1-1 1,-3 1-1,-4-1 1,-4 0-2,-9-1 0,2 0 2,-11-5-5,3-6 1,-4-2-2,-4-2 0,-2-4 1,-2-2-4,-5-5 8,0-1-3,2 0 3,5 0 3,5 2-3,6 5 1,6 4 1,7 3 2,6 7-2,5 4 1,3 2 0,-1-2-2,1 2 1,-1-2-1,-1 2-1,1 0 0,1 0-1,0 0 1,0 0 1,14 0 0,12 4 3,10 6 0,11 3 2,5 4 0,3 3 0,3 0-1,-4 1-1,-2 0 2,-5 3-5,-5-2 5,-5-1-6,-6-1 1,-8-2 1,-1-1-4,-10-7 3,-4-2 0,-4-6 1,-4-2 1,0 0 0,0 0-2,2 2 2,-1 0 0,-1-2 0,1 0 2,-1 0-4,-4-4 0,-5-7 0,-6-6-1,0-3 1,-4-1-2,3-2 2,-4-3-3,1-4 2,3 1-2,1-3 1,1 2 1,3 1-1,4 1 1,2 3-3,2 7 3,2-1-1,1 2 1,0 6-1,0-1 1,0 7 0,0 5 0,0-1 1,0 1-1,1-2 1,1 1-1,-1-1 0,1 1 1,-1 1 0,1-2 1,-1 2 0,1-1-1,-2 1 0,0 0 1,1 0-1,-1 0 0,0 0 1,0 0-2,0 0-1,0 0-4,0 0-7,0 0-8,0 0-12,-1 0-38,-1 0-91,-4 0-159</inkml:trace>
  <inkml:trace contextRef="#ctx0" brushRef="#br0" timeOffset="74376.2541">25201 7768 392,'0'0'58,"0"0"8,0 0-5,0 0-5,0 0-12,0 0-10,0 0-8,0 0-6,0 0-5,-2-47-2,2 47-3,0-1-4,0-1-3,0 2-2,0 14-1,5 12 2,4 19 1,2 13-2,-2 9 2,-2 8-4,-3 9 1,-3 1 3,-1 0-1,0-5 5,-5-10 4,0-10-3,1-16 4,3-12-4,-1-18-2,2-6-1,0-8-1,0 0-2,0 0 2,0 2 0,0-1-1,0 1 1,0 0-3,0-2 1,0 2 0,0 0-1,0-1 1,0-1-1,0 2 0,0-2 0,0 1 0,0-1 0,0 2 1,0-2-2,0 0 0,0 2 0,0-2-2,3 0 2,3 0 1,7 0-1,6 0 0,1-2 0,7 0 0,2 2 0,2 0 0,0 0 0,6 0 0,0 0 1,6 0-1,4 0 0,5 0 0,4 0 1,3 0 0,5-1-1,3-2 1,6-1 0,5-1 0,8-2 0,5 2 0,6-2-1,1 2 1,3-2 0,-1 2 1,0 0 0,1 2-6,-1-1 4,1 3 0,0 1 1,-1 0 4,0 0-5,-1 0 1,5 0-1,1-4-3,3-3 4,-1 1-5,4-1 8,2 0-3,1 2 0,-1-2-1,3 2-2,-4 0 2,1 0 1,-3 1 0,1 1 1,-2-2-3,1 0 0,-2 1 2,-2 0 0,0-3 0,-1 1 1,-1 0-2,0-2-2,-1 0 3,-1-2 0,1 1 1,1-3 1,1 0-4,3-3 0,0 0 1,-1-1 0,-3 1 1,-4 2-1,-3 1-2,-4 1-1,-7 4 1,-5-1 0,-5 2 4,-8 1 1,-4 0 0,-6 2 0,-5 1-5,-6-1 1,-1 1 0,-6 1 0,0-1-1,-4 0 0,0-1 1,-3 0 0,-1 1 1,-3 0 0,-4-1 0,0 1-1,-7-2 1,2 3-1,-3-1 0,-4 0 1,6 2 0,0 0-2,-3 0 2,1 0 4,-1 0 0,3 4 2,-1-1-1,3-1-6,-5 1 1,0 1-2,1-3 1,-4 0 1,6-1 0,-6 0 0,0 0 0,0 0 1,-6 0 0,-1 0 0,-6 0 1,3 0 0,1 0 2,-1-1-1,1-5 0,-2 2 0,-1-7-3,-1-5 0,0-1 0,0-7 0,-4 2 1,0-4-1,-1-1 0,2-2-1,2-3 1,-1-4-2,1-1-1,1-2 3,-2-2-4,1-4 3,-3 0 1,-1-3-1,0-2 1,0 1-1,-1 3 1,0 6-1,0 4 1,1 4 0,2 12 0,0 3 0,2 5 0,-2 2 0,0 2 1,2 3-1,-1 0 0,2 5 0,-3-4 0,1-1 1,0 0-1,1 1-1,-2 0 2,0 1-2,0-1 0,-3-3 1,0 2-1,-2-2 1,-4-2 0,-1 1-1,-4 3-5,-6-2 1,-2 1-1,-1 3 2,-6 2 5,-4 1 1,-3 0-1,-6 0 0,-4 0 0,-4 4 1,-5 2 0,-1-2 0,-5 3 0,-3-2-5,-4 2 1,-2-2 0,-4 0 0,-1-2 4,-2-1 0,-1 0-1,-1 1 0,1 1 0,-4 2-3,-5 0 2,-4 2-2,-4 1 1,-3 2 3,-2-1-1,-4 4-1,-2 0-1,-2 1 0,-3-1 0,-3 1 2,1-4 1,-1 4-1,0-5-1,-1 2 1,-2-2-2,0 1 1,0 0 0,0-1 0,1 3 0,-1-1-1,2 0 1,-1 0 0,3 1 1,2-1 0,0 0 0,3 0-1,2-3-1,2 0 1,6-2 1,4-1-1,3 0 2,3 1-3,3-4 0,1 0-1,5-1 1,5 0 2,2 1-1,4-1 1,3 0-1,0-1-1,2 0 1,1-1 0,1 2 0,2-2 2,2 1-2,3 1 0,2 1 0,2 0-2,2 0 2,0 1 0,2 1-1,1 0 0,1 1 1,3-2 0,2 1 1,2-2 0,2 0-1,5-2 0,4 2 0,3 0 2,10-1-1,-3 0-1,2 1 0,5-3-3,-6 4 3,7-1-1,0 0 2,-7 2 0,8-3-1,-5 3-1,0-2 1,-1 1 0,1 0 0,-2-1 4,1 0-3,3-1-2,-6-2 1,-1 0-2,2 0 2,0-2 1,1-3 0,1 3 0,4-1-1,-2-1-2,2 1 2,8 2 0,0 1 1,4 0 0,-2-2-2,2 2-1,-1 0-3,-1-2-8,1 2-14,-4-2-28,0-1-74,2-6-182,3-6-23</inkml:trace>
  <inkml:trace contextRef="#ctx0" brushRef="#br0" timeOffset="74896.2838">30177 7636 305,'0'0'18,"0"0"-3,0 0-1,-88-68-6,73 61-5,-2 2-11,-1 5-3,0 0-6,-5 3-18,2 6-38,4 2-47</inkml:trace>
  <inkml:trace contextRef="#ctx0" brushRef="#br0" timeOffset="75395.3124">30248 7568 490,'0'0'21,"0"0"1,0 0 6,0 0 1,0 0-4,29-80-8,-22 73-7,-4 4-5,1 0 1,-4 3 1,0-1 2,0 1 1,2 0 2,-1-1 1,0 1 4,1-2 1,-1 2 0,1-1 1,-1 1-3,1 0-6,-1 0-1,1 0-2,-1-2 0,-1 2 0,2 0-3,-2 0-1,2 0-2,0 0-2,-1 0 1,5 0 0,3 3 0,4 11 0,3 8 0,2 6-1,-2 9 1,3 11 0,-4 9 1,-1 4 4,-2 8-3,-3 2 5,-1 0 0,-2 0 1,-2-5 2,1-6-4,0-7 1,4-9-5,-2-7 0,2-9 0,-2-9-1,2-6-2,-4-4 0,-2-6 1,5 3-2,-5-3 2,0 0-1,1-1 1,-4-2-2,0 0-2,0-1-4,0-13-6,0-5-9,-6-7-18,-3 3-41,-2 3-64,-5 0-159</inkml:trace>
  <inkml:trace contextRef="#ctx0" brushRef="#br0" timeOffset="75927.3428">29529 7800 476,'0'0'53,"0"0"3,0 0-5,0 0-14,0 0-17,0 0-11,0 0-5,0 0 1,0 0 4,0 0-1,42 61 3,-28-19-2,-2 2-1,-3-1 3,-1-5-2,-3-6 1,-2-11 2,-2-10 2,1-6 2,-2-5 1,0 0-1,0 0-4,0 0-5,0 0-1,0-11-3,0-9 0,4-6 1,0-1-3,4 0-1,2 3-1,0 5 0,4 1-1,-2 8 1,2 6 0,8 4-1,4 2 1,7 8-1,1 7 0,-3 4 2,0 4-2,-4-1 1,-5 3 1,-6 0-4,-6 1 5,-9-3-4,-1-2 2,-14-3 0,-5-3 1,-9-5 3,-2-4-2,-5-3 0,-3-3 0,1-2-2,1 0 1,4-7 0,3-3 0,9 2-2,7-1-4,6 4-11,4 1-9,3-4-11,4 1-13,12-6-20,10 1-32,3-2-90,6 3-85</inkml:trace>
  <inkml:trace contextRef="#ctx0" brushRef="#br0" timeOffset="76171.3568">29947 8032 603,'0'0'42,"-22"79"3,15-34-8,2-4-10,3-2-12,2-4-5,3-6-7,11-7-1,2-5 3,6-7-1,2-7 1,4-3 0,-2-8-2,0-9-2,-3-4 1,0-5-2,-6-1 1,-3 0 0,-6 0 2,-6 0-1,-2 1 1,-9 4-1,-6 5-1,-5 3 0,-4 7-1,-4 5-2,-3 2-1,-3 9-2,-2 6-7,-2 3-15,-2 0-41,4-1-62,1-5-168</inkml:trace>
  <inkml:trace contextRef="#ctx0" brushRef="#br0" timeOffset="76951.4014">25559 7931 598,'0'0'48,"0"0"-5,0 0-9,0 0-10,0 0-12,0 0-7,0 0-4,0 0 2,0 0 0,29 43 1,-7 3 0,-5 4 0,2 4-1,-4-1 4,-1-4-1,-3-6 0,-2-12 2,-2-11 1,-2-8 1,-4-7 3,0 0 1,-1-5 0,0 0-2,0 0-3,0-3-2,0-13-3,0-7-1,0-8-1,0 2-1,-1 3-2,1 6 2,0 1-2,0 9 0,3 1 0,6-3-2,5 9 1,7 1-2,4 2 2,6 5 0,-1 7 0,-1 0 0,-1 2-1,-5 3 1,-6 0 0,-3 1-1,-6-4 2,-7-1-1,-1 1 2,-6-1-1,-8 2 2,-5-5 0,-4-3 1,-1-2-1,-4-3-1,3-1 0,-1-1 0,6 0 0,4 0 1,5 0-3,5-1-2,1 1-9,5 0-9,-1-2-8,1-1-16,7-6-31,10-1-58,4-2-160</inkml:trace>
  <inkml:trace contextRef="#ctx0" brushRef="#br0" timeOffset="77587.4378">26145 8207 226,'0'0'58,"0"0"1,0 0-6,0 0-4,0 0-3,0 0-1,-15-81-3,12 77-3,2-1-5,1 5-5,-2-1-7,2 1-4,-1 0-7,-5 0-5,-2 10-4,-1 12 0,-4 9 0,3 6 1,2 5 2,3 1-3,-1-2 4,3-2-6,2-7 2,1-9 2,0-5-5,0-5 6,4-6-5,3 1 0,-4-4 2,6-4-4,3 0 5,5-9-3,4-6 3,-3-4 1,-1 0 0,-5-2-1,-2 6 0,-6 0 1,-1 3-2,-3 0 3,0 2-1,-7 3-1,-2-2-1,-4 9-2,-7 0-2,-2 12 1,-3 7 0,1 8-1,4 0 2,2 4 2,3-3-5,6-9-1,3-8-17,4-6-26,4-5-56,11-8-160,12-12-39</inkml:trace>
  <inkml:trace contextRef="#ctx0" brushRef="#br0" timeOffset="77959.459">26531 7652 548,'0'0'67,"0"0"-6,0 0-10,0 0-18,0 0-11,0 0-7,0 0-8,0 0-1,0 0 2,0 0-1,-11 66 2,10-16 2,-1 10-3,2 7 3,0 3-4,5 5-3,1-1 0,1-2-3,2-5-2,1-7 1,-1-8 2,-2-7 2,3-8-2,-4-7 2,-2-8-3,-1-13 0,-2-2 0,1-4-1,-1 2-1,1-2 1,-1 2 0,-1-5-1,0 0 1,0 0-1,0 0-8,0 0-8,0-12-17,-10-8-43,-6-9-69,-3-1-164</inkml:trace>
  <inkml:trace contextRef="#ctx0" brushRef="#br0" timeOffset="78335.4805">25196 7897 103,'0'0'3,"0"0"-4,0 0-5,0 0-8,0 0-21</inkml:trace>
  <inkml:trace contextRef="#ctx0" brushRef="#br0" timeOffset="78775.5057">25021 7873 514,'0'0'44,"0"0"-6,-91 0-14,61 2-10,0 1-9,-1-3-4,-1 0-3,1 0-8,-3 0-9,4 1-17,0 1-8,2 0-12,9 0 6,-1 1 14,10-1 12,3-2 19,-5 1 12,6-1 4,0 0 3,-5 0 1,8 0 2,-1-1 3,1-1 0,0-1 1,0 0-1,-5-3-6,0 2-6,-2 0-10,-9 1-6,-2 1-10,-7 0-12,-2 2-17,-5 0-17,-1 2-8,-3 3 8,1-1 19,-1 0 28,5-1 34,-1 0 23,3-2 19,3-1 8,3 0-4,9 0-8,-2 0-3,9 0-7,-3-2-6,3-1-7,4 1-8,-5 1-8,5 1-8,-6 0-6,-7 0-6,0 1-8,-5 8-8,-1 3-23,1 1-32,-2 2-36,2-2-39,0 2-2</inkml:trace>
  <inkml:trace contextRef="#ctx0" brushRef="#br0" timeOffset="79147.527">23677 8049 61,'0'0'95,"0"0"-11,0 0-18,0 0-13,0 0-1,0 0-6,0 0-5,0 0-4,0 0-7,27 80-4,-19-69-7,-3 0-10,0-4-5,3 7-5,-5-4-3,0 0-6,0 2-11,-3 0-16,0 5-21,0 1-11,0 6-4,-2 1 4,2 0 16,0 2 21,0-1 18,0 1 25,0-5 12,5-2 9,1-2 5,1-6 0,-1-2 0,-2-2 0,-1-4-1,3 1-2,-3-2-5,0 1-7,0-1-7,-3-3-6,0 0-6,0 0-2,2 0-2,-1 1-3,-1-1-5,2 0-4,-2 0-4,1 0-5,-1 0 5,2 0 2,-2 1 6,3 6 7,0-2 0,3 5 2,-2-1 2,0-1-1,2 1 2,0-3 3,0 0 3,-3-5 1,4 2-3,0-3 1,3 0-5,6 0-4,0-3-8,4-4-13,-1 1-33,0-3-76,2 2-91</inkml:trace>
  <inkml:trace contextRef="#ctx0" brushRef="#br0" timeOffset="79287.535">24254 8657 386,'0'0'20,"0"0"1,0 0-7,0 0-7,86-21-9,-64 18-17,1-1-19,0 1-48,2-2-49</inkml:trace>
  <inkml:trace contextRef="#ctx0" brushRef="#br0" timeOffset="79411.5421">24699 8607 254,'0'0'21,"0"0"1,0 0-5,0 0-7,0 0-7,0 0-13,92 0-9,-70-15-26,0 0-41,-2-5-74</inkml:trace>
  <inkml:trace contextRef="#ctx0" brushRef="#br0" timeOffset="79532.549">25011 8482 345,'0'0'38,"0"0"0,0 0-8,0 0-10,0 0-12,0 0-12,90 7-14,-66-21-26,5-2-41,-1-3-69</inkml:trace>
  <inkml:trace contextRef="#ctx0" brushRef="#br0" timeOffset="79655.5561">25406 8420 525,'0'0'44,"0"0"-5,0 0-10,0 0-17,0 0-17,0 0-25,0 0-31,-88-20-59,75 10-145</inkml:trace>
  <inkml:trace contextRef="#ctx0" brushRef="#br0" timeOffset="80279.5917">24384 8008 345,'0'0'18,"0"0"8,0 0 9,0 0 0,0 0-4,0 0-3,0 0-6,59 85-1,-49-64-3,-1-3-2,-2-4 0,-3 0 0,1-4 0,-4-3 2,3 2 3,-2 2-5,1 3 1,-2 3-6,-1 8-1,0-2-3,0 4 0,0-2 0,0 1-1,0-7-1,0 1 1,0-8-3,0-7 0,0 3-1,0-8 0,0 0 1,0 0 3,0 0-1,0 0 2,0-2-2,0-11-1,0-9 0,3-10-2,0 3 0,-1-1-2,0 3 0,1 7 0,0 3 1,2 9-2,0 1 0,1-2-1,3 6-1,6 3 2,0 0 0,8 3 0,-4 6 1,1 1-2,-2 2-1,-4 0 3,-5-1-1,-4 1 1,-2-4 1,-3 4-1,-1 3 0,-10-3 0,-4 5 0,-4-5 1,0-2 0,-4 1-1,2-2 1,-1-2-1,7 2-1,7-6-1,-1 1-3,6-3-12,-1 1-24,1 1-34,3-3-48,0 0-109,10-8-42</inkml:trace>
  <inkml:trace contextRef="#ctx0" brushRef="#br0" timeOffset="80619.6112">24677 8310 497,'0'0'26,"0"0"12,0 0 4,0 0 2,0 0-10,0 0-11,0 0-8,0 0-4,0 0-3,0 0-1,0-38-2,3 29-1,2 0-2,-1 3-1,3 0 1,-4 3-2,7 2 0,0 1-3,6 2 3,2 9 0,-4 4 0,-4 2 3,-3 6-3,0-1 3,-4 2 0,-1 2 1,-2 2 0,0-2 2,0 1 1,0-1-3,-3-7 1,0-2-6,1-5-1,1-7-5,1 2-8,0-7-16,0 0-28,0 0-34,0 0-48,0 0-61,0 0-42</inkml:trace>
  <inkml:trace contextRef="#ctx0" brushRef="#br0" timeOffset="80810.6221">24703 8418 539,'0'0'55,"0"0"-3,0 0-13,0 0-13,0 0-14,0 0-7,0 0 0,0 0-2,0 0-2,59-86-1,-31 67-2,-5 4-3,-4 5-4,-9 3-4,-4 6-12,-3 1-24,1 0-41,-1 8-112,-3 4-71</inkml:trace>
  <inkml:trace contextRef="#ctx0" brushRef="#br0" timeOffset="83555.7791">24316 7897 167,'0'0'25,"0"0"5,0 0 2,0 0-6,0 0-6,0 0-3,0 0-1,0 0 0,0 0-1,-10-32 2,10 27 0,0-2 1,0-3-1,1 6-2,0-2 4,2 2-3,-3 4 6,0-1-1,0 1-1,0-1-4,2-2-3,-2 3-3,0 0-4,1-3-1,-1 3-5,0 0 0,0 0-2,2 3-2,-1 12 3,1 7 1,2 7 0,-1-1 2,2 4 1,1 1-1,0 4 2,0-3-1,1 2 2,0-2-2,-1-1 1,0-3-1,-2-3 1,-1-2-1,0-8 0,0 1 0,-1-2-2,0-5 1,-2 8 0,2-10-1,-2-2 1,0 4-1,0-6-1,0 0 1,0 2 0,0-7 0,0 0 2,0 0-1,0 1 1,1 0 1,-1 1-1,0-1 3,0 1-3,2 0 1,-2-1 2,0 1 0,0 0 2,0-2-2,0 0 0,0 3 2,0-3-1,0 0-1,0 0 2,0 0-2,0 2 0,0-2 0,0 0 0,0-2 0,0-3-1,0-7-2,0 0-1,0 0-1,0 0-4,0 2 3,0-1-1,3 2-2,-1 0 1,4 1-2,3-2-1,2 0 0,4 0 1,2 2-1,1 1 1,1 0-5,-1 2-2,-5 0-3,3 0-1,-1 2 2,-4-1 3,7 1 2,-10 1 4,-3 1 2,5 1 1,-6 0 1,2 5 0,0 0 1,-3 6-1,-2 7 1,-1 0 0,0 7 0,-7-5 0,-2 0 0,0-3-2,1-6 2,-1-1-1,3-5-1,2-2 3,-5 2-2,5-3-1,0 0-1,-1-2-2,5 0-3,-6 0 0,0 0-7,0 0-6,1 0-8,5 0-13,-4 0-30,-1 0-79,1 0-90</inkml:trace>
  <inkml:trace contextRef="#ctx0" brushRef="#br0" timeOffset="84200.816">24767 8335 331,'0'0'18,"0"0"8,0 0 7,0 0-1,0 0-6,0 0-14,0 0-3,0 0-4,0 0-2,0 0 2,-16-7 0,15 6 1,1 1 1,-2 0 1,2-2 2,-1 2-3,1 0 0,-2 0-2,2-2-1,-1 2-1,1 0-1,-2 0-1,2 0-1,0-1-1,0 1 1,0 0-2,0-2 1,0 2-1,0-5-1,0 1 2,8-1 1,0-3-1,-1 1 2,1-1-1,-5 6 0,1-1 2,-1 0 0,1 0 2,-1 0 3,0 2 1,-3 1 2,0-2 0,0 2 1,1 0-2,-1-2-3,2 2 3,-2-1-4,1 1-2,-1-2-1,2 2-4,1 0 1,2 7 0,3 8 0,3 9 1,-1 4 2,-1 5-1,1 4 4,-4 1 3,-2 4-4,-2-4 7,-2-1-5,0-9 2,0-7 2,0-10-4,0-5 0,0-6 1,0 0-2,0 0-1,0 1 1,-2 1-4,2-1 0,0 1 0,-1-1-2,1 1 1,0-1-1,0 1-2,0-1 0,-2 1-1,2-1-3,0 1-6,0-2-7,0 0-20,0 2-44,-1-2-96,1 0-90</inkml:trace>
  <inkml:trace contextRef="#ctx0" brushRef="#br0" timeOffset="84555.8363">24693 8531 440,'0'0'42,"0"0"8,0 0-1,0 0-9,0 0-12,0 0-12,0 0-6,0 0-3,0 0-2,0 0 2,-26 0-4,26 0-3,0 0 2,0-3-1,0 3 0,6-7 4,6 1-5,6-3 0,0 0-3,2-2 3,1 2-3,1-1 3,1-1-1,-1 2 1,-7 1-2,-1 2-1,-5 3 0,-5 1 1,1 1 1,-5 1 1,0-2 0,0 2 2,2 0-3,-1 0-2,-1-1-5,0 1-10,0 0-8,0-2-10,0 2-8,0 0-12,-3-4-26,-3-1-61,-3-2-87</inkml:trace>
  <inkml:trace contextRef="#ctx0" brushRef="#br0" timeOffset="85150.8704">24709 8264 344,'0'0'21,"0"0"3,0 0 2,0 0-3,0 0-8,0 0 0,0 0-4,0 0 0,0 0 5,-4-10 2,4 9 3,0-4 2,1-1-5,5-3-5,1-3-2,0 5-4,1-8-1,-3 8-1,0 0-2,1-3-3,-3 5 1,2-2-2,-2 4 1,0 0 0,0-1-2,-3 4 0,0 0 0,0 0 0,1 0 2,1-2 0,-1 2 0,1 0 1,-1 0-1,1 0 1,-1 0-1,1 0 2,3 0-2,1 0 1,1 2 2,2 8 0,-3-3 0,1 8 3,-3 2 1,-1 7 3,-1 6-1,-2 0 0,0 2 0,0-1 1,0 1-3,-3 0 3,0 0-1,1 0-6,1-3 4,1-2-6,0-3 1,0-1 1,0-2-2,0-1 0,3 1-1,0 2 3,0 2 0,1-3 2,-3-3-2,2-1 1,-1-4-3,-2-3 2,1 1 1,-1-7 0,0 1 1,0-6-1,0 0 0,0 0 1,0 2-2,2-1 0,-2 0-1,0 1-2,0 0 0,0-2-1,0 1-2,0-1-8,0 0-9,0 0-13,0 0-12,0 0-15,0-5-14,0 1-24,-3-8-31,1 5-81</inkml:trace>
  <inkml:trace contextRef="#ctx0" brushRef="#br0" timeOffset="85459.888">24744 8557 452,'0'0'27,"0"0"4,0 0 0,0 0-5,0 0-8,0 0-5,0 0 0,0 0-1,0 0 2,0 0-1,-3-9 1,16 1 0,7-4-4,2-1-2,-3 2-3,1-1-3,-4 5-5,-3 0 3,-4 3-5,-4 2 3,-1 0-1,-4 2 1,3 0-1,0 0-2,0 0-4,2 4-6,-5-4-12,0 4-26,1 3-81,-1-3-133</inkml:trace>
  <inkml:trace contextRef="#ctx0" brushRef="#br0" timeOffset="89651.1278">24138 9883 436,'0'0'29,"0"0"1,0 0 1,0 0-6,0 0-5,0 0-3,0 0-3,0 0 1,33 97 2,-18-52-1,-2 4 2,-2 4 0,-1-4-5,-2-3 0,-4-5-3,0-7 2,-2-10 3,-2-11 0,2-7 0,-2-6-2,0 0-5,0 0-1,0 0-3,0 0-2,0 0 0,-6-14 0,-2-6 0,1-9-2,1 0 2,1 0-3,5 2 2,0 2-2,0 2 1,5 9-1,1-1 0,0 8 0,1 0 1,1 2-1,1 3 0,6 1 1,-1 1-1,4 3 1,-3 7 0,-3-1 1,1 6-2,-4-1-1,0 4 2,-1 2 0,-1 2 0,-2-2 2,-2-3-2,-2-2 1,0-3-1,-1-7 0,2 2 1,-2-7 0,0 0 0,0 0 0,0 1-1,1 0 2,-1 2-1,0-3-2,0 0 1,2 0-1,2-13 1,3-10 1,3-9 0,1-3-1,1 0 1,0-4-2,2 3 1,-2 4-1,1 4 1,0 9 0,-3 7-1,-4 4 0,4 8-1,-1 2 1,4 13 0,6 6 2,-6 8-1,-2 3-2,-1 2 3,2 2-1,-5-4 0,2-4 3,-3-8-5,0-6 1,-1-6-3,-2-4-5,3-1-14,1-3-17,1-11-32,3-5-39,-5-4-80,-2-2-86</inkml:trace>
  <inkml:trace contextRef="#ctx0" brushRef="#br0" timeOffset="89947.1447">24852 9997 538,'0'0'24,"0"0"6,0 0 5,-37 109-2,29-75-7,3 1-10,0-3-4,2-3-7,2-9-1,1-4-3,0-7-1,0-5 0,9 0-2,1-4 4,6-7-2,5-7 2,-3-3-2,0-3 1,-3-3-2,-1 1 2,-3-2-2,-6 9 2,-2-4 0,-3 1 0,0 1 0,0-2 0,-4 6-1,0 4 1,1 4-1,0 2-3,-3 3 0,-6 0-6,1 11-9,-3 3-11,6 8-19,2 2-23,5-2-50,1-5-139</inkml:trace>
  <inkml:trace contextRef="#ctx0" brushRef="#br0" timeOffset="90416.1715">25273 9939 522,'0'0'30,"0"0"5,0 0 3,-64 103-6,54-71-8,0 2-10,3-5-3,1-7-6,3-3-2,3-8-2,0-6 1,0 5-2,0-7 0,3 0 0,7-3-2,0 0 2,6-13 0,5-3 1,-3-5-1,-2-4-1,1-4 0,-3-3 0,-2 0 1,-4-3 1,-2-2 0,-5-1 1,-1-1 0,-1-4-3,-8 2 5,-3-1-2,-2 1 0,1 7 4,0 4-1,6 10 3,1 10 2,4 5-1,2 5-1,0 0-1,0 5-2,0 16-2,0 12 3,6 14-2,0 2-3,1 2 2,2-2-3,-4-2-1,1-4 2,2-5-1,-2-6 2,0-7-3,-1-8 0,-1-3 1,1-6-1,1-3 1,2 2 1,-5-5-2,6 1-1,-4-1 1,7 1-1,-2-1-1,0-1-4,6 3-3,-6-2-10,7 1-14,-2 1-22,-2-4-35,4 3-67,2-1-115</inkml:trace>
  <inkml:trace contextRef="#ctx0" brushRef="#br0" timeOffset="91057.2082">26090 9699 451,'0'0'17,"0"0"4,63 100 8,-42-61-3,-4 1-6,-5 4-4,-4-1-2,-2-5-1,-6-1-2,0-8 5,0-7 3,-2-10 4,-3-4 1,2-4-2,-4-4-6,-4 0-6,0-9-3,-1-8-1,4-3-1,-1-4 0,5 1-1,1-5-2,1 2 0,2 1-1,0 6 0,2 5-1,1 4-1,5 4 0,-2 0-1,4 6 2,7 2-2,-2 13 1,7 6 0,-6 4 0,-2 5 0,-4 0 1,-1-1-1,-2-2 2,-3-8-1,-1 1 2,0-8 0,-3-5 1,2-1 0,-2-6 0,0 0-2,0 0-1,0 0-1,0-13 0,0-4 1,0-12 0,0 1 1,0-5-1,4-3 1,1-3-2,3-3-2,1 1 4,1 3-3,3 4 3,-2 5-1,5 5-1,-6 11-1,4 9 1,3 4 1,1 7-1,4 13 1,-1 4 1,-3 8 2,-5 3-4,-1 1 4,-2 2-4,-4-2 1,0-2 1,-3-4-2,0-10 0,-2-8-9,0-5-19,-1-7-40,0 0-68,2-4-158</inkml:trace>
  <inkml:trace contextRef="#ctx0" brushRef="#br0" timeOffset="91297.2219">26807 9535 623,'0'0'31,"0"0"0,0 0 0,-84 91-7,67-46-4,-1 8-5,5 5-7,0 4 1,6 1-4,4-2-3,3-3 0,5-3-3,9-6 2,2-7-2,5-8 0,2-9-2,2-8-3,1-9-9,0-6-11,0-2-20,0-7-29,-3-8-48,-1 3-84,-2-5-57</inkml:trace>
  <inkml:trace contextRef="#ctx0" brushRef="#br0" timeOffset="91739.2472">26962 9890 517,'0'0'20,"0"0"8,0 0 6,0 0 0,0 0-10,0 0-8,0 0-7,89 3-5,-75 10 0,-5-2-1,-3 1-2,-1-2 1,-3 0-2,0 1 1,-2-1 0,0 1 0,0-7 1,0 3 1,0-7 2,0 0-1,0 0 0,0 0-3,-2 0-1,2 0-1,-1 0 0,1-5 0,0-7-1,4-5 0,5-2 1,0-1 1,1 3-1,0-3 1,-2 2 1,1-2-5,-4 7 7,0-3-4,-2 7 3,-2 4 2,1 0 1,-2 5 2,0-2 1,0-1 1,0-2 1,-2 3-2,-2 2-2,-3 2 1,1 11-6,0 6 4,4 3-5,2-1 1,0 1 0,0-2 0,4-1-1,3-2-1,-2-5 0,4 0-2,0-3 3,-1-3 0,4 1 1,-4-4-1,2-1-2,1-2-5,0 0-9,0 0-26,-5 0-39,3-3-67,-7-1-111</inkml:trace>
  <inkml:trace contextRef="#ctx0" brushRef="#br0" timeOffset="92038.2643">27144 9549 595,'0'0'22,"0"0"8,0 0 5,0 0-4,98 10-8,-73 7-9,-2 4-2,-2 4-4,-2 2 1,0 1-3,0 6 2,-5-2-1,2 7-3,-4-1 7,-2 1-1,-2 0 1,-3 2 1,-5-5-4,0 0-2,-9-2-5,-1 0 1,-3-2-2,-1-1 0,0-4-1,2-4 0,3-7-1,5-5-3,2-6-7,2-5-4,0 0-12,0 0-20,0 0-37,0-3-77,3-11-136</inkml:trace>
  <inkml:trace contextRef="#ctx0" brushRef="#br0" timeOffset="92212.2743">27839 9953 697,'0'0'31,"0"0"1,0 0-3,0 0-12,0 0-11,0 0-9,0 0-16,0 0-55,0 0-221,-43-95-27</inkml:trace>
  <inkml:trace contextRef="#ctx0" brushRef="#br0" timeOffset="98399.6282">24800 7879 312,'0'0'39,"0"0"-3,0 0-2,0 0-6,0 0-2,0 0-6,0 0-2,0 0-3,0 0-1,0 0-1,-17-7 1,11 3 0,2 4 0,-7-4-1,2 1-3,-2 2-3,-3-3-5,2 1 0,-5 0 0,-2 1-2,-1 0 1,-5 0 0,1 2 0,-4 0-1,-1 2 2,0 2-2,-1 2 2,-2 2 2,2 1 0,-1-1 4,1-2 0,1 0-1,2-3-2,7 0 0,1-3-3,0 0-2,1 0 1,-3-8-2,2-2 3,3-3-1,-1 1 1,1 0-4,-1 1 2,3 2-3,0 4 3,4 1-1,-1 1 0,0 2 1,6 0-1,-6 1 2,4 0 0,2 0 4,-1 0-3,6 0 0,-2-3 0,2 3-2,-1 0 1,-1 0 1,1 0 2,-1 0-1,1 0 0,-1 0 5,1 0-5,-2 0 0,2 0 0,-3 0-6,-2 0 3,0 10 3,-2 5-4,3 9 5,1 10-6,-1 7 1,1 2 2,-1 6-1,1 2 2,0-1-2,-3-1 0,1-1 0,1-5 1,1-1 0,0-6 1,1-2-2,1-3 1,2-2 3,0-2-4,0-3 7,0-5-8,2-2 2,1 0 1,0-7-2,1 4 2,-3-6 0,1-3-1,-1 0 0,-1-5 1,0 0 0,0 0-1,2 2 0,-1 2-1,2 0 1,-1 1-1,5 2 2,-1 0-2,4 2 0,5 0 0,0-2 0,5-1 1,1-2-1,5-3 0,3-1 0,2 0 0,7-5-1,-1-2 1,4-1 0,5-1 0,-1-2 1,4 3-1,-2-2 0,2 3 0,-1-1-1,-1 4 1,2 1 0,-4 1-2,0 2 1,-3 0-1,-2 0-2,1 2 3,-1-2-1,1 0 1,2 0 1,-2-7-1,1-1 2,-2-1 0,-2-3 0,-2 4 1,-3-1-1,-3 1-2,-2 1 2,-10 3-1,-6 3-2,-6 1 2,-6 0 1,0 0-1,0 0 2,2 0-1,0 0-2,0 0 5,-1 0-1,0 0 2,1 0 3,-1 0-4,1 0 0,-1 0-2,-1 0-4,0-2 3,0 0-3,0 1 2,0-1 0,0-3-1,0 1-1,-6-4 0,0-5-1,-2 1 0,-1-6-2,2-3-4,-1-4-11,-1-7-20,0-10-26,0-9-34,-2-15-95,2-10-74</inkml:trace>
  <inkml:trace contextRef="#ctx0" brushRef="#br0" timeOffset="104013.9493">26388 10407 186,'0'0'6,"0"0"2,0 0 10,0 0 8,0 0 7,0 0 5,0 0-2,0 0-1,0 0-4,0 0-1,-16 0 0,14 0 3,1 0-4,-1 0 0,1 0-5,-2 0-3,2 0-2,-1 1-3,1-1-3,-1 0 0,1 0-3,-1 0 0,1 2 0,-1-2 0,1 0 2,0 0-2,1 0 1,-2 1-1,2-1-1,-1 0-2,1 0-3,0 0 1,0 0-1,0 0-1,0 4 0,7 1-1,6 2 3,3 1-3,-3-3-1,1-1 0,5-1-3,-2-1 4,8 1 0,-2-1 1,-1 0-1,3-1 0,-1 1 1,2-1-2,1 0 1,-1 2 0,2 2 1,-2 0 0,2 2 1,-1 2-4,0-1 2,2 1-2,0-3 2,0-1 0,2-2 0,-1-2 0,0 1 0,2-2 2,0 0-1,0 0 2,0 0-3,-2-2 0,0-1-2,-2 1 1,-1-3-1,-2 3 2,-1-3 0,0 3-1,-1 2 0,-6-2-1,0 2 0,1 0 1,-1 0 0,2 2-2,-1 0 2,-1 0 0,-3 1-1,3-1 1,2-2-1,-7 0-1,6 0 2,-6 0-1,1 0 1,-1 0-1,-2 0 1,1 0-2,-2 0 1,1-2 0,-4-1 1,2 1 1,-3 2-2,-1-2 0,2 2 0,-6 0 0,0-2 1,0 2 1,2 0 0,-1-1-1,1 1 0,0-2-1,-1 2 2,1 0 0,-1 0 2,1-1 0,-1 1 0,1 0 1,-1-2-2,1 2 0,-1 0-3,-1-2 3,2 2-5,-2 0 5,1-3-6,-1 3 3,0-1-2,2 1 1,-2-1 0,0 1-4,1-2-2,-1 1-8,0-8-14,0-6-57,-10-9-218,-7-12-31</inkml:trace>
  <inkml:trace contextRef="#ctx0" brushRef="#br1" timeOffset="113263.4783">24825 7638 412,'0'0'37,"0"0"5,0 0 4,0 0-3,0 0-6,0 0-11,0 0-11,0 0-8,0 0-3,-60 22-3,39 12 1,-5 11 2,-3 11-4,-3 12 4,-4 7-2,-3 10-2,-3 5 3,0 1-2,0 1 3,-1-3 2,4-4 1,1-7 7,1-5-1,5-8 1,3-4 1,5-8-4,1-8 1,3-8-2,4-6-1,5-12-3,5-8 0,5-7-2,1-4-1,-2 0-1,2 0 1,0 2-3,-1-1 1,1 1-1,-2-2-1,2 0-1,-1 1-2,1-1-3,0 0-8,-2-1-19,2-14-27,0-11-66,0-11-170</inkml:trace>
  <inkml:trace contextRef="#ctx0" brushRef="#br1" timeOffset="114235.5339">23182 7591 436,'0'0'64,"0"0"-10,0 0-7,0 0-7,0 0-5,0 0-10,0 0-3,0 0-5,0 0-3,0 0 0,-14 0-1,14 0 0,-2 0-2,2 0-2,-1-4-6,1-12 1,-1-11-3,1-10 2,0-6-2,0-1 1,2-1-1,3 1 2,-4 4-2,2 2-2,-3 12 4,3 9-5,-3 11 6,0 6-4,0-1 1,0 1-3,0-2-1,0 2 3,3 17-3,1 10 5,2 14-1,0 4-1,1 1 1,2-3-2,-1-5 1,3-1 0,1-5 3,0-5-3,-2-2 1,2-5-1,-5-4-2,-3-3 2,1-5 0,-2 1 1,1 8 0,-1-2-1,0 8 0,-2-2 0,0-6 0,1 4 0,-2-8 1,1 1-1,1 0 1,-2-7 0,1 2-1,-1-7 1,0 0-2,0 0 2,2 1 0,-1 0 2,1 2 3,-2-3-3,0 0 1,1 0-3,-1 0 1,0 0-1,-1 0 2,-5 0-3,-4 0-1,-3 0 0,1 0-2,-2 0 3,2 0 0,-6 0 0,1 3-1,-4 1 0,-1 2-2,0 1 6,-2 2-7,-4 3 8,1-2-7,-2 2 3,2-1 0,1-1 0,8-2 3,1-2-3,8-1 1,5-4 1,-1 2 0,5-3-1,-1 0 1,1 0-1,0 0-1,-2 1 1,2-1-1,0 0 2,0 0 2,6 0-3,6 0 2,7-1-2,-2-2 0,6-3 1,0 0-1,-1-2 2,-2-2-3,3-3-2,2 1 4,1-4-4,1 0 4,2 3-1,1-1-2,-2 2 0,1 2 1,-3-1-1,-7 5 1,-2 0 0,-5 4-1,-8 1 0,6 1 1,-3 0-1,-2 0 1,4 0-1,-5 0-2,0 0-2,1 1-6,-1 1-12,0 1-32,0-2-101,1 1-162</inkml:trace>
  <inkml:trace contextRef="#ctx0" brushRef="#br1" timeOffset="117659.7298">25222 2787 501,'0'0'41,"0"0"-4,0 0-6,0 0-10,-4-83-8,4 66-3,0 0-4,4 3 1,5-4-3,0 3-1,1 5-2,0 2-1,-1 4 0,2 1-1,1-1 1,1 4 0,4 0-1,0 7-2,2 3-3,-4 4-4,-5-5 3,-4 5 3,-1 1 6,-3-5 2,-1 9-1,-1-2 1,-1 2 1,-5 3 1,0-3 0,2-6-1,-2 1-2,2 2 0,1-8 1,0 7-2,0-4 1,2-6-3,1 7 1,0-6 1,0 6 0,0 0 1,0-5 0,0 3 1,0-3-1,0-3 2,0 6 1,0-4 0,0 1 4,0-2-1,0-5 0,0 0 0,0 3-3,-2 2 0,1-2 0,-1 1-2,2-4-1,-1 0 0,1 0-3,0 2 2,-2-2-1,2 1 0,-1-1 0,1 2 0,-1 0-2,-2 2 2,0 1-1,-2 4 0,1-2-1,-2 1 1,2 0 0,1-4 0,2 1 2,1-5-1,-2 0 0,2 0 0,0 0 1,-1 2 0,1 0 2,-2-1-1,2 1-1,0-2 0,-1 2-2,1-2 0,0 0 1,0 0-1,0 0 1,0-9 1,6-6-2,2-8 1,4-4-2,-2-2 1,4-5 0,-1 0 1,3-3-1,-1 2 0,0 0 0,-1 4 2,-1 2-4,0 2 4,-3 5-2,-3 5 0,-1 2 1,-2 6-1,-2-2-1,0 1 1,-2 5-2,2 0 4,-2 5-4,0 0 4,0 0-2,0-2 0,1 0 0,-1 1 0,0-1-3,0 1 0,2-1 0,-2 2 0,0 0 3,0 0-1,0 12 4,-5 8-3,0 8 1,-2 3-1,1 1 3,1 0-3,1-2 1,4-4-1,0-5-2,0-1 3,4-3-1,4-3 0,3 1 1,2-3-2,2-3 1,-1-1 0,3 1 0,1-1 1,1-1-1,-2-2 1,-3 0-1,3 0 1,-2-2 0,-4-1 1,1 3 0,-1-5 0,-1 0-1,5-3 0,4-2-3,-4-5 2,-2 0 0,-3 1-1,-1-1-2,-5 3-6,-1 2-11,0 0-17,-3 0-19,0-7-46,-5 2-80,-3-6-101</inkml:trace>
  <inkml:trace contextRef="#ctx0" brushRef="#br1" timeOffset="118315.7673">25796 2326 241,'0'0'25,"0"0"6,0 0 2,0 0-4,12-91 0,-12 69-5,0 0-2,-4 0-1,-1 8-1,-2-1 3,-2 2-1,2 5 1,-3-2-3,-3 2-2,6 2-1,-2 2 0,-2 2-1,-3 2-4,-3 0-1,0 0-4,1 2 1,6 1-2,5-2-1,1 0-1,4-1-1,-2 0-2,2 0-2,-1 0-2,1 5 1,0 7 0,7 6 3,5 6 1,7 5 0,1 2-2,-1 2 2,1 1-4,-2-2 2,-1-2 0,-3-2 0,1-3 1,-5-3-1,-2-6 10,-3-1-9,-2-6 0,-2-4 1,0 0-7,-1-5 8,0 4 10,0 2-10,-1 4 7,-6 4-8,0-7-2,-3 3 1,4-4-1,-6-2 1,4-2 1,3 0-2,-5-2 2,0 0-2,0-4-10,-2-6 8,5 3-7,4-5 6,0-8 1,3 1 1,0-5-3,3 0 1,4 2 2,2 2 0,0-1 3,1 4-1,0 2-2,-3 5 2,0-2 2,-1 4-1,0-1 5,0 2-4,-5 2 0,2-3 0,-1 4-2,-1 0 2,0-1 1,-1-3-1,0 2 0,0-4-1,0-3-3,0 9 0,0-1-1,0 5-4,-1 0-4,1 0-20,0-3-27,-1 1-31,1 2-70,0 0-113</inkml:trace>
  <inkml:trace contextRef="#ctx0" brushRef="#br1" timeOffset="118861.7985">26278 2638 530,'0'0'55,"0"0"1,0 0-10,0 0-11,0 0-11,0 0-7,0 0-2,0 0-6,0 0-3,-10 2-1,10-2-1,1 0 1,13 0 3,8 0-3,3 0 0,1 0-3,0 0-1,0 0 0,0 0 0,0 0 0,-3 0 0,-4 0-1,1 0-1,-1 0 2,0-4 0,1 3 0,-4-3-1,-6 2 0,-4 1 0,-1-1 0,-5 2 1,0-1-1,0 1-1,2 0-1,-1 0-1,1 0-3,-1 0-1,1 0-7,4 0-8,-2 0-13,3 0-23,-3 0-20,-4 0-34,0 0-63,0 0-79</inkml:trace>
  <inkml:trace contextRef="#ctx0" brushRef="#br1" timeOffset="119304.8239">26298 2827 371,'0'0'58,"0"0"8,0 0-4,0 0-10,0 0-11,0 0-13,0 0-9,0 0-7,0 0-1,0 0 0,-15 4 1,15-4 2,0 0-1,0 0-2,0 0 0,0 0-3,5 0-1,5 0 1,9 0-3,4 0 0,-1 0-3,5 0-3,1 1 2,2-1 1,3 0-2,1 0 1,0-5 0,1-2-3,-4 1 2,-2 0 0,-10 2 0,-6 0 1,-3 3 0,-4 1-3,-1 0 3,2 0-1,-7 0 2,0 0 4,0 0-2,1 0 1,1 0-1,-1 0-1,0 0-2,1 0-2,-1 0 1,1 0-1,-1 0-1,1 0 2,-1 0-4,1 0-5,-1 0-9,1 0-24,-2 0-48,1 0-155,1 0-68</inkml:trace>
  <inkml:trace contextRef="#ctx0" brushRef="#br1" timeOffset="120494.8919">27148 2684 352,'0'0'55,"0"0"-5,0 0-14,0 0-1,0 0-2,0 0 2,0 0 2,0 0-5,0 0-4,-9-31-6,9 19-4,0 2-5,2-8-3,4 1-3,4 2-1,3-7-6,2 5-6,5-2 4,1 6-6,4-1 8,-2 7-1,2 4-1,-2 3-1,-3 0 0,-3 8 5,-1 6-11,-6 3 10,-2 2-3,-3 4-1,-5 1 9,0 1-6,-3-1 3,-4-1 0,-2-1 1,1-2 0,-4-4 2,5-3-3,0-2 1,2-4-2,1 2 0,-3 0 0,4-4-2,-1 4 1,2-5-2,1 1 0,-1 0-1,2-5 0,-1 0 1,1 0 0,0 1 0,-2 0 0,2 1 0,0 0 1,0-1 2,0-1 0,0 0 1,0 2-1,0-2 0,0 0-1,0-8-1,5-6 1,2-2-1,3-3 2,-1 0-2,-1-3 1,3-3-2,1-3 2,2 0-2,0-4 3,-1-1-5,3 0-4,-3 1 5,1 7-6,-4 2 8,-1 8 0,-4 6 1,-1 6-1,-4 3 2,0-2 0,0 2-3,1-1 1,-1 0-2,0 1 1,2-2 1,-2 2 0,0 0 3,-6 6-2,-1 8-1,-4 2 1,4 4-1,-1 1 9,3 0-8,4 3 7,-1-2-4,2 2-4,0-1 5,0-2-5,3 1 0,2-5 0,2 4 0,0-1 0,0-3 3,2 2-1,2-3 1,0 0-1,2-5 1,4 0-1,2-2 0,1-3 0,3-3-1,2-3 1,1 0-1,-2-3 0,-2-1 0,-6-1 0,-1 0 2,-4 4-1,-2-3 0,-1 1 0,-5 1-1,3 0 3,-6 2 0,0-1 1,0 1 1,1 0-1,1-2-1,-1 2-2,-1-1 0,2 1-3,-2 0 0,1-2-1,-1 2-3,2 0-4,-2-1-8,1-5-16,1 1-38,-1-5-72,1 0-160</inkml:trace>
  <inkml:trace contextRef="#ctx0" brushRef="#br1" timeOffset="121615.956">27799 1922 465,'0'0'40,"0"0"-2,0 0-5,0 0-6,0 0-5,0 0-2,0 0 3,0 0-3,0 0 3,-3-8-1,3 8-3,0 0-1,0-1-1,0 1-4,0 0-2,0-1-3,0 1-4,0 0 2,0-2-2,0 2-2,0 0 2,0-1-3,0 1-1,0-2-5,0-3-3,3-1-1,2-1 2,3-5 4,-2 4 3,3-2 1,-3 3-1,-3 3-1,2-2 2,-2 2-1,0 1 1,-1 1 0,-2 2 0,0-2-2,0 2 1,3 0 0,-3 0-3,0 0 2,1 0-1,-1 0 0,-4 16 10,-4 6-2,-6 8 2,-3 2-1,1 0-9,-1-2 2,1-4 0,3-4-1,4-9 0,3-5 0,5-4 1,1-4 0,-3 0 2,3 0-3,0 2 1,0-1-2,0 1-2,0 4 3,0-2-1,4 4 1,4 3 2,-2-5-2,5 3 3,4-3-3,-7-1 1,10 0-2,-2-1 1,1 1 0,-1-2 2,1 1-2,2-4 1,0 0-1,5 0-2,-5-4 2,-3 1-2,-6 1 1,-3 2-1,4-3-2,-7 3-3,0-2 0,2 2-1,-6 0 1,0 0 0,0 0 1,1 0 0,-1 0 2,2 0 2,-2 0 0,0 0-1,1 0-1,-1 0-4,0 0-2,2 0-2,-2 0-3,0 0-3,1 0 0,-1 0-1,0-3 2,0-1 1,-6-4 6,-5-3 4,2-1 4,-5-3 3,2 0 2,3 4 4,0-1 5,0-1 3,3 3 3,-4-2 1,4 3 1,3 4 1,0 2 0,3 3-1,-1-2-3,1 2-2,0 0-6,-2-3 1,2 3-2,-1 0-2,1-2 2,0 2-2,0 0 0,0 0 1,0 0 0,0 7 0,6 8-2,2 7 0,-1 2-2,-1 3 2,0 5-3,-1 3 1,-2 1-2,0 0 0,-1-3-1,-1-3 1,1-4 2,-1-6-1,-1-10 0,2 0 0,-1-3-2,1-2 2,-1 5 0,1-5 0,-1-1-1,1 1 1,-2-5-3,0 0 2,0 0 0,0 2 0,1-2 2,-1 1-3,0-1 0,2 0-2,-2 2-6,0-2-10,0 0-34,0 1-60,0-1-183,0 0-20</inkml:trace>
  <inkml:trace contextRef="#ctx0" brushRef="#br1" timeOffset="122163.9874">28409 2626 557,'0'0'49,"0"0"0,0 0-4,0 0-10,0 0-9,0 0-6,0 0-3,0 0-7,0 0-3,0 0-5,-16-6 0,17 5-1,15-1 1,6-1 1,8-2-3,3 2 1,5 0-1,3 1 0,3-1 1,0-1-2,0 1 1,-4 0-1,-4 2-1,-4 1 0,-11 0-1,-1 0 1,-8 0-1,-6 0 1,0 0-1,-6 0 1,0 0-1,0 0 0,1 0-4,1 0-8,-1 0-9,-1-2-28,3 2-35,-3 0-66,0-1-133</inkml:trace>
  <inkml:trace contextRef="#ctx0" brushRef="#br1" timeOffset="122514.0074">28598 2427 495,'0'0'46,"0"0"-2,0 0-13,0 0-13,0 0-10,0 0-2,0 0 4,0 0 6,0 0 0,23 34 4,-11-6 2,-1 5-5,-3 0 2,-1 2-7,-3-4-6,-1 0 0,3-3-2,-3-3 0,-2-9-2,2 1 1,-2-5-3,-1-9 3,2 4-2,-2-3 0,1 1 1,1-1-1,-1 1 0,1-2 1,-1 1 0,1-1 0,-1 2-2,-1-5 0,0 0 1,0 0-2,2 2 2,-1-2-3,1 1-3,-1-1-1,1 2-10,0-2-17,-1 0-49,7 0-120,1-2-100</inkml:trace>
  <inkml:trace contextRef="#ctx0" brushRef="#br1" timeOffset="123803.0811">29189 2484 559,'0'0'45,"0"0"-5,0 0-12,0 0-9,0 0-7,0 0-5,0 0-3,2-82-2,9 68-1,7 2-1,1 4 0,4 3 0,1 5-2,1 0 0,-3 2-1,-4 8-2,-1 3-4,-6 4-5,-4 1 1,-5 5-1,-2 0 16,-2 4-2,-8 2 10,-3-3-4,0-1-4,0-5 5,6-5-3,1-7 0,2-1 0,1-4-1,0 0 0,1 1 0,2-4-2,-1 0-2,1 0 0,0 0-3,0 0 4,0 0 1,0 0 2,0 0 1,0 0 2,6-7-3,2-8 0,3-6-3,0-3-6,-1-3 6,1-2-8,0 0 8,-1 0 1,0 1-2,0 1 2,-3 4-1,-1 6 4,-3 8-3,-1 4 2,-2 5 0,0 0-2,0 0-2,0-2 0,1 2-1,-1 0 1,0 0 4,-4 9-2,-4 6 1,3-1 1,-1 3 0,4-7 3,2 4 3,0 2 1,8 1 0,5 3-5,4-3 0,3 0 6,2-2-10,4-1 10,0-2-9,0 0-2,1-2 3,-1-2-3,-1-1-2,1-2-1,-1-4-8,-4-1-9,-2-1-25,-3-8-44,-3-4-124,-4-4-85</inkml:trace>
  <inkml:trace contextRef="#ctx0" brushRef="#br1" timeOffset="124572.1251">29542 1904 513,'0'0'46,"0"0"-16,0 0-10,0 0 0,0 0-12,0 0 6,17-81-1,-8 67-4,2-3-2,3 5-1,0-1-2,5 3 0,0 1 0,-5 3-1,5 4-1,-1 2 0,0 2-2,4 7-3,-6 4-1,-6 3-1,-3 6 0,-5 2 12,-2 2 1,-5 2 1,-6-1-3,-1-3-9,-2-3 1,-1-4 1,5-6 2,-1-3 1,3-3-1,4-3 1,1 1 1,3-3 0,-1 0 1,1 0-2,-2 0-3,1 0 0,1 0-3,0 0 2,0 0 2,10-1 0,0-1 1,9 0-1,0 2 0,1 0-1,6 7 2,-3 0-2,-5 3 2,-4-5-2,-4 4-3,-4-4-2,-3-2-2,-2 6 4,-1 2 3,-6 3 2,-7 2 2,-5-2 0,-3-2 2,-2-1 1,-3-2 3,2 3-2,-1-4 2,3 1 1,6-4-1,3 2-2,3-2-3,3-2-1,0 2-5,4-1 1,0-1-1,3-3-1,-2 0-3,2 5-6,0 2-5,3 0-5,8 1-17,4-5-31,3-3-69,8 0-146</inkml:trace>
  <inkml:trace contextRef="#ctx0" brushRef="#br1" timeOffset="124983.1486">30057 2455 469,'0'0'86,"0"0"-20,0 0-9,0 0-16,0 0-11,0 0-11,0 0-5,0 0-3,0 0-3,0 0-2,-10 0-1,10 0-2,7 0-1,10-6-1,5-1-1,6-1 2,2 0-4,3-1 0,1 1-2,0 3 0,-2 1 1,-3 1 0,-3 3 1,-7 0 0,-1 0 0,-7 0 1,-6 0-1,5 2-2,-5-1-3,-1 1-1,0 1-2,-4-3-4,0 0-4,0 0-8,2 1-8,-1 0-16,-1-1-20,0 2-37,2 0-84,-2-2-54</inkml:trace>
  <inkml:trace contextRef="#ctx0" brushRef="#br1" timeOffset="125564.1819">30155 2262 482,'0'0'38,"0"0"4,0 0-3,0 0-5,0 0-14,0 0-4,0 0-4,0 0-2,0 0 0,0 0-1,-7 0-1,7 0 2,0 3 2,3 9 2,4 5 0,5 6-3,-2 3-2,0-2-2,-1 3-3,-2-1-1,0 0-2,0-5 0,-1-4-1,-2-5-1,2 2 9,-1-7-10,-1 1 8,3-1-8,-4-4 0,0 1 4,0-1-3,-3-3 1,0 0 0,3 4 0,0-1 0,0 2 3,-1-3-3,-2-2 1,0 0-1,0 0 1,0 3 0,2-3 0,-2 2 1,0 0 0,0-1-1,1 1 1,-1-1-3,0 1 2,2 0 0,-2-2-1,1 2 2,-1-2-2,0 1 1,3-1-1,-3 2 0,0-2 1,1 2-2,-1-1 1,0 1 0,2 0-1,-2-1 1,1 0-1,-1 1 0,2 4 0,1-1 0,-2 0 1,2 3 0,-2-3-1,1-2 1,1 1 0,-3-4-1,0 0 1,0 0 1,1 2-1,-1-1 1,2 1-1,-2-1-1,1-1 2,-1 2-1,2-2-1,-2 0-4,1 1-3,-1-1-13,6 0-21,1-12-38,3-6-66,6-6-153</inkml:trace>
  <inkml:trace contextRef="#ctx0" brushRef="#br1" timeOffset="126655.2443">30786 2282 352,'0'0'50,"0"0"3,0 0-3,43-93-8,-29 68-7,4 4-8,-2 1-8,1 6-4,-7 1-3,2 5-1,-4 3-3,-3 2-2,-1 1-1,0 2-2,8 0 0,-1 6-1,4 6-2,-5 5 0,-3 3 0,-1 2-2,-3 4 0,0-1 0,-3-1 0,0-6 1,0 1 0,0-7 1,0-2 1,-1 3 0,-1-9 1,-1 7 0,2-7 0,-4 4 1,2-1-2,-2 0 2,0 1-1,1-6 1,3 1-3,1-3 1,0 0-1,-2 0-2,2 0 1,0 0-2,0 0 0,0 0 1,0 0-1,0 0 2,5-12 0,4-5 0,3-4 1,-3-3 0,1-1 1,-3 0 0,0-1 1,-1 1 0,1 1-2,-4 7 2,0 8 0,-1-1 0,-1 5 1,-1-1 1,2 2-1,-2 4 0,0-2-2,0 2 1,0-1 0,1-1-1,-1 2 2,0-1-1,0 1-2,0 0 1,0 0-2,0 1 2,0 11 1,0 8-2,3 6 1,0-1-1,0-1 0,0-2 1,1-5-1,-1-2 1,1 0 0,0-5-2,4 3 1,-1-3-1,1-3 0,4 0 0,4-5-1,1-2-1,8 0 0,-1 0 3,2-5-2,-4-2-1,-4 5-2,-8-1-4,-3 3-4,-7 0-4,0 0-8,0 0-18,1 0-26,1 0-24,-2 0-62,1 0-88</inkml:trace>
  <inkml:trace contextRef="#ctx0" brushRef="#br1" timeOffset="127020.2652">31423 2220 608,'0'0'46,"0"0"-11,0 0-8,0 0-14,0 0-8,0 0-2,0 0-3,87-53 1,-49 41-1,5 0 0,-1 0-2,0 2 1,-3 0 0,-6 5-1,-10 0 0,-2 4 1,-1 1-1,-9 0 1,6 0-1,-6 0 1,-7 0-1,2 0-2,-6 0-4,3 1-4,1 2-7,-1-1-14,1 1-20,-4-3-22,0 0-23,0 0-35,0 1-97</inkml:trace>
  <inkml:trace contextRef="#ctx0" brushRef="#br1" timeOffset="127631.3001">31572 1990 341,'0'0'63,"0"0"-4,0 0-4,0 0-8,0 0-5,0 0-10,0 0-5,0 0-6,0 0-3,0 0-3,0-19-4,0 17-5,0 1-4,0 1-3,0-2-1,6 2 1,2 12 0,4 8 1,1 8 0,-1 5-1,-4 2 1,0-1-2,-2 5 0,0-3 0,-1-1 1,-1 0 1,-1-2 1,0-5-1,-3-6 1,2-2 0,-2-7-1,0 0 1,0 0 1,0-1 0,0 0-1,0-7 0,0 6 2,0-5-1,0-1 2,0 5 0,0-5-2,0-2 0,0 4 0,0-7 7,0 0-8,0 0 1,0 2-1,0-1-8,1 1 8,-1-2-2,2 0 0,-2 0-6,0 2-11,1-2-17,0 0-43,3-9-88,1-6-134</inkml:trace>
  <inkml:trace contextRef="#ctx0" brushRef="#br1" timeOffset="128243.3351">32134 1890 417,'0'0'33,"0"0"-7,0 0 26,0 0-23,0 0-22,0 0 10,0 0-13,0 0 12,0 0 1,0 0 2,22-33-3,-20 31 0,-2 2-1,1 0-3,-1-3-2,2 3 0,-2 0-2,0 0-1,2-2-2,-2 2-1,0 0 1,2 0-4,-2 0 2,1 0 11,4 10 0,-1 9 2,2 4 0,1 5-14,4 1 1,0 0 0,-2 4-2,0-1 2,-1 1-2,-2 0 0,-4 3-1,1-5 0,-1 0 0,1-6 0,-1-8 0,1 0 2,-1-5-2,-1 0 0,1 0 0,-1-2 0,-1 2 1,0-5 0,2 5-1,-2-5 1,0 5 0,0 0 0,0-7-1,0 1 1,0-1-1,0 1 0,0 0 1,0 1-1,0-7 0,0 0 1,0 0-2,0 1 1,0 0 0,0 1-1,1 4 1,2-1-1,-2-1 1,1 0 0,-2-4-1,0 0 0,0 0-1,1 2 1,1 0-1,-1-1-3,1 1 0,-1-1-3,1-1-5,6 0-13,2 0-41,-1 0-103,2-12-140</inkml:trace>
  <inkml:trace contextRef="#ctx0" brushRef="#br1" timeOffset="132679.5889">26931 3255 371,'0'0'12,"0"0"11,0 0 4,0 0 3,0 0-1,0 0-6,0 0-2,0 0-1,0 0-3,0 0 1,-34 0 0,34 0-4,0 0 0,0 0-2,0 0-1,0 0 2,0 0 0,2 0 1,10 1-1,5 2 0,8 1-3,2-1-1,7-2-1,5 2 0,7-2-1,6-1-2,6 0-1,4 0-1,3 0-1,0-4-1,-1 0 0,-2-1-1,-2 2 1,-3-1 0,-6 1-1,-4 1-1,-3 0 2,-3 0-1,-3 2 1,1-1 2,1-1-1,1 1 0,4-3-1,3 1 0,1-1 0,3-2-1,1-1 2,1-2-1,1 2 2,-3-3-6,0 2 4,0-1-5,-1 0 4,-1 3 1,-1-2-1,-1 4 2,0-2-2,-2 1 1,3 0-1,3 1 2,3-1-1,2 2 1,0-1-2,4 1 0,1-3 1,5 1-1,-2-1 1,0 1-1,1-2 0,-2 1 1,-2-1-2,-1 2 2,-3 0-2,-2-2 0,-3 5 1,-3-1 1,0 0 0,-2-1-1,-3 1 1,1 1-2,0 0 1,2-1-1,1 0 1,5-1 0,-1-1 0,2 1 0,-1-2-1,-1 1 1,-2-2 2,-3 4-1,-2-2 1,-4 2 1,-2-2-3,-4 1 1,-3 1 0,2-2 0,0 1 0,1-1 0,4 0 0,3-1 0,4-1 0,4-1 1,5-1-2,6 4 3,5-2-1,4 2 0,1 5-2,2 0-2,-2 0 0,-2 0 1,-5 0-1,-5 4 0,-5-1 2,-4-1-2,-5 1 1,0-1 6,-1 0-3,3-2 1,-2 0 0,5 0-5,1-2 1,-3 0 0,2-1 0,-2 1 0,-6-1-1,-1-1 0,-5 1 1,-3 3 1,-5-2 0,-3 2-1,-9 0 1,0-3-1,-1-1 1,-4 3 5,2-3-1,-4 1 1,-1 1-1,7-3-4,1-2 1,6 0-1,1-1 0,2 3-1,1-4 0,2 4 1,-1 0-1,-1 0 2,0 0-2,-2 0 1,-9 2-1,1 1 0,-7 0 1,-5 2 1,1 0-1,-6 0 1,0-2-1,0 2 0,2 0 1,0 0-1,-1 0 2,1 0-1,-1 0 0,1 0 0,-1 0-2,0 0 1,1 0 1,-1 0 0,1 0 1,-1 0-1,1 0 0,-1 0 2,1 0 0,-1 0 2,1 0-1,-1 0 0,1 0 0,-2 0-1,1 0 0,-1 0 0,0 0-2,3 0 1,-3 0 0,0 0 0,0 0-1,0 0-1,0 0 0,0 0-4,0 0-9,0 0-58,0 0-244,-15-9-28</inkml:trace>
  <inkml:trace contextRef="#ctx0" brushRef="#br1" timeOffset="138018.8942">25189 4311 280,'0'0'29,"0"0"6,0 0 3,0 0 1,0 0-3,0 0-4,0 0-1,0 0-1,0 0-2,-7-12-2,7 9-1,-3 3-2,3-3-3,-1 2-2,-1 1-6,1-1-2,-1 1-7,-2 0-2,-2 2 0,-1 14-1,-5 10 0,2 7 2,1 9 2,-2 9-1,1 5 1,-2 3-2,1 3 1,-1-1 2,-1-4-3,3-4 3,1-5-2,-1-6 1,3-6 1,1-7-3,2-9 1,-1-4-1,4-6 1,-2 0-1,-1-1 0,0 1-2,1 0 0,0-2 0,-2 1 0,2 0 1,-1 2-1,2-6 2,1-1-1,1-4 1,-1 0-1,1 0 1,0 1 0,-2 1 0,2-1 2,0 1-1,0 0 0,0-1 0,0 1 1,-2-1 0,2 1-2,0-1 1,0-1 0,0 1-1,0-1 2,0 2-4,0-2 1,0 1-1,0 1 0,12 0 0,6-1 3,6-1-3,4 0 1,2 0-1,8-5-1,5 0 1,4-5 0,4 2 1,6-4 0,-1 0 0,3 2-1,-1 2 1,0 0 0,-1 1 0,-2 2 0,-1 3-1,0 0 0,-1 1 0,0 1 1,3-2-1,2 0 1,4-1 0,3 1-1,6-5 0,1 2 1,3-3-1,5-1 1,-2-2-1,-2 2-2,2 0 2,-4 1 2,-3 1-2,1 4 0,-4-1 0,-4 1-1,-2 3 1,-3 0 0,-2 0 2,-2 0-1,-1 2-1,0-1 0,3 1 0,2-2 0,2 2 0,2-2 1,2 0-1,3 0 0,-1 0-1,1 0 2,-2 0-1,2 0 1,-3 0-1,-1 0 0,-1 0 0,-2 0 1,0 0-1,-1-2 0,-2 2 0,1-2 0,-1 1 0,2-2 0,0 0 1,2 2-1,4-4 0,0 2-1,2-2 1,0-1 0,-2 0 0,-2 2 0,-3-2 1,-5-1 0,-4 3-1,-3 1 1,-5 0 0,-1 1-1,-4 1 0,-2-1 0,1 2-1,0 0 1,1 0 0,4-3-1,1 3 1,2 0 0,3-1 0,2 1 2,0 0-1,-1 0-1,1 0 1,-2 1-3,-2 2 2,-1 0 0,0 1 0,-4 0 0,1-1 0,-1 0-1,1 0 1,-1-1-1,0-1 1,3-1 0,-2 0 2,5 0-1,0 0 0,1 0 1,1 0-3,0 0 0,0 0 0,1 0 0,-3 0 0,-1 0 0,-2 0 0,-3 0 0,-3 2 0,-6-1 1,-1 1-1,-6-2 1,-6 1 0,-2-1 3,-1 1-3,-5-1 3,6 2 1,-6-2-4,1 2 3,-2-2-3,3 1-1,-2-1 0,2 2 1,-2-2 0,2 0 0,-3 1 0,4-1 0,3 0-1,-6 0 0,8 0 1,-4-1 0,3-2 0,3-1 0,-2 0-1,0 1 1,-1 0-1,-3 0 1,2 1-1,1-1 0,2 2 1,6 0-1,-3 1 1,1 0 0,3 0-1,1 0 0,0 0 0,-1 0 0,3 0 0,-4 0 0,-1 0 5,-8-2 0,0 2 0,-6-1 0,-5 1-4,3 0 1,-5 0-1,-1 0 0,3 0 0,-7 0 1,0 0 1,0 0-1,1 0 0,1 0 0,-1 0-1,1 0 1,-1 0-1,1 0 1,-2 0 0,1 0 1,-1 0 0,2 0-1,-2 0 1,1 0 1,-1 0-2,0 0 2,2 0 0,-2 0-1,0-2 1,1-6-3,-1 1 0,0-7-1,0-6 0,0 3 1,0-9 0,-1 4 0,-2-2 1,-2 0-2,2-3 1,-1-2-5,-1-3 6,-1 0-6,1 0 2,-2-2 3,1 2-8,-4-2 7,2 2-2,-1 3 3,-1 2 1,1-1 0,2 4 0,-1-1-2,2 3 2,1-2-2,1 9 2,2 0-2,1 4 1,1-2 0,0 2-1,0 0 2,0 0-1,0 6 1,0 0-1,0 5-1,0-7 1,1 3 0,-1 0-1,2 0 1,-2 4 0,0-2 0,0 2 1,0-2 0,1 1 0,-1-7-1,0 1 0,0 2-1,0-8 2,0 9-1,0-3 1,0 3-1,0-2 1,0 2-1,0-1 1,-1 1-1,1 4-1,-2-2 0,2 2-1,-1-1 0,-1-1-1,1 1 3,-1-1-2,1 0 2,-5 1 0,1-2 2,0 1-2,-5-1 1,4 2 0,-7 0 0,-4-3-1,0 3-1,-8-2 2,2 3-1,-2 0 1,-1 0-1,-1 0 1,-2 0-2,-2 0 2,0 0 0,-1 0-1,-1 0 3,-1 1-1,1-1-1,-2 0 0,-2 0 0,1 0-3,-3 0-1,-1-1 1,0-4 0,1 2 3,-2-1 1,1-1-1,-2 1 0,1 1 0,-3-2-1,2 2 1,-3 1 0,2-2 0,-3 1 0,1 1 1,-4 1-4,1 1 1,-3 0 2,-1 0-3,-1 0 3,-2 0 0,-3-2-2,-1 2 2,1 0 0,-2-3 1,3 0 0,-1 2-1,0-2-1,2-2-1,-1 3 1,2-1 0,-3-1 2,-1 1-1,-2 2 0,1-1-1,-4 2-2,2 0 2,-3 0 0,0 0 1,-2 2 0,1-1-1,-2 2 1,0-2 0,0-1 0,2 0 0,2 0 0,2 0 0,4 0 2,2 0-2,2-1 0,3 0 1,-1-2-3,3 1 2,1 0 0,-1 0-1,1-1 1,1 1-1,2 0-2,0-1 3,2 2-1,0 1 1,2 0 2,2 0-4,-1 0 1,2 0-1,0 0 0,2 0 2,-1 0-3,2 0 3,2 0 0,-1 0-1,3 0 2,-3 0-2,1 0 1,-2 0 0,2 1-1,0 1 1,0 1 1,0-1-3,1-2 1,-2 3 0,0-1-2,0-2 2,0 4-1,-3-1 1,2 2 0,-2-2 0,1-1-1,0 3 1,0-2 0,-3-1 1,3 3 0,-2-3-1,0 2 0,0-1-1,3 2 1,2-4 0,1 3 1,3-3 0,1 1-1,2-2-1,9 1 1,-3-1 0,1 0 0,-3 0 0,-5 2 0,2-2-1,1 1 2,0 0-2,1 1 1,-1-2 0,-1 1-2,-2-1 1,1 2 1,-3 1 0,3-1 1,-3-1-1,0 1-1,0-2 1,1 1 0,2 2 0,1-1 1,7 1-1,-2-3 0,1 1-1,0-1 1,-5 2-1,2 1 1,1 0 0,0-2-1,-2 2 1,0 0 0,-2 1-1,0 0 0,-3 2 0,-1-1 0,-3 2 0,1-2 2,1 0-1,1-1 0,0-3 1,0 1-2,2-2 1,0 1 0,-1-1 0,2 2 1,2-2-2,6 2 0,-2-2 1,1 0 0,-1 3 0,-2-1 0,5 0 0,-2 0 0,7-1 0,-6 1 0,7-1 0,-1 3-2,0-4 4,-2 3-2,2-2-2,0 0 4,-1-1-4,2 2 2,-2-2 2,7 0-2,-7 1 0,5-1 0,0 0-2,-4 0 4,7 0-4,-2 0 1,1 2 1,0-2 0,2 0 1,-2 0-1,1 2 2,5-2-4,-2 0 2,2 0 0,-6 0 0,-1 0 2,1 0-2,1 0 0,-2 0-3,2 0 2,-1 0 1,-5 0 0,6 0 1,-8 1-1,1-1-1,-2 2 1,-2 0 0,3-2-1,-3 4 3,5-3-2,5 1-1,1-1 2,5-1-2,-1 0 1,1 0 0,-2 0-1,1 1 0,-1-1 0,1 0 0,0 0 0,-1 0-1,1 3 2,-1-3 0,1 0 0,-1 0 0,2 0-1,-2 0-3,2 0-6,-2 0-14,2 0-35,0 0-129,0-3-132</inkml:trace>
  <inkml:trace contextRef="#ctx0" brushRef="#br1" timeOffset="139095.9558">30726 4088 302,'0'0'34,"0"0"9,0 0 2,0 0 1,0 0-4,0 0-3,0 0-4,0 0-3,0 0-3,-23-54-5,22 48-2,1 2-3,0 4-2,-2-2-1,2 2-2,0-1-2,-1-1-4,1 0-1,-1 1-3,1-1-2,-2 1-1,2 1-1,-1-1-1,1 1 1,0 0-2,0 0 2,0 0 0,0 2 0,0 15 2,0 8-1,0 7 1,0 2-1,0 6 3,0 1 0,0 4 1,0-1-1,0 1 1,0-5-3,0-3 3,0-1-5,0-6 1,0-3 3,0-8-4,0 1 4,0-2-4,0-6 0,1 8 0,-1-3 0,0-5 0,0 9 1,0 0 1,0 0-1,0 8 0,0 0 0,-1-3 0,-2-1 0,1-6 1,1-1-1,-1-6 1,1-5-1,-1 3 1,2-3 0,-1-4 1,1 4-2,0-7 2,-2 0-1,2 0-1,0 1 1,0 0 0,0 1-1,0-1 0,0 1-1,0-2 1,0 2-2,-1-2 1,1 1-1,0-1-2,0 0-3,0 2-9,0-2-25,-2-2-70,2-13-195,0-7-21</inkml:trace>
  <inkml:trace contextRef="#ctx0" brushRef="#br1" timeOffset="140071.0116">31258 4417 516,'0'0'38,"0"0"-1,0 0-4,0 0-8,0 0-7,0 0-5,0 0-2,0 0 0,0 0 1,0 0-2,2 0 1,-2 0 0,0 0 0,0 0 0,1 0-1,-1 0-3,0 0 1,0 0-4,0 0-2,2-7 1,1-6-2,0-5 0,1-8 3,2 1-3,-1-2 2,1 0-2,-3 0-1,0 8 1,0 1-1,-2 6 1,1 6 0,-1 2-1,-1 4 0,0-2 1,0 2-1,0-1 2,2 1 0,-2 0 2,1 0 0,4 13 1,0 9 0,-1 8-1,2 0-1,0 1-1,0-3 0,1 0-1,-1-4 0,-2-1 1,1-7-1,-2 0-1,-2-3 1,0-1 4,1 0-3,-2 2 4,0-2-5,0 0 0,0 2-1,0-8 1,-2 5 2,2-5-2,-1 0-1,1 0 0,0-6-3,-1 0 3,1 0-1,0 1 0,0 1-1,0-1-2,-2 1-3,2-1-3,0 1-1,-1 0-1,-1-1 0,-4 2 1,2-2 2,-9 2 1,-3 1 0,-3-1 3,2-3-1,-2 3 4,0-2 4,0-1 1,-1 1 5,2 1-2,6-2 3,0 1-2,1-1 0,5 0 1,2 2-1,4-2-1,-2 0-1,2 0-2,-1 0-3,-1 2 0,1-2 0,1 0-1,0 0 1,1 0 0,12 0-1,9 0 1,7 0 0,1-4 4,2 0 1,0 0-2,-2-1 0,-2 2-3,-2 0-1,-10 0 1,1 2 0,-5 1 0,-6 0 0,5 0-1,-5 0 1,-2 0 0,2 0 0,-6 0 0,0 0 1,0 0-1,1 0 1,1 0 0,-1 0-1,2 0 0,-2 0-2,1 0 2,-1 0 0,1 0-1,-1 0 2,1 1-1,-1-1-2,1 0 0,-1 2-3,5-2-7,0 0-14,1 0-61,-1 1-129,-6-1-104</inkml:trace>
  <inkml:trace contextRef="#ctx0" brushRef="#br1" timeOffset="140800.0533">29639 4083 353,'0'0'54,"0"0"1,0 0-4,0 0-9,0 0-3,0 0-6,0 0-8,0 0-5,0 0-7,-17-62-4,15 60-1,2 0-4,-1 2 1,1 0 2,-2 0 1,1 11 3,-2 10 0,0 9-2,2 8-1,-1 4 0,2 6-2,0 7 4,0 3-3,0 5 2,0 0 2,3 5-2,3-5 0,1-2-4,3-5-4,2-4 1,1-8-3,0-6 3,3-6-3,-3-8 2,-2-8-1,0-3 0,-6-7 0,-2-5 1,3 3 0,-6-4 1,0 0 0,0 0 1,1 0 0,1 1 0,-2-1 1,0 0-3,1 0 1,-1 0-4,0 0 1,0-1-3,-1-4-6,-2 2-6,0 0-13,3 3-25,0-9-49,0-5-103,4-6-96</inkml:trace>
  <inkml:trace contextRef="#ctx0" brushRef="#br1" timeOffset="141756.108">30057 4426 535,'0'0'47,"0"0"3,0 0-7,0 0-15,0 0-11,0 0-10,0 0-4,0 0-1,0 0-2,0 0 1,0-49-1,1 29 1,1-4 0,-2 7 1,0 0-1,1 4 1,-1 6 1,0-5 3,0 5 1,0 2 2,0 0-1,0 5-3,0-2-1,0 2-1,0 2-1,0 10 3,0 10-4,0 3-1,0 1 2,0-8-2,0 0 2,0-6 1,0 0-2,0-1 1,0-7 0,0 7-1,2-6 1,-1 5-1,3 5 2,-2 1 0,1 6 2,-2 3 7,-1 2-6,0 3 4,0 2-7,0 0-1,0-3 0,-1-7-1,1-3 1,0-6-4,0-6 0,0-1-3,0-6 3,0 0-2,0 0 1,0 1 0,0-1-3,0 2 0,0-2-2,0 0 1,0-2 1,0-4 2,-7-3-1,2 2 2,2 2-2,2 3 3,-2-2 2,0 1 2,0 0 0,0 1 1,3 2-1,-1-3 0,1 3 2,-2 0 1,1-2 0,-1 2 1,1 0-2,-4-3 2,-1 1-2,1-1 1,2 1 0,3 2-1,-1-1-1,1 1 0,-2 0 0,1-1-2,-1 1 1,1 0 0,-1 0-2,1 0 0,0 0 0,-2 0 0,2 0 1,-1 0-1,1 0-1,-1 0 2,-4 0-2,0 0 2,-2 0-2,-4 1 1,4 2-2,-1 0-2,3-1 4,3-1 0,-1 1 0,0-2 1,-1 2-1,2 1 0,3-3-1,-1 0 0,1 0-2,0 2 3,3-1 0,11 1 1,9-2 0,8 0-1,1 0 0,4-5-2,1 0 2,2-5 1,0 2-1,1-1 2,0 4-2,-4-2 0,-3 2 0,-10 1-1,-1 3 1,-9-1 0,-7 2 0,1 0 1,-7 0 1,0 0 1,0 0 1,2 0 0,-2 0 1,2 0-2,-2 0-1,0 0-1,0 0-1,0 0 0,0 0-2,0 0-1,0 0-2,-2 0-5,2 0-7,0 2-18,0-2-53,4-5-123,7-6-104</inkml:trace>
  <inkml:trace contextRef="#ctx0" brushRef="#br1" timeOffset="143200.1906">28598 4100 30,'0'0'29,"0"0"1,0 0 1,0 0 0,0 0 2,0 0-1,0 0-1,0 0-3,0 0-5,-4-15 0,4 14-3,-2 0-1,2-1 1,0 0-1,-1 1 2,1-1-2,0 1 0,-2 0 1,1-2 0,-1 3 1,2-3 1,-1 3-2,1-2 0,-1 0-3,1 1-1,-2 0-5,2 1 0,-1-2-2,1 2-3,-3-1 0,3 1-3,-1-2 0,1 2-1,-2-1 1,2 1-2,0-2 2,0 2-1,-1-2-1,1 2 1,0 0 1,-2 0-2,2-1 2,0 1 1,-1 0-1,1 0 1,-2 0 0,1 0-1,-1-2 0,1 2 0,1 0-2,-2 0 1,2 0-2,-1 0 0,1 0 0,-2-1 1,2 1-1,-1 0 0,1 0 2,-1 0-1,1-2 1,0 2 0,0 0 0,-2 0 0,2 0 1,0 0-2,-1 0 3,1 0-3,0 0 0,0 0 0,0 0-3,-2 0 2,2 5 1,0 10-1,0 10 1,0 5-1,0 2 0,2 0 0,1-1 0,-2 1 0,0 0 0,2-3 0,-1 0 3,-1-3-4,1-2 2,-1 0-1,2 0-1,-1 1 5,1 1-4,1 1 4,-3 0-3,1 0-1,-1-2 0,2 3-1,0 1 2,1-1 0,1 0 2,1-2-3,-4-8 0,4-1-1,-5-6-1,2-2 2,-1 1 0,-1-5-1,1 0 2,-2-5-1,1 2 1,1 3 0,-1 0 1,1 0-1,-2-5 0,0 4 0,0 2 0,0 1 1,0-2-1,0-5 1,0 0-4,0 0 1,0 2 1,0 0 0,0-2-1,0 3 0,0-3-1,0 2-1,0 0 0,0-1-8,0 1-26,0 0-64,0-2-187,0 0-8</inkml:trace>
  <inkml:trace contextRef="#ctx0" brushRef="#br1" timeOffset="145435.3184">27757 4068 23,'0'0'28,"0"0"5,0 0 0,0 0 1,0 0 3,0 0-1,0 0-2,0 0-1,0 0-3,0 0 1,-21-29-3,17 21-2,-1 1-3,2 2-4,-2-2 0,4 2-2,-2 0 1,-2-4-2,4 5 1,-2-1 2,-1-4 1,1 5 0,0 0 1,2 0-3,1 4-2,-3-4 1,1 0-3,-1 2 0,2-1-3,1 3-4,-2-2-3,2 2-3,-1 0-1,-3 0 1,-1 2 1,-3 11 0,0 5-1,3 3 2,0 7-1,2 4 0,-1 4 3,-2 7-2,2 4 0,-2 0 1,0 4 0,0 0-1,-2-3 4,1-3 0,-1-2-4,3-5 5,0-5-5,0-10 0,3-2 3,2-9-5,0-6 1,0 5-2,0-5 0,0 4 1,2 2 2,2-2-1,0 6 1,-1-6 0,3 7 0,-3-1 0,0-5 1,0 7-1,0-6 0,-2-1-1,1 1 1,-2-8 0,1 2-2,-1-6 1,0 0-4,0 0 3,0 2-1,2 0 1,-2-2 1,0 3-2,2-2 0,-2 0 0,0 1 0,1-1-1,-1-1 2,0 2-3,0-2-4,2 0-7,-2 0-20,0 0-31,0-12-66,0-10-170</inkml:trace>
  <inkml:trace contextRef="#ctx0" brushRef="#br1" timeOffset="146564.383">27965 4432 376,'0'0'30,"0"0"4,0 0 3,0 0 0,0 0-1,0 0-4,0 0 0,0 0-5,0 0-3,0 0-3,10-2-2,-10 2-1,0 0-1,1 0-3,-1 0 0,0 0-4,0 0-2,2 0 0,-2 0-4,0-1-1,0 1-1,0-2-2,0-4 0,0-1 1,0-4-1,0-7 1,0 6-1,-2-8 0,1 6 1,1 0-1,0 2 0,0 7 1,0-2-2,0 7 1,0-1 0,0 1-1,0 0 1,0-1 0,0 1-1,0 0 2,0 0 1,0 12-1,1 5 2,2 7-3,2-3 1,-2 1 0,0 0 1,1-2-1,-1 2 4,0 1 2,2 2-4,-3 2 6,1-2-7,-2 1 3,2-2-1,-2 0-2,1-5 0,-1-3-2,-1-3 0,2-3 0,-1 2 0,-1-9 0,2 4 0,-2-7 0,0 0 0,0 0-1,1 1 1,-1 1 0,0-1-2,2 0 0,-2-1-1,0 0-3,0 2 0,0-2-4,0 0-4,-5 0-1,-3-2-4,-1 0 2,-4-1 2,3 1 2,-6 2 2,-5 0 2,1 0 1,0 0 3,3 0 3,4 0 4,0 0 0,-1 0 3,8 0 2,-6 0 1,6 0 1,-1 0 2,3 0 0,4 0 0,-2 0 0,2 0-2,-1 0 0,-1 0-4,1 0-2,-1 0-1,1 0 0,-1 0-1,1 0 0,1 0 0,-1 0 0,1 0-1,0 0 1,0 0 1,0 0 1,0 0 1,2 0-1,4 0 1,9 0-2,2 0 1,2 0-1,3-3 0,1 0 1,0 1-3,1-2 1,2 1 0,-1 0-1,1 1 0,0-3-1,0 3 0,-7 1 1,0 1-1,-6 0 1,0-2 0,1 2-2,-8 0 2,4 0 1,-4 0-2,-2 0 3,3 0-2,-7 0 0,0 0 1,6 0-1,-1 0 1,0 0-1,1 0-1,-6 0 2,0 0-1,0 0 0,2 0 1,-1 0-1,2 0 1,-2 0-1,1 0 0,-1 0 0,1 0-2,-1 0-2,1 0-12,3 0-27,1 0-80,4-6-181,-4-7-15</inkml:trace>
  <inkml:trace contextRef="#ctx0" brushRef="#br1" timeOffset="148352.4853">26571 4154 103,'0'0'34,"0"0"0,0 0 3,0 0-1,0 0-1,0 0-2,0 0-5,0 0-1,0 0-5,0 0-3,12-11-4,-12 10-5,1 0 2,-1-1-1,3-3 3,0 0 3,-2 0 3,2 2 1,-3 3 2,0-1-1,0 1 2,2-3 0,-2 3 0,0-3-2,1 2-3,-1 0-3,0-1-1,0 1-3,0 1-2,0-2-2,0 2-3,0-2-2,0 2-1,0 0 0,0 0-2,0-2 0,0 2 0,0-3-3,2 3 3,-2 0 0,1 12 3,2 10 1,0 7 0,0 8 3,-2 4-1,-1 2 4,0 1-5,-4-1 1,0-4-2,-1 0-4,1-6 6,1-1-7,1-4 4,2 0-2,0-10-1,0 0 0,0 1 0,0-7 1,0 8-2,0-2 2,0 0 0,2 6 0,-2-7 2,0 1-1,0-6 1,0-1-2,0 4 1,0-9 0,0 7 1,0-8-1,0 2 0,0-2-1,0-5-2,0 0 1,0 0 1,0 2 0,0-1-1,0 8 1,0-2-1,0 5 1,0 1 0,0-1 1,0 2 0,0 0 0,0 0-1,0-8-1,0 6-1,0-5 1,0-1-1,0 0 1,0-6 0,0 0-1,0 0 0,0 1-3,0 1-7,0-2-16,-2 0-36,1 0-46,-3-9-98,1-4-95</inkml:trace>
  <inkml:trace contextRef="#ctx0" brushRef="#br1" timeOffset="149171.5321">26904 4567 525,'0'0'11,"0"0"8,0 0 4,0 0 2,0 0-6,0 0-7,0 0-5,0 0-3,0 0-2,0 7 2,4-19 0,3-3 4,-1-8 1,0 1-3,-3-2 6,0-1-6,0-1 2,0 1 0,1 0-2,-2 8 0,1 2 0,-1 3 1,-1 7-1,1 2 0,-2 3-2,0-2-1,0 2 0,0-2-3,1 2 1,-1-1 1,2 1 2,-2 0-2,4 0 2,1 5-2,3 3-1,1 7 1,-2 1 0,0 2 1,0 3 2,1 2 0,-4 2-2,0 2 5,-1 0-5,0 0 5,-3-1-5,2-7 0,-2 0-1,0-7-1,0-7 1,0 2-1,0-7-1,0 5 0,0 0 0,0 0-1,0 2 2,0-7-1,0 0-1,0 0 1,0 0-3,0 3 1,0-2 1,0 0-2,0 1-2,0-1-4,0-1-3,0 2-1,0-2-1,-3 3 0,-2 1 0,-2-1 1,0 2 2,-5-4 2,2 2 3,-3 0 3,-4-2 1,4 0 4,-5 2-1,8-1 5,-3 0 0,2-1 4,-2 1 1,3 0 2,4 1 1,1-3 1,5 0-2,-1 0-3,1 0-3,-2 2-3,0-2-2,1 1-2,-1-1-1,2 0 0,0 2 0,0-2 1,0 0 0,13 0 0,3 0 1,6-2-1,-5-1 1,0 0 0,2 1 0,-7 2-1,8-3 1,-9 1-1,2 0 1,-1 1-1,-6 1 1,5-2-1,-5 2 0,-2 0 0,2 0-1,-6 0 1,0 0 0,0 0 0,2 0 2,-1 0-2,1-1-1,-1 1-1,1 0-5,-1-1-18,2 1-32,1-7-104,2-3-144</inkml:trace>
  <inkml:trace contextRef="#ctx0" brushRef="#br1" timeOffset="152499.7225">31445 3679 372,'0'0'27,"0"0"1,0 0-5,0 0 0,0 0-5,0 0 1,0 0-1,0 0-2,0 0 4,-10 0 3,10 0-1,0-1 0,0 1-7,0-8-1,0-4-4,0-5 0,1-7 1,0 2-2,1 4 1,-1 0-4,2 2-1,-3 4 1,2-1 0,-1 9 0,-1 4-2,0-2 0,0 2-4,0-1-1,2-1-1,-2 2-1,0 0 1,1 2 3,2 11-1,2 9 1,0 7 1,1 1-1,0-2-1,-2-3 1,-1-7-3,-1 1 3,-1-8-3,-1-4 1,1 5-1,1-7-1,-2 0-1,1 2-10,-1-7-11,0 0-19,0 0-25,0 4-29,-4 2-29,-8 1-41,1 0 9</inkml:trace>
  <inkml:trace contextRef="#ctx0" brushRef="#br1" timeOffset="152702.7341">31365 3800 335,'0'0'69,"0"0"-15,0 0-14,0 0-12,0 0-8,0 0-10,0 0-3,0 0-1,0 0-3,0 0 0,-5 3 0,23-3-1,6-3-2,2-2-1,-2-2-5,1 3-8,-9 1-10,-6 2-23,0 1-20,-6 0-45,1 0-122</inkml:trace>
  <inkml:trace contextRef="#ctx0" brushRef="#br1" timeOffset="153402.7742">30021 3691 295,'0'0'42,"0"0"10,0 0-1,0 0-3,0 0-8,0 0-7,0 0-3,0 0-3,0 0-3,-9-90-6,18 73-1,1 0-6,4 3-3,-1 2-1,3 2 0,-4 3-1,4 3-1,-6 2-2,2 2-1,5 0-2,-4 8-2,3 5 1,-6 6 1,-4 3 0,-2 2 0,-4 1 1,0 1-1,-4 0 2,-4-2-4,0-4 4,0-3-2,1-9-2,3 1 2,1-6-1,0-1 2,2 2 1,1-4-1,-2 0 0,2 0 0,0 0-2,0 0 0,0 0 0,3-5-1,4-8 1,5-2 0,0 0 0,-1-3 1,3 0 0,-2-3 1,1 1 0,-1 1 0,-5 4 1,0 1 0,-3 6 1,-2 3 0,-1 0 1,-1 5-1,0-2-1,0 2-1,0 0 0,2 0-1,-2 0 0,0 0 2,-2 10 0,-1 0-1,-1 7 1,4-3 0,0 1 0,4 4 1,10-6-2,7-4 0,8-1-2,3-5 0,4-3-3,0 0-1,1-2 1,-3-4-3,-4 0-1,-9 2-3,-3-1-8,-6 2-6,-8 2-10,3-1-8,-7 2-27,0-1-61,0 1-124</inkml:trace>
  <inkml:trace contextRef="#ctx0" brushRef="#br1" timeOffset="154163.8177">28960 3629 299,'0'0'31,"0"0"12,0 0 7,0 0-3,0 0-4,21-86-9,-12 70-3,0 6-2,1 1-7,-3 3-3,-4 3-7,1 1-5,-4 2-5,5 0-3,3 2-1,1 10 3,1 4 0,-6 7 0,-4 4 2,0 2-3,-5 0 1,-3-1-2,-1-4 1,0-3-1,3-7 1,1-6-1,4-3 0,1-5 1,-2 0 0,2 0 0,0 0 1,0 0-3,0 0 0,6-5 1,8-7 1,3-4 0,1-4-1,1-1 1,0-2-3,-3 2 3,-2 1 2,-3 7 0,-7 4 0,-1 5 2,-3 4-1,0-1 3,0 1-2,0-2-1,1 1-2,-1 1-1,0 0-2,0 0 2,0 1 1,0 11-1,0 9 2,0 2-4,3-4 0,3-2-3,-2-6-5,5 0-14,4-3-31,-3-3-90,5-2-132</inkml:trace>
  <inkml:trace contextRef="#ctx0" brushRef="#br1" timeOffset="154474.8355">29282 3384 643,'0'0'18,"0"0"-4,0 0-1,0 0-1,0 0-2,0 0-2,0 0-3,0 0-2,0 0-3,42-75-3,-39 73 0,1 2-1,5 2 0,1 7 1,-1 2-1,-3 1 3,-3 4 1,-1-3 0,-1 5 2,-1-6 0,0-6-2,0 1 3,0-7 0,0 0 0,3 0 0,0 4-1,8-1-1,7-3-2,7-3-2,9-9-5,1-5-10,1-4-29,-1 4-38,-6 0-124,-9 5-64</inkml:trace>
  <inkml:trace contextRef="#ctx0" brushRef="#br1" timeOffset="155140.8736">27962 3641 436,'0'0'31,"0"0"2,0 0 0,0 0 1,-6-81-6,6 69-5,3 3-6,2-1-7,0 2-3,2 3-3,-4 1-2,6 0 0,1 4-1,5 0-1,-1 9 0,-1 5-1,-4 6-1,-3 2 1,-3 4 1,-3-1-1,0 1 0,0-1 0,-6-2 1,-3-5-1,3-4 2,1-7 0,3-2 4,2-5-1,-1 0 1,1 0 0,-2 0-2,2 0-3,-1 0-2,1 0-1,0-7-2,7-8 3,7-6 0,0-2 2,3 0 1,0-1-1,-3 1-1,0 2 1,-4 7 0,-6 6 3,-1 4 2,-3 4 1,0-1 0,0 1-2,0 0-3,1 0 0,-1 0 0,0 1 2,0 11 0,0 9-1,0-4-2,-1 2-2,1-3-3,1 0-6,8 0-15,-1-5-40,6-5-90,1-6-116</inkml:trace>
  <inkml:trace contextRef="#ctx0" brushRef="#br1" timeOffset="155531.8959">28325 3352 514,'0'0'31,"0"0"6,0 0 2,0 0-9,0 0-8,0 0-5,0 0-5,0 0-4,0 0-3,10-75-4,-1 69-2,-1 2-2,1 3 0,7-2-2,-6 3 0,6 0-4,-6 0-1,-3 5-1,2 2-2,-6 1 4,1 1 1,-4 2 2,0 4 1,-4-4 4,-6 2 3,6-5 6,1-6 3,0 2 4,3-4-3,0 0-2,0 0-6,0 0-6,0 0 0,0 1-2,0 4 1,10 0 4,6 2 0,4 3-1,-1-3 0,-5-2-1,-2 2-1,-5-2-1,-4-3 0,1 8-1,-4 0-2,-1 2-11,-8 8-33,-10-6-57,-1-2-95,-6-1-60</inkml:trace>
  <inkml:trace contextRef="#ctx0" brushRef="#br1" timeOffset="156215.9351">26873 3550 533,'0'0'26,"0"0"6,0 0 1,0 0-5,0 0-10,0 0-9,60-79-3,-45 75-2,6-1 0,2 2-2,-1 3 0,1 0-3,-3 5 0,0 5-1,-3 4-2,-5 4 2,-2 3-1,-5 0 1,-4 4 2,-1-1-1,-6 0 2,-4-1 1,-4-1 0,1-4 2,2-7 2,3-4 0,5-4 4,3-3-3,-1 0 0,1 0-1,-2 0-2,1 0-2,1 0-3,0-2-1,1-10-2,10-6 2,4-5 0,5-3 1,-1 1 1,0 1 0,-3 4 0,-8 4 1,-2 8 2,-3 4 2,-3 4 1,0-1 3,0 1-4,0 0-1,2 0-3,-2 0 0,-2 12 1,-2 8 0,-4 4-1,6 3-2,0-3 0,2-2-6,2-1 1,8-4-9,6-5-31,6-4-89,5-4-159</inkml:trace>
  <inkml:trace contextRef="#ctx0" brushRef="#br1" timeOffset="156694.9625">27413 3309 528,'0'0'1,"0"0"6,0 0 3,0 0 3,0 0-3,0 0-5,0 0-1,0 0-3,0 0 0,-6 14 0,-8 4-1,-3 5 0,2 0 2,0-2 0,1 1 1,7-7 1,-1-4-2,4-2 0,2-6-1,1 2-2,1-5 1,0 3 1,0 0-1,9 0 0,4 0 1,5-3-3,7 0 2,-2-4-2,-1-4-2,1 2-3,-6 1-2,-2 2-4,-5 1-2,-3 1-1,-1 1 0,-6 0-1,0 0 6,0 0 4,1 0 5,1 0 2,-1 0 1,-1-1 0,0-7 4,0-5 6,-4-4 3,-3-4 3,-2 6-1,2 1 3,1 7 0,0-1 4,-1 1 3,4 4-2,0 0-6,3 3-7,-1-1-6,-2 1-4,-1 10 2,-4 9-1,0 8 0,3 4-1,1 0-1,1 2-2,2 1-3,-2 2-10,3 1-27,-5 0-85,1-2-152</inkml:trace>
  <inkml:trace contextRef="#ctx0" brushRef="#br1" timeOffset="157612.0149">25935 4109 299,'0'0'35,"0"0"12,0 0 6,0 0 1,0 0-7,0 0-14,0 0-9,0 0-9,0 0-8,0 0-4,-25-30 1,21 39 3,0 12 7,-2 9-1,0 8 3,0 6-6,-2 5-1,4 2-3,-1 2 1,4 0 3,-1 0-4,2-4 4,0-2-6,0-2 1,0-2-1,0-4-1,3-4 1,2-3-2,-4-2 2,2-1 0,-2-8-3,2-1 0,-3-9 0,0-5-3,1 0 4,-1-6-1,0 0 2,0 0 3,0 2-3,2-1 1,-2 1-3,0-1-4,0-1-10,0 0-19,0-1-32,0-17-59,0-9-124,0-10-35</inkml:trace>
  <inkml:trace contextRef="#ctx0" brushRef="#br1" timeOffset="158231.0503">26064 3648 505,'0'0'9,"0"0"5,0 0 6,0 0 6,43-89-3,-27 76-5,-3 4-9,2 3-5,0 4-4,-1 2-3,3 9 1,-4 11 1,-5 6 0,-5 4 2,-3 6-2,-4 2 1,-9-1 0,0 0 1,-3-6 4,2-2-5,2-11 5,6-8-4,5-3 3,1-7 0,0 0 0,0 0-1,0 0-1,0-3 0,6-11-4,7-9 3,4-6-4,5-4 0,-1 0 1,2-2-2,-1 1 0,-2 2 2,-1 7 1,-9 6 2,-2 9 2,-5 6 0,-3 4 2,0-3-1,0 3-1,0 0 1,0 3-1,0 14 4,0 7-1,-3 7 1,0 1-2,0 0-1,3-1-4,0-6-2,4-2-1,5-3-5,4-5-15,0-1-26,0-7-58,1-3-114,3-4-40</inkml:trace>
  <inkml:trace contextRef="#ctx0" brushRef="#br1" timeOffset="158480.0646">26514 3464 445,'0'0'42,"0"0"3,0 0-7,0 0-13,0 0-7,0 0-12,0 0-2,0 0 0,0 0 1,0 0 2,11 25 0,2-3 0,3 2 0,-2 0-2,1 1-1,-2-3-2,-3 0 0,-3-7-1,-4 2 0,-3-2-3,0-2-2,-10 5-13,-5-2-28,-3-4-56,-3-4-102,-5-1-62</inkml:trace>
  <inkml:trace contextRef="#ctx0" brushRef="#br1" timeOffset="158661.0749">26357 3435 599,'0'0'7,"0"0"1,0 0 7,0 0 4,0 0-2,80-68-3,-54 56-10,4-4-3,2 1-4,1 0-9,-1 0-14,-3 1-20,-5 4-34,-9 3-45,-6 0-90</inkml:trace>
  <inkml:trace contextRef="#ctx0" brushRef="#br1" timeOffset="159495.1226">25318 3739 259,'0'0'43,"0"0"3,0 0 2,0 0-3,0 0-8,0 0-8,0 0-7,0 0-5,0 0-1,0 0 1,-3-55-1,6 46 3,3-5 0,-2 6-2,4-4 2,0-1-3,-2 6-3,-2-1-1,2 0-4,-2 5-3,-1 0-1,0 0-2,-3 3 1,6 0-2,4 0-1,4 5 0,5 6-1,-3 3-1,-2 6 0,1 2 2,-4 1-1,1-1 1,-6-8-1,-2-4-1,-3-5 1,-1-1 1,0 2 1,0 1 1,0-2 0,0-5 1,0 0-2,0 0 2,0 0 0,0 0-2,0 0 1,-5-5-3,-1-2-3,0-10 0,6-5-1,0-1-1,6-9 3,2 3-1,1 2 1,0 2 2,-2 7 0,-1 2 1,-2 8 0,-2 4-1,-1 0-1,-1 4 1,0-1-2,0 1-1,0 0 0,2 0 0,-2 0 3,0 12 1,0 5 1,0 5 0,0-4-1,0-1-1,3-1-5,1-6-3,6 4-15,4-3-26,5-7-69,4 2-155</inkml:trace>
  <inkml:trace contextRef="#ctx0" brushRef="#br1" timeOffset="159864.1437">25767 3118 405,'0'0'24,"0"0"-8,0 0-5,0 0-4,0 0 3,0 0-2,0 0 2,0 0 0,-29 104-2,29-71-2,0-2-1,0 0 0,0-3-2,2-3-3,1-7 0,-2-1 0,1-9 0,-2-3 0,1 2 1,-1-7 0,0 0 0,0 0 3,2 0 1,-1 0 0,5 0 2,2 0-1,0-5 0,-1 1 1,-4 1 2,-3 3 0,0 0-2,0 0-4,0 0-5,0 0-4,-2 0-6,-11 0-5,-10 7-13,-4 3-36,-2-1-146,2 4-32</inkml:trace>
  <inkml:trace contextRef="#ctx0" brushRef="#br1" timeOffset="160735.1935">25254 4175 365,'0'0'60,"0"0"-1,0 0-11,0 0-15,0 0-8,0 0-7,0 0-5,0 0-3,0 0-4,-30-51-4,10 48-3,-1 2-2,-11-2 0,-5 3-1,-4 0 3,-5 4-2,-2 0 2,-5 3 1,0-2 0,0-1 1,0 1 0,1-2 1,4-1 0,0 1 1,5 1 1,3-3 2,6 2-1,10-2 1,5-1 1,5 3 0,8-3 0,0 0 0,6 0-3,-2 0 0,2 0 0,-1 0-3,-1 0 2,1 0 0,0 0 0,-1 0-1,1 0 1,-2 0-1,0 0-3,0 11 2,-1 7-1,-2 15 1,2 11 0,-2 12 1,-1 11 2,-2 6-3,2 3 3,1 1-3,0-2-2,6-5 2,0-7-2,0-5 4,7-10-3,-1-5 0,-1-9 0,-1-12-2,-3-4 2,1-6 2,-2-2-2,0 0 1,0-1-1,0 2 0,-5-2 1,0 4 1,0-1 2,-2 0-1,3-2 2,0-3-4,-1 3 2,2-8 0,2 3 2,1-5 0,-2 0-2,2 0 2,0 2-2,-1-1 1,1 1 1,-2-2-2,2 2 2,-1-2-2,1 1-1,0-1 0,0 2-1,1-2 1,13 0 0,10 0 3,11 0-2,8-2 0,8-4-4,8-1 1,8-5-3,6 0 4,3-2-1,1-1-1,-4 2-1,-6-1-1,-8 4-1,-12 0 1,-11 3-2,-11 2-1,-13 2 2,-5 3 2,-7 0 1,0-1 1,0 1-1,0 0-2,0-4-8,-12-4-15,-7-2-24,-7-6-44,-4-4-115,-2 1-80</inkml:trace>
  <inkml:trace contextRef="#ctx0" brushRef="#br1" timeOffset="161303.226">24255 3538 483,'0'0'8,"0"0"4,0 0 5,0 0 4,0 0-4,0 0-4,87-64-6,-61 64-4,-4 11-1,1 4 1,-3 6-2,-5 4-2,-3 4 0,-6 5-3,-4-5 2,-2 1-1,-2-2 1,-5-6 0,1-6 3,1-8 2,3-4 3,2-4 2,-1 0-2,1 0-2,-2 0-2,-2 0 0,-2-8 0,0 0 0,2-9-2,4-3 1,0-5 0,0-2 0,3-2 0,2 2 1,0 2-1,-1 8 3,-1 9 0,-1 4 0,-2 4 0,0-2-1,0 2-2,4 0 2,3 10 1,2 11 2,-1 11 0,2 5-3,-1 2 0,-2-2-7,2-4 2,1-4-3,-3-11-3,4-8-10,4-7-28,0-3-134,7-10-92</inkml:trace>
  <inkml:trace contextRef="#ctx0" brushRef="#br1" timeOffset="161603.2432">24589 3288 384,'0'0'24,"0"0"6,0 0 0,0 0-8,0 0-6,55-81-4,-45 66-2,-1 1 0,1 1-6,-1-2 1,-2 4-5,1 0 5,-2 6-1,-3 0 1,2 3-1,0 2 2,7 0-1,2 9 4,6 11 4,-5 8 0,1 11 7,-2 5-2,-1 6-2,-1 3-2,-3 1-8,-1-3-6,-1-4-10,-2-8-29,-1-12-85,-1-5-155</inkml:trace>
  <inkml:trace contextRef="#ctx0" brushRef="#br1" timeOffset="161782.2534">24718 3452 475,'0'0'-2,"0"0"1,81-15 0,-52 3 0,-2 0-1,-1-3-3,-3 4-7,0 0-20,-7 2-89,-7 6-103</inkml:trace>
  <inkml:trace contextRef="#ctx0" brushRef="#br1" timeOffset="162283.2821">24876 4357 328,'0'0'42,"0"0"4,0 0-3,0 0-12,0 0-12,0 0-5,0 0 0,0 0 3,-93 55 1,64-26 0,3 3 1,-3-1-6,4-1 3,2-5-6,5-2-1,7-9-2,4-4-3,6 1-4,1 2 0,7 6 0,7 3 1,4 0-1,3-1-1,4-1 1,0 1-2,2-3 2,2-3 0,0-4-1,-2-1 0,-1-8-3,-1-1-2,-4-1 3,-3-3 3,-1-6 1,-4-4 5,-2-4 0,-3-4 2,-5-3 0,-3-5 5,0-1-4,-7-3 1,-6-1-1,-2-1-7,-3 2 2,1 1-4,0 4 0,0 6 0,7 7-1,2 7-1,6 4-2,2 4-6,-2 0-6,-2 0-8,-2 0-14,2 4-19,1 4-39,3-1-105,0 8-52</inkml:trace>
  <inkml:trace contextRef="#ctx0" brushRef="#br1" timeOffset="162711.3066">25569 4470 465,'0'0'36,"0"0"6,0 0 0,0 0-11,0 0-14,0 0-8,0 0-3,0 0-2,0 0 4,0 0-5,-74 37 5,62-9-5,1 1 0,1 0 0,4-4-3,1-5 1,2-1-3,3-8 1,0 0-1,0 1-1,7-7 0,-1 2-1,4-5-1,-1 1 4,5-3-1,4 0 4,-1-2-2,4-4 3,-3-3-1,-1 1 0,-4-4 1,0 0-1,-3-5 0,-4 5 1,-1-2 0,-4-6 0,-1-2 0,0-5 0,0 4-4,0 6 4,-3 6-6,-1 3 1,1 5-5,-6 1-6,-4 2-6,0 5-11,-6 11-7,6 4-13,4-5-33,8 2-87,1-6-72</inkml:trace>
  <inkml:trace contextRef="#ctx0" brushRef="#br1" timeOffset="163143.3313">26280 4333 526,'0'0'7,"0"0"8,0 0 10,0 0 2,-91 53 0,76-32-7,0 6-3,-1 2-1,3 3-5,0-1 0,5 2-4,0 1-4,5-4-1,3-3-1,0-2-1,6-4 0,3-1 0,4-4-1,0-2 0,-3-5 0,4-3 0,1-3 0,-4-1 0,7-1 1,-1-1 0,1-3 0,5-6 0,-2-5 0,1-1-1,-4-5 2,-1 0 1,-3-2 1,-1-2 1,-4 0 0,-5-1 0,-2 0-1,-2 0 2,-3 1-6,-6-1 3,-4 4-7,-1 3 1,3 6-1,-4 5-6,-5 3-14,2 4-36,-8 2-94,6 8-132</inkml:trace>
  <inkml:trace contextRef="#ctx0" brushRef="#br1" timeOffset="164111.3866">29014 4303 417,'0'0'25,"0"0"13,0 0 8,0 0-2,0 0-5,0 0-11,0 0-5,0 0-5,0 0-3,0 0 1,-2-56-2,-1 52-3,0 2-2,3 2-3,-7 0 0,-4 1-2,-3 10-3,-5 3 1,2 8-1,1 2 0,0 4 2,2 1-3,-1-4 1,5 0-1,3-9-2,2-1 5,4 2-3,1-2 3,0 1-5,3-3 1,4 1 0,3-2 1,3 3 0,0-1-1,2-2 1,-2 0-1,1-2 0,1 2-1,-4-5 0,2-2 0,-4 0-2,3-3 1,5-1 0,1-1 1,4-3 2,-1-6-2,-3-3 1,0-1 1,-1-2-1,-2 0 2,-1-4 1,-4 3 1,-3 2 1,-1 1-4,-2 1 3,-2 2-2,-2-1 2,0 1 1,-3-5-1,-6 5 0,2-2-2,-2 2 2,-2-2-1,1-2 0,-2-3-1,2 5-2,4-2 0,2 4 0,1 3 1,0-1 0,2 4-1,-1-1-2,1 0-3,-6 5-3,-6 0-3,-10 12-9,-8 7-21,-5 3-38,0 4-76,-2-4-125</inkml:trace>
  <inkml:trace contextRef="#ctx0" brushRef="#br1" timeOffset="170159.7326">23357 11392 376,'0'0'43,"0"0"-2,0 0-4,0 0-6,0 0-11,0 0-4,0 0-6,0 0-4,0 0-1,-63 93-1,63-59-1,1 9 1,6 2-3,0 2 4,1 4 2,-2 0 3,-2-1 7,0 2-2,-1-4 5,0-1-6,-2-4-2,1-5-1,-1-6-4,1-11 2,-2-8-1,1-6 2,-1-7 1,0 0-1,0 0 0,0 0-1,0 0 1,0 1 0,0 1-2,0 0 0,0-2-3,2 2 0,-2-1-3,1 1-1,-1 0 0,2-1-1,1 4 1,1-2 0,6 1 0,-3 1 0,5-3 0,8-2 0,2 0-1,8 0 1,0 0 0,4 0-1,3 0 1,4 0-1,2 0 1,4 0 0,0 0 0,2 2 0,-1 3-2,1-2 2,0-2-1,3 3 1,2-4 0,2 0 0,0 0 1,5-2-1,0-4 1,2 0 1,1-4-1,1 2-1,2-2 2,-1 0-2,1 1 2,2 4-1,1 2 0,1 1 0,1-1-1,0 3 0,-1 0 0,3 0 0,-3 0 0,2 0 1,-1 0-2,2-5 2,4-2-2,2-5 1,-1 2 2,4-4-2,-3 1 2,2-1-1,-1 0 0,1 1 0,-1-1 0,1 1-1,2 3 1,-2 2-2,0-2 1,0 3-1,0 2 1,1 0-1,1 0 0,1 1 0,2 0 1,-2 0 0,-1-1 0,0 0-1,0-2 0,-2 0 0,1 0 0,-3-1 1,3 1-4,-5-1 5,1 2-5,-3 0 4,0 4-2,-2-1 1,1 2 1,0-1-1,2 1 0,0-1 1,-1 2-2,-2-1 2,-1-2 0,0-1-1,-1-2 2,2 0-2,-2 0-1,2-1 1,-3-3-1,1 3 1,-1-1 1,-2 0-1,-2 1 1,0 0-1,0 2-1,0 0 1,-2 5 0,1 0-1,0 0 0,-3 0 1,-1 0 2,-2-3-1,-3 2 0,-2 0-1,-4-2-2,-3-1 1,-4-1 1,-5 0 0,-2-2 1,-7 2-2,-4-2 0,-7 5 2,-9-1 0,-6 3 0,-4 0 3,0-3-2,0 3 2,5-1 0,0-2-1,0 2 1,-1 0-1,-4 1-2,1-6 0,2 4-1,0-1-2,2-5 2,-4 4 1,1 0-1,2-6 2,-4 4-1,0-8 0,0-7-1,0 1 0,0-6 0,0-3-1,-3 2 1,0-5 0,2-2-1,1-4 2,0-5-2,0-3 1,0 0 0,4-1-3,1-1 3,0 5-2,-1 2 2,-1 2 0,-1 5-1,-2 3 2,0 2-1,0 4 1,0-1-1,0 4 1,-2 3-1,-1 2 0,2 7 0,-1-4 0,1 1 1,1-1 0,-2 2-1,2-3 0,-1 2 0,1 7 0,-2-7 0,2 7 1,0-2-2,-1-3 1,1 5 0,-1 0 0,-2-2 1,2 3-1,-1 0 1,-2-4-1,1 6 1,0 0 0,-3-4-1,2 5-1,-6-5 0,1 2 0,-1 3 0,-7 1 1,-1-1 0,-7 2 0,-1 0-1,-2 0 0,-6 2 1,0 1 0,-7 1 1,-2 1-3,-5 0 2,-3 0-1,-4 2-1,-4-4 3,-3 2-1,-3-1 0,-2 0 0,0 0 1,-1 0-1,-3 2-1,-3-1 1,-3 5-2,-5-1 1,-3 3 0,-5 0 1,1 4 0,-2-1 1,-2-2-1,0 1 0,-2-2 0,-2 0 0,0-2 0,2-1 1,-2-4-1,2 2-1,-2-4 2,0 2-2,-3-3 1,-1 3 0,0 0 0,1-1 0,-4 3-1,1 1 1,-4 1 0,0 1 0,-1 1-2,2 3 1,-1-2 1,1 0-1,1-2 1,1 2 1,0-3-2,3-1 1,4-3 0,1 2-1,2-3 1,0 1 0,1-1-1,2 0 0,3 3 1,3-2 0,1 3-1,1 1 1,1 1-1,-1 0 0,-1 1 0,2 1 1,2-2 0,2 1 1,6-3-1,0-2 0,3-2 0,4-2 0,0-2 0,4 0 0,2 0-1,4 0 1,3-5 0,6 1 0,0-1 1,2 2-2,4 1 1,0 2 0,2 0 0,0 0-1,2 0 1,-1 0-1,0 2 0,1 1 1,0 2 0,-2-1 0,1 1 0,4-2 1,1 2-2,3-5 1,10 4 0,-1-4 0,10 1 1,3-1 0,-5 0-1,6 0 0,0 0 0,-1 0-1,1 0 1,2 0 0,-2 0 0,2 2 0,4-2 0,-2 0-1,2 0 1,-1 0-1,-1 0 0,0 0 2,0 0-1,1 0 1,0 0 0,-1 0 0,2 0-1,-1 0 0,1 0 1,-2 0 0,1 1 0,-1-1 1,1 0-1,-1 0-2,1 0 2,-7 0-1,2 0 0,0 0 2,0 1-3,0-1 1,0 0 0,-1 0-1,1 0 1,2 3-1,0-3 0,-2 7-1,0 8 4,2 6-5,2 10 5,2 7-4,0 3 1,4 6 1,1 2-3,-1 2 3,1-1-4,-1-1 1,-1-2-5,0-4-7,0 0-11,1-1-26,-4-2-99,1-1-158,-1 0-13</inkml:trace>
  <inkml:trace contextRef="#ctx0" brushRef="#br1" timeOffset="171518.8103">29129 10855 337,'0'0'51,"0"0"1,0 0 0,0 0 0,0 0-4,0 0-5,0 0-7,0 0-9,-78-79-5,70 74-7,1-1-5,2 2-2,-3 2-2,4 1-1,-1-1 0,-6 0-1,5 2 1,-5 0-1,-5 2-1,3 9-1,-2 5-3,5 6 0,4 9 0,2 7-1,4 9 3,0 7-2,6 6 2,4-1 2,3 2-3,0-2 4,1-2-4,-2-7 0,-2-7 0,0-3-1,-3-7 2,-1-5 1,-3-8-2,0-1 2,-1-2 0,-1-5 0,3 5 2,-3-7-2,1 2 1,-1-1-1,2 1 0,0-2 0,0 2-1,0 0 1,-1-4 0,1 2 1,-2-6-1,0 1 0,-1-5 0,0 0-1,0 0 0,0 1 0,0-1-1,0 2-2,0-2-5,0-5-13,0-7-22,-8-9-62,-4-2-124,-7-8-73</inkml:trace>
  <inkml:trace contextRef="#ctx0" brushRef="#br1" timeOffset="172119.8447">28199 11096 532,'0'0'39,"0"0"-2,0 0 0,0 0-8,0 0-10,0 0-8,0 0-7,0 0-3,0 0 2,0 0 1,33 59-2,-13-22 1,0 0-3,0-3 0,-3 1 2,-1-5-1,-3-4 1,-4-8 2,-5-7 4,-1-5 5,-3-6 3,0 0 2,0 0 0,0 1-3,1-1-4,-1 0-1,0 0-2,0-4-2,0-9 0,0-5-2,0 6-2,3-6-1,3 4-2,1 7 0,3-3 1,5 6-2,2 4 0,6 0 0,-1 3-3,0 8-1,-2 0 0,-3 6-1,-2 1 1,-7-4 3,-5 2 3,-3 0-2,-1 1 4,-8 3-2,-4-3 1,-6-4 0,-1-3 1,-3 0-1,-2-4 1,-1-2 0,-1 0-2,2 0 0,8-1 0,0 0 0,6-1-1,6-1-3,0 0-10,5-1-18,0 0-23,0 0-38,9-9-58,7-4-132</inkml:trace>
  <inkml:trace contextRef="#ctx0" brushRef="#br1" timeOffset="172442.8632">28630 11342 467,'0'0'24,"0"0"9,0 0 2,-27 84-2,21-60-10,3-1-6,1 1-7,2-3-2,0-3-3,8-1 0,-2-5 1,3-2-3,2-3 1,-3-3-1,8-1 0,0-3-1,3-4-1,2-9 0,-1 1 3,-3-5 0,-3-3 1,-1 2 3,-4-2 1,-3 7 2,-3-4 2,-3-1 2,0-1 1,-9-7-2,-4 1 2,-7 0-8,-2 4-1,-2 1-3,0 8-2,0 6-3,-1 6-3,2 0-1,3 11-6,-1 9-11,4 5-22,4 3-37,1-3-92,7 1-117</inkml:trace>
  <inkml:trace contextRef="#ctx0" brushRef="#br1" timeOffset="173338.9144">23732 11376 518,'0'0'54,"0"0"-8,0 0-10,0 0-15,0 0-11,0 0-7,0 0 0,0 0-1,0 0-1,31 121-1,-16-71 1,-1-2 0,-3-3 0,-4-2 0,-2-8 3,-2-11 2,-3-10 2,0-2 2,0-6 5,0-1 1,0 1 2,0-6 1,0 0-5,0 0-3,0 0-4,0-3-3,0-11-1,2-7 0,1-4-1,1 4-1,1 8-1,2 1-4,4 3 3,-4 2 0,10 3 0,3 4 2,1 0-2,8 5-3,-4 6 1,-6 3-1,-2 1 2,-7-2 1,-4 2 1,-6 0 0,0 0 0,-6 5 1,-6-3-1,-5-2 6,0-3-6,-6 1 3,0-2-3,-2-3 0,9-3 2,-1 0-2,7-3 0,4-1-2,0 0-1,6-1-7,-1 0-9,1 0-12,0 0-23,0 0-33,10-2-57,7-10-136</inkml:trace>
  <inkml:trace contextRef="#ctx0" brushRef="#br1" timeOffset="173676.9338">24167 11627 538,'0'0'32,"0"0"5,0 0-4,0 0-4,0 0-8,0 0-2,-47 99-6,39-71 1,4-2 2,-1 2-8,4-1 4,1-2-9,0-1-2,1-4 0,8-6-1,-2-2 0,5-4-1,2-5 1,6-3-1,6 0 0,0-8 2,0-7-2,-1-2 2,0-2 1,-4-3-4,-4 0 5,-5 7-4,-6-2 5,-6 2 1,0 1 1,-12-4-1,-8 6 0,-3 2-3,-4 3 0,-2 7-1,1 0-2,1 9-2,1 8 1,0 6 1,4 6-6,3 2-1,5 2-17,4-1-26,7-3-36,1-11-118,2-1-82</inkml:trace>
  <inkml:trace contextRef="#ctx0" brushRef="#br1" timeOffset="177224.1367">30252 11946 113,'0'0'38,"0"0"0,0 0-2,0 0-2,0 0-4,0 0-5,0 0 1,0 0-1,0 0 2,0 0 2,4 4-1,-4-4-2,0 0 2,0 0-2,0 0 3,0 0 0,0 0-3,0 0-1,-1 0-3,-1 0-2,1 0-3,-4 0-3,-1-2-2,1 1-2,-4-2 0,4 2-2,-8-1-2,-3 1 0,-1 1-4,-5 0 0,3 0 0,-3 3 0,1 0 1,-3-2 1,-3 2-1,-2-2-1,-4-1 1,-6 2-2,0-2 2,-5 0 0,-2 0 0,-4 0-1,-1 0 0,-6 0-2,-2 0 1,-3 0 0,-2 5 0,-2 1 0,-5 1-2,-1 2 1,-3 2 0,-2 0 0,-1 1 0,3-1 1,-2-2-1,5 0 1,1-4-1,0 2 1,2-4-1,2 0 1,-2 0 0,3-1-1,-3-2 1,3 2 0,-1-2-1,0 3 1,-1-2-1,1 2-1,-2 2 1,-2 0-1,-1 0 1,1 2 1,-3 3-1,2-3 0,-2 1 0,3 0 0,-1 2 0,-2-1 3,2-1-3,-3 0 0,1 0 0,0 1 0,0 0 0,2-2 2,-1 3-1,2-2 1,1-2-1,-2 0 0,1-4 0,1 3 0,-2-5-1,3 0 1,-1 0-1,0 2 2,2-1-2,-3 3-2,1 1 2,-3 0-1,0 2 1,0 0 0,3 0 0,2 1 0,3 0 0,3-3 0,1 2 0,1-1 1,0 0-2,1 0 4,-3 0-3,0 0 0,-1 0 0,0 1-3,1 2 3,1-1-1,2 2 1,1-3 0,0 2-1,0-1 2,3-1-1,1 1 0,0-1 1,5 2-1,0-4 0,4 2 0,0-2 0,4 0 1,2-2-2,1 0 0,-2 1 1,3-4 0,-5 0 0,3 0 2,-2 2-2,0-2-1,-1 1 1,1 1 0,-1 0 0,2-1 4,-1 1-4,1 1 0,5-2 0,3 0-1,2 1 1,4-2 0,7 0 0,-1 0 0,0 0 0,1 0 1,-6-4-1,8 1 1,1-2-1,-1 2 0,5 1 1,-7-2-1,8 1 0,-4 2 1,4-3-1,5 4 1,0 0 1,6 0 1,-3-3 0,3 3 2,-1 0-3,-1 0-1,1 0 0,0-2 1,-1 2 2,1 0 2,-1 0-3,1 0 0,-1 0 0,1 0-3,-1 0 3,2 0-2,-1 0 1,1 0-2,-2 0-1,2 0 0,-1 0 0,1 0 1,0 0 1,0 0-1,0 0 1,0 5 0,0 7-1,0 2-2,3 1 4,1 5-8,2 1 8,4 1-1,0 4-2,0 3 3,3 5-2,-3 2-1,-2 5 0,-1 3 2,0 2-2,-1-1 4,-2 0-4,1-2 1,-2-2-1,0-4 1,-2-7 0,0-2 1,2-9-2,-2-2 2,1-7-2,-2 2 1,1-2 2,1 1-4,-2 0 4,1 2-4,-1-1 2,0-2 0,2 2 1,-2-5-1,0 3 0,0-5 0,0 2 0,1-1 0,-1-6 0,0 4 0,0 3 0,0-2-1,0 0 1,0-5 1,0 0-1,0 0 2,0 3-2,2-3 0,-2 2 0,0-2-2,0 2 3,1-2-1,-1 1-1,2-1 2,-1 2-1,6-2 1,0 2-1,5-2-1,7 0 2,-3 0-2,1 0 1,1 0 1,3 0-1,1 3 0,7-3 0,-1 0-1,4 2 1,2 0 1,0-1-1,4 1 2,3 0-1,0-2 0,3 0 0,2 0 1,0-2 1,5-1 0,-1-1 1,3-1-3,2-2 1,1 4-1,3-4 0,0 0 0,2 4-1,1-1 1,1 1 0,-1 0 0,1 1 0,2 2 0,1-2 0,3-1 0,2 3 0,0 0 0,2-2 1,0-1-2,0 0 0,1-3-1,0 2 2,2-4-1,2 2 1,-1-3 3,1 1-6,0-1 5,0 2-5,-2 0 2,0 0 1,-4 2 1,3 0-2,-2 0 0,-1 0 0,2 0-1,0 1 2,-1-1-1,0-2 1,-1-1 0,3-1-1,-1-4 0,2 1 0,1 0 1,3-1 0,-1-1 0,-2 1 1,2-1 0,-3 2-2,0 1 0,-4 1 0,2 1-2,-2 1 2,-2 3 0,-1-2-1,-2 2 4,-2 0-3,-2 1-2,0-1 2,-3 2 0,-1-1 2,1-1 1,-4 2-2,0-2-2,-2 3 0,0-1-1,-4-1 2,-2 4 0,-2 0 1,2-3-1,-3 3 0,1 0-1,-1-2 1,1 0 0,0 1 0,3-2 2,-1 1-1,1-2 0,-1 1-1,1-4-1,-1 2 1,-3-1-3,-1-1 4,-2 2-1,-1-2 0,-1 2 1,-2 1-1,-2 0 0,-1-1 0,-2 2 0,2 1 0,-2 2 2,0 0-2,-1-2 0,0 2 0,0-2-1,-2-1 1,0-2 1,-2 1-1,-1-4 0,0 3-1,-3-2 0,1 2 1,-1-2 0,-1 1 0,-2 2 1,-4 1 0,0 1 1,2 0-1,-7 1-1,6 1 0,-7-2-1,-5 2 1,6-2 0,-6 2-1,0 0 1,1 0 1,-7 0-1,0 0 1,0 0 1,1 0 1,1-3 0,2 1 0,-1-3-2,0 2 0,0 0 0,-3-5-1,0 2 1,0-8 0,0-4 0,-1 6-1,-1-6-2,1 1 2,1-2 0,0-6 0,0-2 1,0-2-4,3-3 5,1-2-4,0-1 3,2-1-1,-2-1-1,-1 2 0,0 0 0,0 1-1,0 3 2,-2 0-1,1 11 0,-2 0 2,1 7-1,-1-2-1,0-4 1,0 5 0,0-7-1,0 1 0,0 0-3,0 2-2,0-2-5,-1 3-5,-5-1-10,-6-8-28,-3 3-69,-7-5-185,-3 1-18</inkml:trace>
  <inkml:trace contextRef="#ctx0" brushRef="#br1" timeOffset="177835.1716">21900 13075 302,'0'0'39,"0"0"9,0 0 11,0 0 9,0 0-1,0 0-3,0 0-5,0 0-14,0 0-9,0 0-8,-16-7-6,15 7-4,-1 0-2,2 0-1,-1 0-5,1 0-3,0 0-2,0-3-3,7 0 1,9-4 1,9-1-3,3-1 0,10 0-2,-1-2-1,5 1 2,2 0 0,-4 2 0,-1 1 0,-1 2-1,-5 2 0,-11-1 0,-2 4-1,-8 0-2,-5 0-1,-1 0-4,-6 0-2,0 0-1,0 0-6,1 0-2,0 0-11,-1 0-16,0 0-25,0 0-33,-1 0-55,-6 0-100</inkml:trace>
  <inkml:trace contextRef="#ctx0" brushRef="#br1" timeOffset="178081.1857">22121 12829 436,'0'0'64,"0"0"-1,0 0-4,0 0-7,0 0-15,0 0-14,0 0-7,0 0-4,0 0 1,0 0-2,-53 80 2,53-55-3,7-1-1,0 1-2,5-2-1,-2 1-3,3-1 0,-2-1-1,1 2 0,-1-2 0,1 2-1,-3-2 1,1 0-5,-4-2 4,-2-4-4,-1-2 2,0-2-1,-3-9-5,1 4-10,-1-7-23,0 0-26,0 0-30,2 0-48,-1-12-89</inkml:trace>
  <inkml:trace contextRef="#ctx0" brushRef="#br1" timeOffset="178776.2254">22142 12664 512,'0'0'42,"0"0"2,0 0-4,0 0-9,0 0-10,0 0-5,-85-55-3,62 51-2,-3 4 0,0 0-1,-1 4 0,0 4-1,2 2-1,-1 2 0,1 0-1,2 3-1,2 2 0,2 0 0,1-1 0,4 1-1,-1 1-1,4 3-1,-1 3 1,4 4-2,-1 4 0,0 5-1,-1 4 1,1 3-3,1-1 4,-2 0-3,2-3 1,1-1 3,3-4-4,2-2 3,2-5-3,0 1 0,8-5 1,2 0 0,6 1-1,0-3 0,4-1 1,1-1-1,1-3 0,1 0 0,0-3 1,2 0-1,-1-1 1,0-1 2,2 0-2,1-4-1,1 1 0,-1-4-1,0 0 2,1-2 1,-1-3-1,2 0 0,0 0-1,-1-3-3,1-4 4,1-1 0,-1-2 1,0 1 2,-2-1-3,1-2 0,-4 0 1,1-3 0,-1-2 0,-3 1 2,0-2-4,-2 0 1,-1 1-1,-3 2-1,-1 0 2,-3 0-1,2 1 1,-4-1 0,-2 3 1,0 0 1,-2-4 0,-3 0 0,3-6 1,-2 2-3,-3-4 4,0 1-4,0-5 2,-5-2 2,-3 1-2,-2-5-2,-2 1 1,2-1 0,-2 2-1,2 6 2,4 6-3,2 5-1,0 4 1,3 7 1,-4-8 0,4 8 3,-4-5-3,2 2-1,-3-3 0,-1-2 1,-3 0 0,0-3 0,0 1 0,-3-1-1,1 1 0,0 1-2,0-1-1,3 5-3,-2 0-4,5 3-5,-3 1-10,-1-1-14,0 1-51,-5 1-153,5 1-79</inkml:trace>
  <inkml:trace contextRef="#ctx0" brushRef="#br1" timeOffset="181271.3681">23139 4756 539,'0'0'42,"0"0"-3,0 0-7,0 0-6,0 0-3,0 0-5,0 0-5,0 0-3,0 0-4,-42-10-2,42 10-1,0 0-2,1 0 2,16 0 0,9 3 0,11 3 0,5-1-1,1-2 0,6 0 0,2-2 2,-2-1-2,2 0 1,-1 0 0,-3 0 1,-3 1 1,-5 1-1,-5 0 1,-10-1-1,-3-1-1,-7 2 1,-1-2-1,1 0 0,-2 0 1,1 0-3,-1 0 0,-2 0 2,1-3-3,0-1 1,-7 2-2,0 0-2,-4 2 2,0-1 0,0-4-2,-6-1 0,-8-1-1,-11-3-1,-4 7 1,-4 0-1,-3 2 2,-1-1 1,2-1 1,6-2 0,3 0 1,7-3 0,2-3 1,2 0-1,1-1 1,5 2 0,-1-1 0,3 3 1,1 1-1,2 0 1,1 2 0,1 2 1,2 3-1,-1-2 2,1 2-2,0-1-1,-2 0-1,2-2-1,0 3 0,0 0 1,0-2 1,14 0 1,9 1 0,7-1-2,6 0 3,4 1-1,1-1 0,3 1 2,-3 1-3,-3 0 1,-5 0 0,-4 0-1,-6 4 0,-7 0-1,0 1 1,-3 0-1,-3 0 0,3 2 1,-6-4-1,-2-1 0,3 3 1,-3-3 0,-2-2 0,1 4 1,-4-4 0,0 0-2,0 0 2,0 8-2,0 5 2,-7 6 0,-9 11 0,-3 0-2,-9 4 1,-3 7-2,-8 1 1,0 3-1,0 2 1,-1-2 0,3-6 0,7-6-1,8-6 1,8-8 0,6-9 0,5-5 1,3-5-1,-1 0 1,1 0-1,0 1-1,-2 1 2,2 0 2,0-2-3,0 3 1,0-3 0,0 2-1,0 0-2,0-2-1,0 0-4,0 1-18,0-1-45,0 0-124,0 0-128</inkml:trace>
  <inkml:trace contextRef="#ctx0" brushRef="#br1" timeOffset="182926.4628">24021 12838 363,'0'0'48,"0"0"8,0 0 0,0 0-6,0 0-8,0 0-9,0 0-8,0 0-7,0 0-3,-21-34-1,19 31-3,-2 1 0,-4-5-3,5 4 1,0 1-1,-4-5 0,3 6 1,-2-1-1,-6 0-5,7 2-1,-10 0-2,-1 0 0,1 5 1,1 2-1,0 0 0,7-1 0,-2 0-2,2 0 1,4-2 1,-4 3-1,5-3 1,-1-1 0,2 1-2,1 3 2,0 5 0,0 4-3,0 1 4,3-2-2,1-1-1,2-4 1,0 4 1,-2-6 0,2-1-2,0 3 1,0-3 0,0-2 0,2-1 3,1 1-2,0-2-1,2 0 2,0-1-2,8-2 2,-6 0 2,6 0-2,-3 0 1,-3 0-1,3-2-5,-5-1 4,-6 1 1,5 1-1,-4-1 3,5-1-1,-2 2-2,-2-3 0,2 0 0,-4-1 1,3-2 2,-4-1-1,3-6 0,-3 2-1,1-4-1,-2 0 3,-2 4-3,1-5 5,-2 6-1,0 0 2,-5-4 2,-5 4-2,-1-5-2,-4 5-2,-1 1-2,5 3 1,-5 2 0,7 0 0,-4 2-2,3-1 1,4 4-3,2-2 2,4 2 0,-2-2-1,2 2-2,-1 0 0,-1 0-3,-4 0-1,1 0-5,1 0-11,-1 2-18,5-2-38,-1 0-56,1 0-153</inkml:trace>
  <inkml:trace contextRef="#ctx0" brushRef="#br1" timeOffset="183512.4963">24417 12448 431,'0'0'15,"0"0"5,0 0 2,0 0-3,0 0-1,0 0-4,0 0 0,0 0 6,0 0 1,0 0 5,2 87-1,-2-56-1,0 6-4,0 2-7,1 3-1,2 0-6,-2 4 2,2-2-4,3 1 2,0-5-1,0 0 0,2-5 0,-1-3 1,-1-7 0,0 0 3,-2-11 0,1 1 0,-1-6-3,-3-4 1,1-2-4,-2-3 0,0 0 0,0 0-2,1 2 1,-1 0 1,2 4 0,-1-2 0,1 3 0,-1 1-3,-1-1 3,0-1-5,0 0 3,0-1-1,0 0 0,0 2 1,0-1-1,0-6 1,0 0 0,0 0 1,0 1 0,2 1 1,-2-1 0,0 0 1,0 1-2,0 5 0,0-2-1,0 1-1,0 1 1,0-3 0,0 2-1,0-1 0,0 0-1,0-5-3,0 0 3,0 0-2,0 2-2,0-2 0,0 2-5,0-2-9,0-4-22,0-7-39,1-11-83,2 0-142</inkml:trace>
  <inkml:trace contextRef="#ctx0" brushRef="#br1" timeOffset="184139.5322">24994 12824 408,'0'0'54,"0"0"3,0 0-3,0 0-5,0 0-10,0 0-9,0 0-6,0 0-4,0 0-4,0 0-2,-29-65-5,25 64-2,-7 1-4,4 1 0,-4 10 0,-2 3-1,2 1 0,3 2-2,1 3 1,2 2 0,4-6-2,-1 3 2,1-2-1,1-5 1,0 8 0,0-3-1,0-5 1,4 3 0,2-3-1,-1-4 1,4 3-2,3-3 0,3-1 2,3 1-2,-2-4 1,0-2-1,3-2 0,-2 0 1,6-6 2,-2-5-1,-5-1 1,-1-5-1,-3 0 0,-3 2 0,-2 1 2,-3 2-1,-2 0 1,-1 0 0,-1-1 2,0-4-1,-7 2 1,-4-5-1,-1 5 1,-2 0-2,-1 3 1,5 2-2,-3 3 1,4 2-1,5 5-1,-9-2-2,0 2-4,-6 4 0,-3 5-6,3 5-2,2-1-7,7-1-11,0-1-27,5-3-38,1-5-89,1 0-108</inkml:trace>
  <inkml:trace contextRef="#ctx0" brushRef="#br1" timeOffset="184659.5619">25370 12405 459,'0'0'46,"0"0"1,0 0-5,0 0-3,0 0-12,0 0-3,0 0-8,0 0 0,0 0-5,-3-41-2,3 40-2,0 1 2,0 0-1,0 10 0,0 10 1,1 6-4,2 3 2,0 4-7,0 5 3,1 3-3,1 4 0,1 3 1,2 0-1,-1 1 3,-1 1-1,0-3 3,-3-1-1,1-2 1,-4-3 0,1-7 1,-1-8-1,0-5-1,0-5-2,0-4-1,0 0 1,0-7-1,0 0 0,0-5 0,0 0-3,0 0 1,2 2-1,-2 0 1,1-1-1,-1 1 0,2 0 2,-2-2-7,1 0-6,-1 0-13,3-2-26,0-13-41,0-2-99,3-8-106</inkml:trace>
  <inkml:trace contextRef="#ctx0" brushRef="#br1" timeOffset="185199.5928">25770 12671 558,'0'0'42,"0"0"-1,0 0-7,0 0-8,0 0-6,0 0-5,0 0-4,0 0-1,0 0-1,0 0 0,-24 3 0,16 10 0,0 4-3,1-5 0,1 3-1,1 0-1,2-2-2,1 5 0,0-1-1,1 1 0,1 6-1,0-2 0,3-1-1,4-2 1,2-2-2,2-2 2,1-3-2,2 0 1,-2-5 0,1 0 0,4-7 0,2 0 1,3 0 1,-1-7-1,1-3 1,-3-2-1,-1-2 1,1-1-1,-4 1 2,-2-2-1,-6 4 0,-1-2 1,-3 6 0,-2-5-1,-1 3 3,0-2-3,0-7 2,-7 2 0,-3-5 2,-3 0 0,-2 5 2,-1 0-2,2 2 1,2 4-2,5 4-3,0 3 1,2 3-1,0-1-2,-5 2-1,2 2-1,-3 8-3,-2 5-2,4 2-3,1 1-3,2-4-7,1-1-12,1-1-23,3-2-31,-1 2-58,2-1-142</inkml:trace>
  <inkml:trace contextRef="#ctx0" brushRef="#br1" timeOffset="185652.6187">26130 12331 558,'0'0'40,"0"0"3,0 0-3,0 0-4,0 0-7,0 0-8,0 0-4,0 0-3,0 0-4,0 0 0,-14-40-5,14 40-2,0 0 0,0 0-2,0 10 2,1 10-1,6 7-1,-2 5 1,-1 7 1,0 3-5,1 5 4,1 4-5,1 0 3,-1 4 2,-2 1-2,2-2 3,0-3-2,-2-3 0,1-4-1,0-4 1,-1-5 0,-1-5 0,0-9 1,-1-1-1,-2-9 0,0-4-1,1 0-1,-1-7 2,0 0-1,0 0 2,0 0 0,2 2 0,-2-2-2,0 1 0,0-1-4,0-1-2,0-6-8,-3-7-15,0-8-35,1 2-50,-1-8-133,3 4-58</inkml:trace>
  <inkml:trace contextRef="#ctx0" brushRef="#br1" timeOffset="186263.6537">26499 12642 637,'0'0'48,"0"0"-7,0 0-8,0 0-9,0 0-6,0 0-4,0 0-4,0 0 0,0 0-2,-17-25-3,17 6-1,1-3-1,9-7 4,-1-2-6,0 0 5,0 0-3,0 3 1,-3-1 1,-1 12-1,-1 0-1,-3 8-2,2 3 1,-2 2-2,-1 4 1,2 0-2,-1 9 1,4 9 0,-1 8-2,-1 6-1,0 2 4,-2 3-3,1-2 2,1-1 0,0-5-1,-1-9 1,1-4 0,-1-5-1,-1-6 0,2 4 1,-2-4 0,4 2 1,2 4-2,-1-6 0,4 8-1,-3-1 1,-1 2 0,1 3 2,-1-2-3,-2-1 0,-2-4-2,-1-5-2,1 0-4,-2-5-1,0 0-2,0 0-1,0 2-5,0-2-12,-2 0-14,-5-5-24,-7-5-30,5 1-64,-7-3-107</inkml:trace>
  <inkml:trace contextRef="#ctx0" brushRef="#br1" timeOffset="186575.6715">26511 12811 668,'0'0'45,"0"0"-5,0 0-6,0 0-10,0 0-8,0 0-8,0 0-4,0 0-1,0 0 0,0 0 0,-9-5 1,21 3 0,6-5 0,5-1-1,2-1 0,0-1-1,1-2 0,-2 0-2,-1-1 0,-4 2 0,1 3-1,-6 3 1,0 0-1,-5 2 1,-5 2 1,6-2-1,-6 1 2,1 1-2,-1-1 1,-1-1-1,1 1-1,2 1 2,-2-1 1,-2-2-2,0 1-1,1 0 0,0 0-3,-3 3-1,0-6-6,2 1-10,-2 0-18,0-2-45,0 4-59,-3 0-161</inkml:trace>
  <inkml:trace contextRef="#ctx0" brushRef="#br1" timeOffset="187175.7059">27183 12068 497,'0'0'55,"0"0"-4,0 0-5,0 0-11,0 0-13,0 0-8,0 0-6,0 0-1,0 0 0,0 0 1,-12 58 3,18-22 0,2 7-1,0 6 0,-1 5-6,2 6 1,-1 6-3,0 4-3,-3 2 2,-2 0-2,-1-1 1,-1-3 4,-1-8-3,0-6 4,0-8-2,2-8 2,-2-12 1,1-5 0,-1-9 0,0-6 3,2-1-5,-2-5 0,0 0 0,0 0-2,0 3 0,1-2 1,-1 0-3,0 1 0,0 0-2,0-1-3,0-1-1,0 0-5,0 0-13,0 0-23,0-15-42,0-5-70,3-10-140</inkml:trace>
  <inkml:trace contextRef="#ctx0" brushRef="#br1" timeOffset="187564.7281">27514 12603 646,'0'0'38,"0"0"-1,0 0-1,0 0-9,0 0-8,0 0-6,0 0-4,0 0 2,1-93-5,1 68 2,2 1-6,-1 9 1,0 0 0,0 8-3,-2 2 1,2 2-1,0 3-1,4 0 1,3 10 0,2 7 0,-3 5 1,-2 2-2,-2 3 2,0 2-4,-1-2 1,1-1 2,-2-7 0,1-3-1,0-5 1,-1-1 1,0 0-1,-2-6 0,1 0 1,-2-4-2,0 0 0,0 0 1,0 2-3,1-1-3,-1 7-4,0 3-6,-3 4-10,-3 2-12,-2 0-20,2 0-20,0-5-28,2 3-33,2-6-41</inkml:trace>
  <inkml:trace contextRef="#ctx0" brushRef="#br1" timeOffset="187852.7446">27505 12807 530,'0'0'67,"0"0"-10,0 0-15,0 0-12,0 0-10,0 0-5,0 0-5,0 0-4,0 0-2,0 0-1,-12-1 0,12 1 2,0-5-2,12 1 0,5-4-2,5-1 1,1 1-2,0 3 0,-1-2-1,-1 2-1,-6 3 0,1 0 0,1 2 2,-5 0-1,7 0 2,-9 4-2,0-1 0,-1 1 1,-5-3-2,1 1 2,-5-2 2,0 0-2,0 0 0,1 0 0,0 2-3,1-2 3,-1 0-3,1 0-4,-1 0-7,-1 0-17,0-4-33,0-4-39,0-1-113,-4-3-63</inkml:trace>
  <inkml:trace contextRef="#ctx0" brushRef="#br1" timeOffset="191955.9793">27858 12061 249,'0'0'38,"0"0"-4,0 0 2,0 0-4,0 0-2,0 0-4,0 0-3,0 0 2,0 0 10,0 0 1,-9-17 2,8 16-4,0 1-10,-1-2-5,1 2-10,-4 0-3,-2 7-4,-2 13 0,-1 6 0,4 8-1,3 2 0,3 5 1,0 1-1,0 2 2,0-4-1,0 0 0,2 1-1,1-2-2,0-1 2,0-2-3,0-1 2,2-2 0,-1-4 1,1 0 1,-2-1-1,1-3 2,-1 0-1,0-3 1,-1-5 0,0-1 2,1-6-2,-3-4 2,1 0-2,-1-6 1,0 0 0,0 0 0,0 1 1,2 1-1,-2 0 1,0-1-1,0 1-1,0 0-1,0-2 0,0 2-1,0-1 0,0 1-1,0 0-1,0-1 0,0 1-3,0-1-1,0 1-2,0-1 0,1 5-1,1-1-5,-1 1-10,1-2-22,-2-4-31,0 0-59,0 0-137</inkml:trace>
  <inkml:trace contextRef="#ctx0" brushRef="#br1" timeOffset="192479.0092">28109 12363 479,'0'0'27,"0"0"13,0 0 5,0 0-2,0 0-9,0 0-11,0 0-6,0 0-6,0 0-4,0 0 0,-79-5-3,69 18 0,4 1-3,2 6 1,-1 6-1,1 1-2,4 1 3,0-1-5,0-1 3,4-1 0,1-5-1,-2-3 1,1-1 0,2-4 0,-2-4 0,5 3-1,-4-4 0,3-3 0,1 1 0,0-5 0,2 1 0,0-1-1,5-1 2,-7-4-1,7-1 2,-5-3 0,-3 2 0,3-3 0,-4 0 1,-1 1 1,0-3 3,-2 4-3,0-4 2,-1 3 0,-1-1-1,1-7 1,-2 5-3,-1-8 6,0 1-3,0 1 5,-6-7-3,-2 3-1,-1 2 0,-1 1-2,3 7 0,-3 2-1,5 2-3,2 6 1,0-3-2,3 5 1,-1 0-7,-3 0 0,-3 0-7,-4 0-7,-2 6-9,5 0-20,1 0-21,5-4-49,-2-2-130,1-2-5</inkml:trace>
  <inkml:trace contextRef="#ctx0" brushRef="#br1" timeOffset="193696.0788">28514 12087 175,'0'0'45,"0"0"-3,0 0 1,0 0-2,0 0 1,0 0 0,0 0 0,0 0-2,0 0-2,-8-73-3,8 67-5,0 0-3,0 0-5,0 1-3,0 5-3,-2-1-1,2 1-3,0-2-4,0 1-2,0 1-3,0-2-1,0 2 0,-1 2-1,-1 13 1,-1 9-1,0 11 2,2 6-2,-1 3 1,2 1-2,0 4 2,0 2-4,0 2 4,2 0-2,2 4-3,1-1 6,-1-2-5,1-5 4,-1-3-2,1-4 0,0-4 0,-2-2 0,1-7 1,-2-7 0,-1-4 2,0-6-1,1 0 2,-2 0-1,0-6 1,1 1-1,-1-7 0,0 0 0,0 0-2,0 0-1,2 3 0,-2-3 0,0 2 2,1 0-1,-1-1-1,0 1-3,0 0-1,0-2-3,2 0-5,-2 0-12,1-12-21,2-5-40,1-9-72,-1-3-125</inkml:trace>
  <inkml:trace contextRef="#ctx0" brushRef="#br1" timeOffset="194216.1085">28835 12429 367,'0'0'55,"0"0"9,0 0 1,0 0-12,0 0-5,0 0-10,0 0-6,0 0-5,0 0-4,0 0-5,10-7-4,-8-1-5,-1 3-1,1-9-2,-1-6-1,3 1 0,-1 2-2,2-1 0,-2 7-1,0 0-1,-1 1 0,0 5 0,1 0 0,-3 5-1,0 0-1,0 0 1,6 0-1,2 2 1,1 8 1,1 6-2,-3-4 1,-3 3 0,1-1-2,-4-2 2,2 6 1,0-1-1,0 0 2,0 4 0,1-1-4,0 0 4,-1 0-5,0 0 4,-1-5-1,1 0-1,0 1 1,-2-4-2,1-2-2,-1-3-4,-1-7-6,0 0-8,0 0-18,0 0-24,0 0-21,-1-14-30,-7-8-27,-2-5-38</inkml:trace>
  <inkml:trace contextRef="#ctx0" brushRef="#br1" timeOffset="194496.1246">28774 12542 498,'0'0'61,"0"0"-7,0 0-9,0 0-8,0 0-11,0 0-9,0 0-3,0 0-2,0 0-3,0 0 2,15 8-3,5-8-4,8 2 0,-4-2-4,1 0 1,-8 0-1,3 0 0,-2 0 0,-1-2 0,2-1 0,-5-1 0,-3 1 1,-1-2 0,0 0 0,-6 5-1,2-2 0,-6 2 0,4-3-1,0 1-1,1 0 2,-1 0-4,-4 2-3,0-1-4,0 1-6,2 0-9,-1 0-15,1 0-33,-2 0-52,0 0-153</inkml:trace>
  <inkml:trace contextRef="#ctx0" brushRef="#br1" timeOffset="194916.1486">29220 11928 504,'0'0'34,"0"0"7,0 0 1,0 0 1,0 0-12,0 0-10,0 0-8,0 0-5,0 0-2,-12-5 2,12 30 2,0 10 0,2 4 2,-2 7-3,0 1-2,0 5-2,0 6-1,1 3-2,2 1-1,3 4 3,0-3-2,-1-5 3,1 0-1,2-7-1,-2-4 1,2-4-2,-2-2 2,0-9-3,-2-9-1,0-5 0,-3-7-3,-1-6 3,2 0 0,-2-5-1,0 0 0,0 0-4,0 0-2,1 0-6,-1 0-10,0 0-13,0-7-28,0-7-40,0-4-74,0-1-103</inkml:trace>
  <inkml:trace contextRef="#ctx0" brushRef="#br1" timeOffset="195395.176">29534 12368 458,'0'0'40,"0"0"5,2-79-2,0 54-7,-2 8-9,3-2-10,-2 9-6,2-2-1,0 2 0,3 1 1,-3 1 0,-2 4 1,2 1-2,-3 3 0,0-2-2,0 2-2,1 0-1,5 0-1,2 3 0,1 11 0,2 4 1,-4 5 0,0 1-3,0 5 1,-1 0-2,0 0 1,0-2 0,-2-1-1,3-2 1,-2-6 0,-3-1-3,1-7 5,-1-5-5,-1 1 2,-1-6-2,0 0-1,0 0 1,0 0-6,2 1-2,-2-1-14,0 0-16,0-5-29,0 0-29,0-4-54,-2 5-111</inkml:trace>
  <inkml:trace contextRef="#ctx0" brushRef="#br1" timeOffset="195684.1925">29482 12564 654,'0'0'26,"0"0"-2,0 0 1,0 0-1,0 0-5,0 0-7,0 0-4,0 0-6,0 0 1,82-48 1,-59 39-3,-1-2 2,1 1-6,0 1 2,-1 0-1,-2 1 1,0 1 2,-7 2 0,5-2-1,-4 4 1,-3-1 0,0 1-1,-7 3 0,1-1-1,1 1 1,-1 0 0,1 0 2,-6 0-2,3 0 0,1 0 1,-1 0-2,1 3 1,-4-3 1,0 0-7,0 0 4,3 1-5,-2-1-16,-1 2-23,0-2-73,2 0-177,-2 0 0</inkml:trace>
  <inkml:trace contextRef="#ctx0" brushRef="#br1" timeOffset="197115.2744">22898 13701 468,'0'0'57,"0"0"-1,0 0 0,0 0-14,0 0-11,0 0-12,0 0-6,0 0-4,0 0-1,-26 0 0,26 0 1,0 0 1,0 1 2,12 1-3,5 1-1,7 0 0,1 1 0,2-3-1,2 0 0,3-1-2,2 2-1,4-2 0,4 0-2,1 0 2,5 0 0,3 0-1,4 0-1,4 1 1,3-1 0,3 0-1,4 2 0,2 1 0,0-2-1,3 3 1,-2-3-2,1 2 0,2-2 1,-1-1-1,5 0 0,2-1 0,0-5 2,4 0-2,2-1 0,1-3 0,2 1 0,-1 1 0,2 1 0,0 2 0,1 5 0,-1-3 1,-2 3-1,2 0 0,0 3 0,2 1 0,2-1 1,1-1 0,2-2-1,3 0 0,2-1 0,4-7 1,0-2-1,3-4 1,0-1-1,1-2 0,2-2-2,-2 3 3,3 1-1,-1 0 1,-3 3 0,0 3-1,-3 3 1,-2 2 0,2 3-1,-4 1-1,0 0 1,-1-1 0,0 1 0,-2-3 1,0-2-1,0 0 0,0-2 0,0-3-1,-3 3 2,-2-1-1,-1-2 2,0 1-2,0-1 0,-3-2 0,-1 3 0,-1 1 0,-2 1 1,-2 2-1,2 1 0,-3 1-1,0 0 0,1-2 1,-1 1 0,-3-2 1,3-2-1,-2-1 1,0-3-3,-2-1 2,1-5-1,-3-3 0,0 1 0,-4-4 2,0 2 0,-6-1 1,-2 2 2,-2 0-8,-3 2 5,-6 2-4,-4 5 1,-5 0 1,-3 4 0,-7 4 1,-4 1-1,-5 0 1,-8 1 0,-2 2-1,-4 0 1,-7-2 0,4-1 0,-4 3 0,1-2-1,-1 2 1,-6 0 0,0-2-1,0 2-1,1-1-7,-1-6-11,0-6-30,-4-3-97,-13-10-172,-8 0-16</inkml:trace>
  <inkml:trace contextRef="#ctx0" brushRef="#br1" timeOffset="198383.3469">23390 14962 307,'0'0'49,"0"0"6,0 0 2,0 0-5,0 0-7,0 0-4,0 0-7,0 0-7,0 0-10,0 0-3,-17 1-3,17-1-1,0 0 0,0 0 0,9 0 1,8 0-1,9-2 1,3-3-1,4 2 2,6-2-3,5 2-1,4-3-3,5 0 0,3 0 0,3 0-1,4 1 1,2-2 0,3 2 0,4 2-1,6 2-1,3 0-1,0 1-1,6 0 0,0 0 0,2 0 1,2-2-1,3 1 2,5-3-1,2-1 2,3-5-2,3 0-1,0-3 0,3 0 1,1 1 0,5 1-1,1-3-1,1 2 0,1-1-2,1 0 2,0 1 0,-2 2 1,-1-2-1,-2 0 0,-2 3-1,-1-2 2,-3 2 0,-1 0 0,-2-1 0,-2 0-1,-3-2 0,0 2 0,-1-3 0,-2 1 1,-2-2-1,-2 0-1,-3-1 1,-3 1 0,-1 1-1,-3 1 2,-3-2-2,0-1-2,-4 1 4,-1-1-3,-3 0 5,0 0-1,-4-1-1,3 3 1,-2-2-2,1-2 2,2 2 0,-2 0-1,2-2-1,-1 1 1,-4-1-3,0 2 3,-3-4-2,0 3 1,-6-1 0,-1 0 0,-3 1-1,-5 0 1,-3 3 0,-5 1 1,-5 0 0,-3 3-1,-5 1 0,-5 1-1,-8 5 0,1-1 2,-6 1-3,-7 0 0,3 2-2,-7 0-7,0-1-5,0 1-20,1-2-49,-1-3-147,-7-2-90</inkml:trace>
  <inkml:trace contextRef="#ctx0" brushRef="#br1" timeOffset="199571.4148">21186 14554 403,'0'0'38,"0"0"-3,0 0 0,0 0-5,0 0 0,0 0-4,0 0-1,0 0-1,0 0 2,-11-1 0,11 1 2,-1-2-5,1 2-3,-3-1-2,3-1-4,0 0-1,-1-3-2,1-2-2,-1-5-3,1-5 3,0 5-5,0-6 3,0 0-1,5 0-1,1-5-1,1 3-3,0 0 1,1 8-1,0 0-1,0 5 0,-1 4-2,3-2-2,1 5 0,6 3 1,0 9 0,4 8 1,-5 2-1,0 6-1,-6 1 5,-4 0-3,-1 3 3,-3-1-2,-2 1-1,0 1 1,-8 2 0,-1 1-1,-3 3-1,-2 2 0,-2 2 1,-1 1 0,-2 1-1,3-3 4,-1-2-3,2-8 3,2-5-1,5-9-1,2-7 2,4-6 0,2-5 1,0 0 2,-1 0-1,1 0 1,-6 0-1,-4-5-1,0-7 1,0-7 0,1 0-1,5-4 0,2 1 1,2 0-1,0 1 1,0-1-1,8 3 0,0 4-2,2 1 1,-2 4 0,4 3-2,-3 3 0,3 1-1,5 3-1,-1 0 2,4 0 0,-3 5 0,-3 4 0,0 1 0,-5-2-1,-1 1 3,1 1 1,-2-3-3,2 5 4,1-3-2,0-1-1,0-1 1,2 0-1,2 1 0,-1-2 1,3 0-2,-1-3 0,-4-2 0,1-1-2,5 0 0,-5-3-7,1-3-9,-3-3-19,-4 3-46,-6-3-71,0-5-153</inkml:trace>
  <inkml:trace contextRef="#ctx0" brushRef="#br1" timeOffset="200215.4517">21594 14682 487,'0'0'67,"0"0"-6,0 0-8,0 0-13,0 0-12,0 0-7,-25-95-7,26 74-1,6 1-2,5 3-7,4-3 2,1 6-5,4 4-2,0 5-2,0 5-3,-1 0-6,0 5 4,-3 10 6,-2 1-5,-5 6 5,-1 1-3,-4 0 1,-2 3 3,-3 0 0,0-3 1,-3 2 1,-4-5 3,3-4-1,-2-4 3,2-4 0,1-4 2,1 1-1,2-5-1,-1 0 0,1 0-2,-2-4 1,2-9-3,0-7 0,0-9 1,6 0-1,3-5 1,0-2-3,1 0 3,-3-3-5,0 3 4,1 6 2,-4 7-2,-2 10 2,0 8-1,-2 5-2,0-1-1,0 1 1,1 0-2,1 1 0,1 13 1,1 9 3,1 6-2,-1 3 3,0-6-5,3-1 0,-2-8 0,2-4-1,-3-4 2,4-4-2,2 1-1,-6-5-1,5-1-5,-3 0-11,3-1-20,2-8-38,-5 0-48,-1-6-125,-1 5-35</inkml:trace>
  <inkml:trace contextRef="#ctx0" brushRef="#br1" timeOffset="200663.4773">21744 14016 580,'0'0'26,"0"0"4,0 0 2,0 0-4,-96-56-3,70 49-7,1 0-3,1 4-2,1 3-3,0 0-1,1 3 0,2 4-2,0 3-1,0 2-1,2 0-1,-1 2 0,3 1 0,-1-1-2,1 1 2,-1-2 0,-2 0 0,3 1 1,-2-1-1,0 1 0,1-1 0,1 1-1,-2 1 1,1 1-2,1 2 0,-1 2-2,1-1 1,0 3 0,1-2 0,1-2-1,1-1 0,6-3-3,-3-2 4,6-4-2,1-3 1,-2 2 1,4-2-3,-1-1-1,1-1 1,1-3-1,0 5 0,0 0 1,0 2-5,6 5-7,0-4-9,6 2-24,1 0-35,-2-4-66,9 2-155</inkml:trace>
  <inkml:trace contextRef="#ctx0" brushRef="#br1" timeOffset="202191.5647">21643 14088 530,'0'0'53,"0"0"-1,0 0-8,0 0-9,0 0-11,0 0-9,0 0-8,0 0-6,0 0-1,-11 0 2,27 27-2,5 8 3,0 3-3,1 5 1,0 2-1,-1 0 0,-2 1 0,-2-2 1,0-3 5,-5-1-5,-3-6 3,-3-2-2,-2-12 1,-1-8 5,-3-1 1,0-5 4,0-1-1,0 1 1,-4-6-2,-5 0-1,-6 0 0,-3-5-3,1-6-1,1-2-2,1-3-2,5 1 0,3 3-4,2-2 4,4 4-7,1-3 6,0-3-1,0 1-1,6 1 0,1 1 1,3 1-1,5 1 0,3-3 0,0 4-1,2 2 0,-1 3-2,3 1-1,1 4 2,-2 0-2,0 9 2,-1 3-3,-4 3 0,0 5 6,-5 1-3,-1 5 5,-6 0-1,-2 1-1,-2 0 1,-4 0-1,-9-2 1,0 0 0,-7-3 1,-1-2 1,-4-1 1,-2-7-2,-2 0 2,0-5-1,2-2 2,5-4-1,5-1 3,4 0-1,3 0-1,-1 0 2,6-1-5,2-1-1,3 2-2,-1-2-3,1 2 3,0-1 0,0-5 1,0-2 0,0-2 0,1 0 0,1 6 0,-1-1 1,-1 5-1,1-5 1,3 3-1,-2-1 0,1 0-1,-3 3 0,3-4 0,1 4 1,1-4-2,6 3 2,1 1 0,-2 0-2,10 0 2,-4 0 1,-2 0-1,6 0-1,-2 0 0,1 0 1,1-5-2,0-2 0,-1 0 1,-4-1-2,-4 1 0,-1-3 0,-1-1 0,-5 2 1,5-4 1,-6 2 2,-2 5 0,-1-6 0,0 2 0,0-2-5,-6-2 5,-4 1-1,4 6 0,-5-5 0,-2 2 0,-2 3-4,-3-4 5,0 2 0,1 0-1,5 3 0,-2-1 0,5 3 0,0 0 1,0-1-1,4 2-1,1 1 0,-1 1-2,1-1-2,0 1 0,-2 0-5,6 1-2,-1-2-4,-5 2-6,0 0-9,0 0-10,-4-2-20,6 1-13,-4-5 2,-2-7 10,2-2 26,-2-7 20,1-2 12,0 0 7,2-1 8,-2-2 5,-1-3 8,-1 3 10,0-5 7,1 5-2,-1 1-3,4 8-4,1 3-1,1 6 0,4 4 0,-2 1-5,3 4-7,-1-2-9,1 2-6,0 0-2,0 0-4,0 2 2,1 14 0,8 9 3,1 7-1,0 2-1,2 3 0,-2 2 0,3 3 0,-3 2 1,2-1-2,-1 3 2,-1-2 4,-1-3-4,2 0 4,-2-5-3,-2-4-2,1-5 1,-1-8-1,-4-7 1,-2-7 0,0-2-1,1 1 1,-1 1 2,1-1 3,-2-4 1,0 0-1,0 0-1,0-9-1,0-6-2,-5-6 0,0 1 0,-2 5-2,2 1-1,1 5 1,2 3-2,-1-5 1,2 6-1,0 1 0,1-1 0,0-1-1,0 2 0,0-6-2,2 3-1,4-1-8,6-1 2,-4 4-5,4-3-6,-2 4-8,3 4-29,-1 0-59,2 0-175,-1 4-4</inkml:trace>
  <inkml:trace contextRef="#ctx0" brushRef="#br1" timeOffset="204251.6825">2670 8025 578,'0'0'34,"0"0"0,0 0-5,0 0-9,0 0-2,0 0-9,0 0-1,0 0 1,0 0-1,111-75 0,-59 53 0,9-1-1,4 1-3,4 3 4,-2-1-4,-2 4 2,-3 2-4,-3 0-2,-4 2 0,-7-1 1,-3 3 0,-9 0-1,-10 1 0,-7 2 0,-8 4 0,-6 2-2,-1 1-2,-4 0-5,-6 3-6,-10 11-8,-10 7-20,-7 8-23,-12 2-29,-3 6-41,-8 4-68</inkml:trace>
  <inkml:trace contextRef="#ctx0" brushRef="#br1" timeOffset="204500.6968">2665 8276 634,'0'0'20,"0"0"-5,0 0-2,0 0 0,0 0 2,0 0-1,0 0-1,87-8-1,-42-9-2,7-1-1,7-4-1,3 0 0,2-2 0,-2 2-3,-2 3-3,-6 2-2,-7 3-4,-4 5-2,-8 3-9,-12 3-33,-4 3-53,-8 0-189,-6 0-11</inkml:trace>
  <inkml:trace contextRef="#ctx0" brushRef="#br1" timeOffset="207475.867">22150 13911 490,'0'0'13,"0"0"4,0 0 9,0 0 0,0 0-1,0 0-4,0 0-3,0 0-2,0 0 1,-45-32 1,44 30-1,-2-1 3,-1 0-1,1 0-3,-5-1-4,4 1-1,-5-4 1,-2-3-4,-3 0 2,-6-2-6,2 2 1,-4-1-1,2 1 2,-2 3-2,1 2 0,4 2-2,-1 1 0,-4 2-1,2 0 1,-9 2-1,0 5-1,0 1 1,-1 1-4,-4-1 6,1 2-3,-4-3 5,2 2 1,2-1-1,0-1 0,-1 0 0,1-1-3,0-2 2,-1 3-2,3-1-1,-1 1 0,-3 4-2,2 3 0,0 2 1,-1 5 1,0 6-1,0 2 2,1 0-2,3 0 0,1-1 0,3-6 0,6-2 0,5-6 2,5-2-2,3-6 0,4-4 0,-3 7 0,5-4 0,-4 2-2,1 6 1,0-1 1,-3 5 0,1 4 0,0 1 0,0 3 0,0 1-1,1 1 4,-1-1-4,0-1 2,0-1-1,2-1 1,1-7 3,0 3-8,3-2 8,0-5-3,0 5-2,0-3 3,7 1-2,3 4-1,1 1 1,3 1 1,1 3-2,0 5 3,3 1-1,1 6-1,-2-2 0,0 2 1,0-2-1,0 2 2,0-4-3,-3-3 2,1-5-2,-2-4 0,0-2 2,0-5-1,0 1 0,-2-4 0,3 2-1,0-3 3,-1-1-2,3 2 0,-2 0 0,2-1-2,0-1 2,1 1 2,1 1 2,-1-3-3,2 2 4,-8-4-6,5 1 2,-7-3-1,3-2 0,0 1 1,2-2-2,4 0 0,-2 0 1,3 0 0,-3 0 0,3 0 1,1 0-2,3 0 0,-1 0 3,-1 0-1,-1 2 1,1 0-1,-1 1-1,2 2 0,-8-2 0,4-1 0,-8 1 0,3-3 1,1 0 0,-1 0-2,6 0 1,-1 0 0,5 0 0,0-7 0,-2 1 1,0 1-3,0-5-3,2 1 6,-1-3-5,-1 1 7,-1-1-3,-3 0-1,-1 1 1,-1 0-1,-1 0 1,-2-1 1,0-1-1,-1 0 1,-1-2-1,1-4 0,-2 1 1,0 0 0,2-2 0,-4 2-3,2 0 2,-3 4 1,1 1-1,-1-1 0,-2 4 1,2-4-4,-2 7 2,2 0 2,-2-2-1,1 0 1,1-5 0,-1 0-1,3-4 0,0 0 0,-2 0 0,0-4 0,0 1 0,2-4 1,-2 1 0,1-1-2,-1 0 2,0 5 1,-1 3-2,0 2 0,-2 3-3,-2 0 2,2 2-2,-1-2 4,-1 0 0,-1 0-2,2 0 3,-2-4-1,0-3-1,0 1 2,0-9-1,-3 3 1,-2-2 2,-1-1-2,2-1 1,-3-1-3,3-1 1,-1 1 0,2 7 0,2 3 0,-2 1 0,1 5 0,0-5 0,0 7-1,-2-1 0,1-6 0,-1 4 0,-4-7 0,3 3 0,-3-1 1,0-1-1,1-2 0,-1-1 1,2 2-2,1 5 1,1-1 2,1 5-4,1-2 4,-1 1-4,2 8 2,1 1 1,0 4 0,-3-5-1,1 0 1,-1 0-1,-1-2 0,0 4 0,0-4-1,-2-1 2,1 0-1,-1 1 1,2-1-1,-3 0 0,4 5 0,2 0-3,1 3 4,-3-3-1,0 1-1,0-2 3,0 1-4,3 3-1,-1-1 0,1 1-2,-2 0-2,1 0-3,-1 0-8,-1 0-9,-1 1-7,4 11-23,0 6-39,13 4-114,9 10-96</inkml:trace>
  <inkml:trace contextRef="#ctx0" brushRef="#br1" timeOffset="207851.8885">22481 14294 671,'0'0'26,"0"0"3,0 0-2,0 0-4,0 0-5,0 0-8,0 0-5,0 0-2,0 0-2,-23 10 0,23-10-1,0 0 0,0 3 0,4-2 1,8 2 0,7 0 2,-1 1-3,6 1 0,-1 0 1,0 0-2,-2-1 2,-4-1 0,0 0-1,-7-1 0,2-2-1,-1 2-1,-1-2 1,6 0 0,-7-2-1,4-5-2,-5 2-3,0 0-6,0-2-12,-3 0-22,2 0-31,-7-3-44,0 2-70,0-2-74</inkml:trace>
  <inkml:trace contextRef="#ctx0" brushRef="#br1" timeOffset="208102.9028">22439 14436 555,'0'0'41,"0"0"-1,0 0-12,0 0-8,0 0-6,0 0-3,0 0-2,0 0 3,0 0 7,0 0-5,3 13 0,13-8-5,3-1-2,4-1-1,0-3 3,2 0-5,-1 0-6,0 0 2,0 0-2,-5 0 0,-2 0 6,-3 0-6,-2-1-3,1 1-1,-3-3-11,0 0-12,-3-3-26,2-5-39,-4 2-84,0-6-109</inkml:trace>
  <inkml:trace contextRef="#ctx0" brushRef="#br1" timeOffset="208590.9307">22646 13996 610,'0'0'50,"0"0"-5,0 0-10,0 0-10,0 0-9,0 0-7,0 0-4,0 0-1,0 0-1,0 0 0,-3 4-1,15 10-1,5 5-1,1-5 3,0 1-2,1 0 1,-2-1-1,1-2 0,-2-1 0,-4-3 0,0-3 0,-4 0 1,-5-3 2,5 1-2,-4-1-1,-1 0 2,2-1-3,-5-1 2,0 0 1,0 0-2,1 0 1,3 4-2,2-3-1,1 6 2,0-3 1,-2 4 0,-1-1 2,-2-4-2,1 8 1,-3-1 1,0 7 0,0 4 0,-6 3 0,-3 4-1,0 3-1,-4 8 0,2 5 0,-3 4-1,0 3 0,1 3 0,-1-3-1,2 1 2,-1-5 3,3-6-3,1-7 0,-1-6 0,6-9-2,0-4 3,1-6 0,1-5-2,2 3 1,0-7-2,0 0-1,0 0 0,-1 1 0,1-1-1,0 1-2,-2-1-6,2 2-15,-1-2-32,1 0-87,-2 0-170,-1-4-12</inkml:trace>
  <inkml:trace contextRef="#ctx0" brushRef="#br1" timeOffset="213579.216">22877 7657 208,'0'0'18,"0"0"10,0 0 11,0 0 6,0 0 1,0 0-1,0 0-1,0 0 1,0 0 0,0 0-6,-20 32-6,19-32-11,-1-12-7,2-8-7,0-5-2,0-5-1,7-2-1,2-3 1,3-1-3,-2 1 2,0-1-1,3 1-1,-3 4 1,1 4 0,0 0 0,-4 11 3,0 2-4,-1 6 4,-5 3-1,2 3 0,-3 2-1,0-1-1,0 1-1,0 0-2,2-2 0,-2 2 0,0-2 1,1 2-1,-1-1 1,0 1 0,0-1 2,2 1-1,-2 0 0,0 0-1,0 0 0,0 0-1,4 0 0,5 14 1,5 7-1,4 12-1,0 6 2,4 5-2,-3 6 2,-1 3-1,1-2 1,-3-1-2,0-7 4,-1-3-3,-1-6 3,-2-6-1,-1-6 0,-1-1 0,-3-8 1,-1-1-1,0 0-3,-1-2 6,3 4-5,-4-6 5,1 3-4,1-2 0,-3 0 0,1 2 0,-3-6-1,2-1 0,-3-4-1,0 0 1,0 0 1,1 1 0,-1 1 0,2 0 0,-2-1-1,0 1-1,1-2 1,-1 3-3,0-3-5,0 0-3,0 1-6,0-1-7,-3 0-2,-4 0 0,-6 0-1,1-1 5,-2 1 2,-4 0 4,2 1 8,-8 5 3,5 2 2,1 1 2,-2 0 2,1 0 2,-1-1 2,6 0 2,-1-3 4,0 0 0,4-2 2,-4 1 2,5 0-1,6-3 3,-1 1-2,5-2-3,-1 0 1,1 0-5,-2 1 0,1-1-3,0 0-1,-1 2-1,2-2 0,0 0 0,0 2 2,12-2-1,8 0 0,7 0-1,2-7 0,3 2-1,0-5 1,0 0-1,-2 1 1,0 0 0,-2 1-2,-2 0 1,-9 2 0,2 3-2,-7 0 1,-1 1 1,-1-1-2,-5 2 0,1 1 1,-6 0 2,0-2 0,0 2 0,1 0 0,1-1 1,-1 1-1,0 0 1,2-3-1,-2 3-1,1 0-1,-1 0-2,1 0 1,-1-2-1,1 1-3,-1-1-2,2-3-7,0 1-18,-1 0-27,0 0-48,1 0-82,0 1-101</inkml:trace>
  <inkml:trace contextRef="#ctx0" brushRef="#br1" timeOffset="223078.7594">28472 14463 18,'0'0'35,"0"0"11,0 0 10,0 0 4,0 0 0,0 0-4,0 0-4,0 0-5,0 0-5,0 0-2,-26 7-7,25-7-1,-1 0-6,2 0-5,-1 0-2,1 0-6,-1 0-3,1 2-5,-2-2-1,2 0-2,0 0 0,0 0 1,0 0 0,2 0 1,9 0 1,5 0 2,4-4 3,1-1 0,0-1 2,1-2-2,1 0 1,2 1-5,1-1 2,0 4-5,1 0 0,0 2 1,1 2-3,-2 0 0,3 2 1,3 3-3,2 0 2,1 1 0,3-1 1,1-4 3,3 0-2,-2-1 2,1 0-1,-1 0 1,-1-2-1,-1-3 4,0 0-4,-3 1-1,-1-1 0,-4 1-6,-1 1 5,-3-1-2,2 2 0,-4 0 1,2-1 0,-1 2 2,-1-2-2,0-1 2,2 1-2,0-1 1,1 0 1,0 0-2,2-4 2,2-1 0,-1-1-1,0 0 2,-1-4-1,2 2 0,-2 0-1,1-1 1,0 1 0,-1 2 0,2 2-2,-4 2 0,2 1 0,-2 2-1,0 3 0,0 0 0,2 0 0,-2 0 1,2 0-1,0 0-1,2 0 1,-1-1 0,0-2-1,2 0 3,-1-2-3,-1 2 1,2 2 0,-3-3-1,-1 2 1,1 0 1,-1-1 1,-1 3 1,1 0-1,-1 0-1,-1 0-1,2 0 0,-2 2 0,1-2 0,1 0 0,1 0 1,0 0 0,2 0 0,4-3-2,0-2-1,2-1 2,1 0-1,-2-1 1,0-1 0,1 1 0,-4-2 0,3 4 0,-5-2 4,3 2 0,-4 2 1,0-1-1,-2 1-4,-2-2 1,-4 3-2,-5-1 1,1 1 0,0-1-1,-6 1 1,8 0-1,-1-1 0,-8 1 1,7-1 0,-10 1 0,-3 1 1,4-3-1,-4 3 1,-1 0 0,1 0-1,-5 1 0,0-2-1,0 2 1,1 0 0,1-2 0,-1 2 0,1 0 0,-1-1-1,1 1 1,-1-2 0,1 2 1,-1-2 1,0 2-2,1 0 1,-2-1-1,1 1-1,-1 0 1,2-1 2,-2 1-3,2 0 1,-2-2-2,2 2-3,-2 0 3,0-1-6,1 1-6,-1 0-14,0-2-35,0-7-93,0-9-160</inkml:trace>
  <inkml:trace contextRef="#ctx0" brushRef="#br1" timeOffset="270535.4738">870 10568 759,'0'0'18,"0"0"3,0 0-1,0 0-6,0 0-3,0 0-11,0 0 2,-42-92-6,42 72 2,10 1 0,5 2 2,3 2-2,3 3 0,3 2 0,1 5-2,1 5 2,0 0 0,-3 11 1,2 3 1,-4 3-1,-4 3 1,-3 1 4,-4 3-6,-3-2 6,-4 4-3,-3 1 1,-2-1 1,-6-2 1,0-6 1,1-3 1,3-5-1,-1-3 0,0 1-1,2-4 1,1 0 2,2-4-4,-1 0-1,1 0-3,0 0-1,0 1 0,0-1 1,16 0 0,10-1 0,11-3-4,5 0-2,4 4 3,-2 0 0,-2 4 4,-8 6 1,-3 5-2,-9 5 1,-5 5 1,-7 4 0,-4 5 0,-6 4-1,-1 1 1,-11 0 2,-7 2-3,-4-2 5,-5 0-3,-2-7 1,-2-5 1,0-7 6,-2-4 1,1-5 2,2-6 1,6-3-5,2-2-3,8 0 1,0-5-4,6 3 0,2-1-2,-1-4 0,5 5-2,0-1-1,0-1 1,3 4-1,-2-1 0,2 1-1,0 0 0,0-1-1,0 1-3,2 0-5,4 0-10,-2 0-18,6 0-50,-3 0-129,6 0-90</inkml:trace>
  <inkml:trace contextRef="#ctx0" brushRef="#br1" timeOffset="271143.5085">1499 10135 697,'0'0'29,"0"0"-6,0 0-3,0 0-8,0 0-3,0 0-3,0 0-1,37 93-1,-13-41 0,2 4-4,0 1 2,0 1 3,-2-4-3,-5-6 6,-3-9 1,-6-7 2,-3-13 5,-3-7-1,-2-7 0,-2-5-1,0 0 0,0 0-2,0 2 0,0 0-2,0-2-2,-13 0-2,-2-4-3,-5-4 1,9-1-3,-1-1 0,6 3-1,3 4-2,2-1-1,1-1 0,3-2 0,10-3 1,4 2 0,8 1-2,2 5-2,4 1-2,0-1 1,0 0 1,-2 1 2,-2 1-4,-5 0 0,-5 0 1,-4 1 1,-4 3 5,-5 3 0,-1 6 1,-3 6 4,-1 8-4,-8 5 5,-7 3-1,-1 2-3,-4 0 3,1-1-4,-1-2 2,0-5 2,1-4 0,7-10 1,5-8-2,5-3-2,3-4 0,-2 0 0,2 0-2,-1 0-1,-1 0 0,1 0-3,-2 0 0,-1-4-3,1 0-5,-2-6-8,4 4-13,-1-1-23,-2-7-48,3 6-106,-2-4-87</inkml:trace>
  <inkml:trace contextRef="#ctx0" brushRef="#br1" timeOffset="271996.5573">1760 9840 689,'0'0'29,"0"0"6,0 0-7,-86-76-4,60 59-8,-5 1-4,1 1 1,-2 2 1,-3 1-3,-2 0-2,-6 1-2,-5 4-2,-7 0-1,-4 7 4,-1 0-2,-3 10-1,-1 7-2,-4 6-5,-1 8-1,1 6 2,1 8 4,4 3-2,3 4 4,4 4-2,4 2-1,4 0 3,2 4 0,5-2 2,4-1-3,5-1 2,6-5-5,6-2-4,7 0 5,4-1-3,8 3 2,1 4 1,10 4-2,4 3 2,5 3 0,0-1 0,4 0-2,0-1 0,2-4 2,1-3-2,0-5 4,3-3-4,0-6-3,3-2 2,5-6-1,3-1 2,5-4 2,6-5 0,4-4-1,4-3 1,5-2-1,7-4 1,4-2-5,1-3 0,2-4-1,-4-1 1,0-1 4,-3-2 0,-2-4 1,-3-4-1,-3-7 0,-4-3-1,-4-4 2,-1-7-5,-3-6 3,-1-5-3,-4-4 1,-4-2 2,-3-2 0,-7 0 2,-5-2-2,-6 0 2,-3 2-3,-5 1 0,-3 4 1,-2-1-1,-4 4 2,-3 0-1,1-1 1,-2 3-2,0-1 2,0 1 0,0-7 0,0-3-1,-4-1-3,-1-4 3,-2-2-2,-2 0 2,-1-1 2,-3 0-2,-3 0 3,-2 3 0,-3 0 1,-2 4 0,-3 5-1,-1 4-1,-2 3 5,-2 4-2,-2 4-2,-2 3 1,-1 2-6,-3 2 3,-1 4 0,-2 1-1,-4 5 0,1 2 1,-1 1 0,2 2 0,1 2 1,1 0-2,0 2-1,-4-2 1,1 1-1,-1 1 5,2 3 0,-1 0-1,0 0-1,-1 3-6,6 2 0,5 2-2,6 3-4,10-3-7,5 0-15,5-2-32,5-3-124,0 1-137,5-3-9</inkml:trace>
  <inkml:trace contextRef="#ctx0" brushRef="#br1" timeOffset="272536.5882">2887 9637 747,'0'0'21,"0"0"0,0 0-3,0 0-7,0 0-6,23-83-2,1 71-3,4 6 0,4 6-1,-2 1-3,0 14 1,-2 7 0,-6 6-2,-5 4 4,-5 1 0,-7 3 3,-3-1 4,-2 1 1,-3-1 2,-6-3-3,2 0 2,-2-7-6,1-1-1,3-7-3,2-7-6,2-6-9,1-4-32,0 3-58,0 2-189,3 2-12</inkml:trace>
  <inkml:trace contextRef="#ctx0" brushRef="#br1" timeOffset="272801.6034">3384 10213 784,'0'0'27,"0"0"-6,0 0-7,0 0-10,0 0-2,0 0-3,0 0-1,0 0-6,0 0-22,0 0-105,77-47-167,-73 33-23</inkml:trace>
  <inkml:trace contextRef="#ctx0" brushRef="#br1" timeOffset="290084.5919">1346 11185 580,'0'0'22,"0"0"1,0 0 1,0 0 2,0 0-3,0 0-4,0 0-4,0 0-5,-65-25-2,59 25-2,0 0 0,6 0-2,-2 0 0,2 0-2,-1 0-1,-1 0 0,2 1-2,0 11 5,0 7-5,12 6 5,5 0-4,4 2 1,2 2 3,1 1-3,1-1 3,-2 2-1,2-3-1,1-1 0,0 1 2,1-2-2,4 3 1,2 0-1,3-2-2,0-2 1,2 0 1,-2-3 0,0 0 1,0-5-1,0 0-1,3 0-3,-1-2-1,1-3 1,-1 1 3,0-3 2,2-1 1,0 1-1,2-5 0,1 2 1,3-4-1,0 1 0,-2-2 0,-2 0-1,-1-2 1,-1 0-1,-4 0 0,0 0 0,-1 0-3,0 0 1,0 0 1,-2 0-1,-2 0 1,-3 0 0,1-2-3,-3-1 3,2 1 0,-2-2 0,-2 0 0,1 0 0,-2 0-1,0-1 3,-1 0-3,-8 1 1,2-1-1,-6 2 1,0 0-1,0-1 0,-5 2 2,5-1-2,-5 2 1,0-1-1,-1 0 0,-4 2 1,0-1-1,0 1 1,2 0 0,-1-2 0,1 2 0,-1 0 1,-1 0 1,0-6-2,-1 0 0,-8-7 0,-8-1-3,-2 0 2,-4 1-1,-3-3 0,1 0 0,2-1 2,1 2-2,3 0 2,1 0-1,3 1 0,5 3 0,3 5 1,4 3-1,-1 1 0,1-1 0,0-1 0,0 3-1,3 1 2,-2-2-1,2 2 0,-1 0 4,-1-1-4,2 1 1,-1 0 1,1-1-3,-1 1 2,1 0 0,-3 0-1,3 0 0,0 0-1,0 0-1,0 0 1,10 2 1,5 8 0,3 1 2,1 0-2,0-1 1,-1 1-1,0 0 0,2-2 0,-1 0 1,-2-2-1,2 0 0,-1-3 0,0 0 0,2 0 0,-2 0-1,-4 0 1,-1 0 0,3-1 0,-6-1 3,4 4-3,-5-4 0,-4 0 1,-1-1-2,-4-1 2,0 0 2,0 0-3,2 2 1,-1-2 2,1 0-6,-1 2 6,1-2-3,-1 0 2,0 1 0,1-1-1,-1 0-1,2 1 1,-2-1-1,-1 0 0,2 3 2,-2-3-2,0 0 0,1 3-1,-1 2-1,0 6 2,-1 4 0,-6 4 0,0-3 1,-2 2-1,-2 2 2,-1 1 1,-1 1-4,-2 2 4,2-2-4,-1 0 1,2 0 2,2-2-1,0 0-1,3-6 0,2-1-3,2-3 2,2-6 1,-1 0 0,1 0 2,0 1-2,-1 0-2,2 2 2,0-7 0,-1 0 1,1 0 3,0 0-4,0 2 1,0 0-1,-3-1-1,3 1 2,0-2-3,0 1 2,0-1-2,0 1-2,0-1-3,0 0-5,0 3-8,0-3-21,0-8-39,4-6-165,2-3-70</inkml:trace>
  <inkml:trace contextRef="#ctx0" brushRef="#br1" timeOffset="294687.8552">3743 11485 506,'0'0'34,"0"0"2,0 0 3,0 0-8,0 0-8,-12-95-9,12 78-6,4 1-3,4 1-1,0 1-2,1 1 0,1 6 0,0 3-3,5-2 1,-1 6-3,3 0 0,4 10 2,-5 5 0,-2 5 2,-4 5 1,-2 0-2,-3 4 2,-2 0 0,-3 0 2,0 1-1,-4 0 0,-2-1-1,-1-1 1,-1-4-1,1-1 1,0-8 1,4-6 0,2-5 2,1-4 1,0 0-1,0 0-1,0-1-1,0-11-3,0-7 1,0-3-2,0-4 1,0-1-1,4-2 1,1-2 0,-1-1 0,-2 1 0,1-3 1,-3 2 1,0 3 3,0 10 0,0 1 2,0 6 0,-1 6 1,1 0-1,0 6 2,-2 0-4,2 0-3,0 0-3,0 0-4,0 3 3,0 18 0,2 9 1,4 13 0,3-3 0,-2-1-1,3-7 2,-1-4-3,1-7 1,-2-9 1,1 1-1,3-6-1,-4 0 2,5-2-2,-4-2 0,4-3 1,4 0 0,2 0-3,4-1-9,-4-5-18,-3 1-21,-4-4-40,-4 3-89,-5-4-100</inkml:trace>
  <inkml:trace contextRef="#ctx0" brushRef="#br1" timeOffset="294969.8713">4107 11473 618,'0'0'25,"0"0"2,0 0 3,0 0 0,0 0-7,0 0-7,0 0-7,0 0-3,87-33-1,-63 32-2,2-2-1,5-2 0,2-1-1,3-1 2,-1-3 0,0 2-2,-4-2 0,-2 3-1,-3 3-2,-7 1 2,-3 0-1,-3 3 0,-1 0-1,2 0-1,-4 0-1,0 3-4,-4-3-3,0 4-5,-6-4-9,0 0-19,0 0-35,0 0-59,0 0-137</inkml:trace>
  <inkml:trace contextRef="#ctx0" brushRef="#br1" timeOffset="295245.8871">4354 11232 634,'0'0'16,"0"0"6,0 0 2,0 0 1,0 0-4,-25 79-4,25-43-3,8 1-3,2 1-2,1-2 0,0 0-2,0-1-1,1-4 0,-4-5-4,1-2 0,-3-7-1,-1 0-1,0-7 1,-2 0 1,0 2-3,-2-8 1,1 0-1,-2-4-1,0 0-1,1 4-3,1 1-10,-1-2-15,2 1-16,-3-4-38,1 0-95,2-10-101</inkml:trace>
  <inkml:trace contextRef="#ctx0" brushRef="#br1" timeOffset="295707.9135">4901 11697 538,'0'0'44,"0"0"8,0 0-1,0 0-9,0 0-15,0 0-10,0 0-7,0 0-6,0 0 3,0 0-4,-9-68-1,9 33 3,0-4 1,0 1-3,0-1 3,0 0-4,0 3 0,-1 4-1,-1 8 2,1 12-3,1 5 0,0 7 1,0-2 1,0 2 0,0-1 0,0-1-2,0 1 1,0 0-1,0-2 1,0 3 0,0-3 2,0 2 0,0 0-1,0-1-1,0 1 0,0-1-1,0 0 2,0 1-2,0 0 0,0-2 0,0 3-1,0 0 1,0-3 0,0 3 0,0 0-1,0 0-2,0-2-2,0 2-5,0-2-12,0 2-24,0-1-41,0 0-71,0-5-140</inkml:trace>
  <inkml:trace contextRef="#ctx0" brushRef="#br1" timeOffset="296223.9431">5131 11754 577,'0'0'42,"0"0"0,0 0 0,0 0-7,0 0-11,0 0-9,0 0-5,0 0-2,0 0-1,37 17-2,-20-34-1,-2-8-2,-1-3-1,-1-4 2,-1-2-1,-2-3 1,-3-1-2,-1-8 2,0-3-3,-3-5 3,-2-2-2,-1-1 2,0-1-1,-8 3-2,-1 1 3,-3 5-3,-1 7 2,2 5 1,-1 6 0,-1 9-1,6 7 0,-2 3 0,4 6 0,2 3 0,0 0 0,3 3-2,0 0 1,-2 0 0,2 0 1,-1 0-1,-1 0 1,2-1 0,-1 1 0,1-2-1,-2 2 2,2-2-1,-1 2-1,1 0-1,-2 0-2,2 0 0,-1 0-1,1 0 0,-1 0-1,1 0-3,0 0-4,0 0-5,0 0-8,0 2-20,-2 5-37,2-1-108,-3 5-108</inkml:trace>
  <inkml:trace contextRef="#ctx0" brushRef="#br1" timeOffset="296807.9765">3816 10944 462,'0'0'52,"0"0"7,0 0-4,0 0-10,0 0-13,0 0-7,0 0-4,0 0-4,0 0-1,0 0-2,-29-30-4,19 30-3,-1 0-2,-4 6 0,-5 7-3,1 7 0,2 8-1,-2 6-1,-1 11 1,1 9-1,-1 10 5,2 7-2,0 6 2,3 1-1,5-2-2,3-3 2,5-9-4,2-9 2,2-9-3,8-8 1,4-5 3,2-3-7,7-1 6,2 0-4,2-1 2,-1 0 2,1-3-2,-3-3 2,-1 0-2,-1-5 1,-5 1 0,1-4 1,-7-6-1,-5-1 2,3-2-1,-5-4 0,-1 0-1,1 1 0,-4-2 1,0 0 0,0 0 1,2 0-1,-1 1 0,1-1-2,-1 0 1,-1 0 0,0 0-4,2 0-2,-2 0-10,0 0-17,0-1-65,0-6-203,-8-6-25</inkml:trace>
  <inkml:trace contextRef="#ctx0" brushRef="#br1" timeOffset="298220.0572">689 12918 561,'0'0'35,"0"0"12,0 0 1,0 0-8,0 0-11,0 0-10,-95-9-4,76 17-6,2 4-4,1 5-4,0 5 4,3 10-1,-2 11 1,7 11 0,0 11-7,4 10 3,4 5-2,0 5 1,4-1 1,7-4-2,3-7 4,-1-11-3,3-11 3,-2-12-3,2-5-4,2-12 4,0-5-5,0-7 7,2-2-2,-6-6 0,2 0-2,3 0 0,-6-2-6,6 1-13,-7-1-33,-4 2-61,4 0-171,-8-2-9</inkml:trace>
  <inkml:trace contextRef="#ctx0" brushRef="#br1" timeOffset="298624.0803">748 13483 694,'0'0'2,"0"0"1,0 0 1,0 0 2,0 0-4,0 0-1,0 0-1,28-79 0,-20 74 0,4 5 2,5 2-1,-5 11-1,5 10 0,-6 6-1,-4 5-1,-3 2 2,-4 0 3,0-3 4,-1-2 2,-2-12 5,0-7 4,3-7-1,0-5-1,0 0-5,0 0-7,0-2-3,0-13-2,0-11-1,0-10 1,1-3 0,9-5 1,-1 1-1,3 4 1,-1 4 0,-4 13 0,-2 8 0,-1 5 0,-2 5 0,-1 1 1,2-1 0,-3 4 1,3 7 2,1 12 1,-1 5 3,0 5-1,0 2 2,0-2-2,-2 3-1,1-6-3,2-2-1,2-4-3,5-3-1,-2-7-7,3-3-9,-2-3-31,1-4-58,11 0-185,2-9-13</inkml:trace>
  <inkml:trace contextRef="#ctx0" brushRef="#br1" timeOffset="298902.0962">1376 13452 698,'0'0'-2,"0"0"0,0 0 1,0 0 1,0 0 0,0 0 0,0 0 1,0 0 0,88-34-1,-62 24 1,-3 4-1,-5 0-1,0 4-3,-3 1-1,-4 1-9,4 5-17,-7 1-27,3 8-39,-7 1-75,-4 4-74</inkml:trace>
  <inkml:trace contextRef="#ctx0" brushRef="#br1" timeOffset="299190.1127">1415 13180 570,'0'0'57,"0"0"-5,0 0-12,0 0-15,0 0-10,0 0-7,0 0-2,0 0 0,0 0-1,-26 93 4,35-61 1,-1 2 0,4-1-1,-2-1-3,0-3-3,0 0-1,-1 0 0,0-5-1,-2-2 1,-3-5-1,-3-6-1,1-1-1,-1-3-3,1-4-1,-1 4-3,-1-7-7,0 0-14,3 0-34,6-5-50,4-10-172,6-5-6</inkml:trace>
  <inkml:trace contextRef="#ctx0" brushRef="#br1" timeOffset="299473.1289">1925 13604 742,'0'0'30,"0"0"-4,0 0-3,0 0-9,0 0-4,0 0-5,-56-104 0,52 71 0,1-1 0,0-1-3,3 1 3,0 2-4,0 4 1,0 7-1,0 9-1,0 9-1,0 3 1,0-2-1,0 2 1,0-2-2,1 1 1,-1-1 1,2 2 0,-2-2 2,1 2-2,1 0 1,-1 0-1,2 0-2,-2 0-2,-1 0-3,2 0-13,-2 0-20,1 0-47,1 0-64,-2 0-146</inkml:trace>
  <inkml:trace contextRef="#ctx0" brushRef="#br1" timeOffset="299968.1572">2054 13751 673,'0'0'20,"0"0"2,0 0 3,0 0-3,0 0-7,0 0-6,0 0-3,0 0-2,0 0 1,22-15-1,2-15 3,4-8-3,1-6 2,1-3 0,0-5-1,1-2-1,-5 1 1,-6 1-4,-9 0 4,-6 6 1,-5-2-2,-7 1 5,-14-1-3,-5-2 0,-7 3 0,-4-1-3,-1 2 1,-2 5-2,3 6-1,6 6-2,3 6 1,11 9 1,5 6 2,5 3 5,3 3-7,-1 0-1,2 2-1,3 0-1,-1-3 0,1 3 0,0 0 0,0 0-3,0 0 4,0 0 1,0 0 0,0 0 0,0 0 1,0 0 0,0 0-1,0 0 0,1 0-1,1 0 0,-1 0 0,1 0-1,-1 0 2,3 0-2,1 0 0,1 7-1,5 1-6,-5-4-6,6 4-18,3-1-32,3 1-73,3 2-163,-3-2-3</inkml:trace>
  <inkml:trace contextRef="#ctx0" brushRef="#br1" timeOffset="300475.1862">3056 12588 689,'0'0'22,"0"0"8,0 0 1,0 0-3,0 0-9,0 0-9,0 0-3,0 0-4,-86-22 0,61 49-3,-3 10-1,-1 13 0,0 13 1,2 8-2,5 8 2,2 6-2,6-3 1,5 3 3,4-5-2,4-8 3,1-5 1,0-10-3,7-7 1,5-10 0,1-6-1,5-7-1,3-4 2,3-6-1,4-3 0,1-7 0,3-4-1,-1-3 1,1 0-1,-1 0 0,-4-5 2,-3 0-2,-7 1 1,-2 1 0,-6 0-1,-4 1 1,-1 2 0,-4 0 0,0 0 0,0 0-2,1 0 1,2 0 0,-2 0-4,-1-2-4,0-6-11,-1-6-21,-6-5-47,-3-7-115,4 8-106</inkml:trace>
  <inkml:trace contextRef="#ctx0" brushRef="#br1" timeOffset="301155.2251">3446 12746 500,'0'0'18,"0"0"-6,0 0 3,0 0 5,0 0 6,0 0-1,46 92-4,-28-51-4,-5 2 0,-3 3-3,0-8 5,-6-3-2,-1-11 4,-1-5 0,-2-7-1,0-7 2,0 0-2,0-5-6,0 0-1,0 0-4,0 0-4,-3 0 0,-3 0-3,0-2-1,-1-5-1,6-3-3,1-5 1,0 3 1,12 0 0,6 5 0,5 4-1,5 3-2,0 5 2,3 7-3,-2 3 1,-5 4 0,-3 6 0,-6-1 3,-4 3-3,-7-1 5,-4 2-2,-3-4 2,-12-1 4,-6-2-1,-8-3 0,-3 1 0,-4-4-3,-2 0-1,-2 0 1,1 2-2,0 1 1,2 3-1,2-3 0,13-4 0,8-7-5,8-4-9,6-3-17,-2 0-22,2 0-27,10-1-53,9-8-149</inkml:trace>
  <inkml:trace contextRef="#ctx0" brushRef="#br1" timeOffset="301644.2531">3751 13251 504,'0'0'40,"0"0"7,0 0 1,0 0-8,0 0-11,78 10-9,-59-3-5,-3 0-4,-3-2-2,2-2 1,0 2-5,-3-3 3,7 0 1,-3-2-2,1 0 0,-1-2-3,-2-3-3,-5 3 0,0-3 1,2 0-1,-2 0 2,0 3-4,-5 0 1,2 1 0,-2 1 0,2 0 1,3 0 0,1 3 0,-8-1 1,3 6 1,-4-4-2,1 1 4,-2 5-1,0-5 1,0-1 0,0 1-3,-3-5 1,-2 3-2,1-3-1,-1 2-1,0-2-1,1 0 2,-1 0-1,2-2 0,3 2 2,0 0-3,0 0 0,0 0 1,-1 4 0,1 14 1,0 12 2,0 12-1,0 6-1,3 6 1,1 4-2,-1 5 3,0 2 1,-3-2-3,0-2 6,0-10-6,0-6 0,-1-16 2,-2-9-3,0-6 0,1-9 1,2 0-4,0-5-5,-4 0-8,-2-5-17,-4-10-23,-1-9-34,3-3-46,-2-1-83,3 1-49</inkml:trace>
  <inkml:trace contextRef="#ctx0" brushRef="#br1" timeOffset="301935.2697">3925 13736 650,'0'0'24,"0"0"-1,0 0 3,0 0-2,0 0-5,0 0-6,0 0-5,0 0-1,101-57-3,-78 38-2,3 0-2,0 2-1,-1-2-3,-4 4-5,-5 5-11,-1 1-26,-7 3-43,-5 3-117,2-1-87</inkml:trace>
  <inkml:trace contextRef="#ctx0" brushRef="#br1" timeOffset="302255.288">4332 12903 714,'0'0'3,"0"0"1,0 0 1,0 0-3,0 0 0,0 0-2,77-35-2,-58 46 0,-3 6 0,-2 7 0,-4 2-1,0 4 1,-4 0-1,-1-7 1,-4-2 2,-1-7 4,0-8 6,0-1 0,0-5 2,0 0 2,0 0-3,0 0-1,-1 0-3,-5-10-5,1-5 0,0-7-3,5-4 2,1-1-2,8 1 1,-1-1-1,1 5 1,0 5 0,-4 3 0,0 6 0,-4 3-2,2 2 4,-3 3-2,0-2 0,0 2 2,2 0 0,1 11 1,0 8 1,1 10 1,0 2 2,-1 1-2,0-2 0,3-4-2,0-3-2,2-5-3,1-6 0,1-5-3,-1-2-9,4-5-25,1-5-45,0-14-116,3-7-106</inkml:trace>
  <inkml:trace contextRef="#ctx0" brushRef="#br1" timeOffset="302687.3127">4746 12211 601,'0'0'50,"0"0"-5,0 0-9,0 0-13,0 0-8,0 0-7,0 0-4,0 0 0,0 0 2,0 0-3,-16-22 4,7 22-3,5 2-2,-2 4 2,-1 3-1,1 6-1,2 4 3,-2 5-5,3 3 1,2 7-2,1 5 1,0 4 1,0 3-2,0-1 2,3-3-4,4-3 3,0-8-2,2-4 0,-3-10 1,5-6 0,-4-5 0,4-6 0,4-2-2,-1-8 0,4-9 0,-5-1 2,-1-4 0,-4 0 1,-2-1 5,-1 8-5,-4 0 5,1 5-4,-2 6-1,0 0 2,0 2 0,0-1-1,0 0 3,-2 2-5,-4 3-2,-4 0-2,1 0-6,-5 3-9,1 3-26,4-1-41,-5-1-71,-2-2-130</inkml:trace>
  <inkml:trace contextRef="#ctx0" brushRef="#br1" timeOffset="303095.3361">4455 12310 724,'0'0'27,"0"0"0,0 0 0,0 0-10,0 0-4,0 0-4,0 0-2,0 0 0,0 0-2,102-28-2,-74 28-2,3 0-1,-4 0 0,-7 0 0,-1 0 0,-4 0 0,-2-3 0,1 3 0,-5-6 1,1 4 1,-5 0-1,0 0 3,-5 2 0,0-1-1,0 1 3,1-2-3,1 2 0,-1 0-2,1 0-3,2 0 2,4 8 0,0 7-1,4 6 1,-4 2 0,-2-1 0,1 0 0,-2 0 0,-4-5 0,1 2 0,-2-2 0,0 1 2,-5 3-1,-2-2-5,0 0 5,-2-4-8,3-3 6,-2 0-2,2 2-4,2-3-2,-1 6-10,4-7-13,-1-3-36,2-2-57,0-5-177,-1 0-1</inkml:trace>
  <inkml:trace contextRef="#ctx0" brushRef="#br1" timeOffset="303365.3515">4726 12527 708,'0'0'25,"0"0"-2,0 0-2,0 0-6,0 0-5,0 0-8,0 0 2,0 0-7,0 0-5,68-81-16,-45 65-32,-7 7-61,1 5-178,-7 4 2</inkml:trace>
  <inkml:trace contextRef="#ctx0" brushRef="#br1" timeOffset="303645.3675">5126 12816 756,'0'0'8,"0"0"-2,0 0 0,0 0-2,0 0-2,0 0-1,0 0-1,93-2 0,-63-5 0,5 1 0,0 1 0,-1-2-2,2 2-3,-3 0-7,-2 1-21,-11 4-38,-3 0-56,-6 0-161</inkml:trace>
  <inkml:trace contextRef="#ctx0" brushRef="#br1" timeOffset="303913.3829">5242 12625 622,'0'0'23,"0"0"5,0 0 0,0 0 0,0 0-6,16 82-6,-6-48-2,1 0-3,0 0-4,-2 1-3,2 0-2,-4-1-3,0 0 0,2-3-6,-5-9-11,-1-5-25,2-2-43,-4-6-101,2 0-110</inkml:trace>
  <inkml:trace contextRef="#ctx0" brushRef="#br1" timeOffset="304193.3989">5882 12930 687,'0'0'12,"0"0"0,0 0-6,0 0-5,0 0-7,0 0-11,0 0-23,0 0-34,0 0-78,0 0-103</inkml:trace>
  <inkml:trace contextRef="#ctx0" brushRef="#br1" timeOffset="304209.3998">6322 12847 530,'0'0'66,"0"0"-5,0 0-16,0 0-15,0 0-13,0 0-9,0 0-6,0 0-12,0 0-42,17 6-75,-28-3-165</inkml:trace>
  <inkml:trace contextRef="#ctx0" brushRef="#br1" timeOffset="304915.4402">6386 12621 675,'0'0'23,"0"0"2,0 0 0,0 0-6,0 0-7,0 0-7,0 0-3,0 0-1,0 0-1,0 0 0,53-38-1,-37 48-1,-3 5 0,-3-1-1,-1 4 0,-5 6 0,-3 1 0,-1 2 1,0 3 0,0-4 3,-4-1 2,0-8 2,0-7 0,2-5-1,-1-2-1,0-1 2,0 2-5,2-1 1,1-3-1,0 0-1,0 0-1,0 0 1,0 0 1,0-3 0,0-8 1,1-4-2,2 0 1,-1 0-2,-1 5 1,-1 3-1,0-7 2,0 1 0,0-6 0,-3-3 0,-1-1 0,-2 0 0,0-3 2,-1-1-2,-2-2 3,1-3 3,-1 0-5,-1 0 5,1 5-3,3 7 2,3 8 3,2 8 4,1 4 0,-2-1 0,2 1-2,0 0-5,-1 0-3,1 1-2,0 18 0,3 10-3,6 9 5,1 5-4,1-1 4,1 2 0,-2-3-3,2-3 2,-4-4 0,-2-5-1,-1-7 1,-4-12 1,1-5-3,-2-5 4,0 0 1,0 0 0,0 2 2,2-1 0,-2 1-4,0-2 2,0 0-2,0 0-1,0-5 1,0-8-2,0-8 0,0-1-1,6-5 0,4 4 0,1 4 0,1 2-1,-3 6 0,1 2-2,3 1 1,-4 4-3,0 1-1,1 1 0,-5 2 0,0-3 2,4 3 2,-1 3-1,-1 9 1,1 4 1,-5 6-3,-3 4 4,0 2-1,-6 1 0,-5 2 0,0-4 1,-2-1-2,-1 0 3,3-3 0,3-9 1,2 3 0,3-9-3,0-4-7,2 3-15,1-7-30,0 3-36,1 0-69,11-3-138</inkml:trace>
  <inkml:trace contextRef="#ctx0" brushRef="#br1" timeOffset="305219.4576">6725 12796 547,'0'0'47,"0"0"-2,0 0-10,10 109-11,-5-75-10,2 2-3,1-3-1,1-1 0,1-5-1,3-5-2,-4-7-3,0-5 1,-2-3 1,3-7 1,0 0-3,-1-7 3,4-6-3,-6-6-1,-1-1 1,-2-4-2,-2 0 1,-1-2 0,-1 2 4,0-1 0,-6 3 5,-2-2-4,-3 5 1,-1 1-2,1 6-4,5 6 2,-3 1-1,4 4-2,-5 1-2,-4 1-2,5 12-7,-3 3-4,4 3-9,3-4-14,4-6-45,1 3-95,0-7-132</inkml:trace>
  <inkml:trace contextRef="#ctx0" brushRef="#br1" timeOffset="305747.4878">6994 13369 613,'0'0'34,"0"0"5,0 0-1,0 0-15,0 0-6,0 0-5,0 0-4,0 0 1,62-93-4,-50 56-3,-2-3 4,-3-2-4,0-4 6,-2 0-1,-5-2 1,0-1 2,0-1-3,-8 1 3,-4 1-3,-2-1 4,-6 1-2,-3-2 1,-4 1 2,-1-5-8,1 1 2,-1 3-5,5 1-3,3 5 3,5 5-2,1 7 1,4 3 0,4 11 0,0 3 2,2 6-1,3 4-1,-4-2 2,2 4-1,0-1 1,0 1 0,-1 0 1,0 1 0,-2 0-1,3-1 1,3 3-1,-1 0-1,1 0 0,-2 0 0,1 0 0,-1 0 0,1 0-2,-1 0 0,1 0-1,1 0-1,-1 0 1,1 0 1,-2 0-1,2 0 1,0 0-2,0 0-1,0 0-2,0 0-4,0 0-6,-1 0-7,1 0-16,0 0-28,0 3-82,0 7-159,0 6 2</inkml:trace>
  <inkml:trace contextRef="#ctx0" brushRef="#br1" timeOffset="306560.5343">945 14689 694,'0'0'35,"0"0"-3,0 0 3,0 0-6,0 0-4,0 0-7,0 0-6,0 0-5,0 0-3,-20-6-2,20 6 0,0 0 1,10 0 0,6 1 1,8 1 0,5-2 0,5 0 0,3-4 0,6-2-6,0 1-1,0 0 0,-1 1-1,-5 4 5,-2 0 1,-3 0-2,-6 0 0,-6 4-1,-3 1 1,-6-2 0,-7-2 1,2 0 1,-6-1-3,0 0 1,0 0-1,1 0 1,1 3 0,-1-3 1,1 0-2,-1 0-1,2 0-5,-3 0-10,0 8-14,0 5-21,-12 2-41,-1 7-40,-5-2-129,-3 0-20</inkml:trace>
  <inkml:trace contextRef="#ctx0" brushRef="#br1" timeOffset="307019.5605">938 14890 612,'0'0'44,"0"0"5,0 0 0,0 0-10,0 0-13,0 0-11,0 0-6,0 0-2,0 0 1,0 0 0,-8-3 0,7 3 1,1 0-1,0 0-3,0 0-1,0 0-2,1 0 0,8 5 0,4 0 0,5-2 1,5 1-1,0-1 1,2-3-1,2 1-1,-1 2 0,1-2 0,2 3-5,3-2 1,1-1-2,2 1 0,0 0 6,-5-2-1,-2 0 1,-8 0 0,-3 0 0,-5-2-2,-2-1 2,1 1-1,-6-1 1,-1 2-1,-4 1 1,0-1 0,0 1 0,2 0 1,-1 0-1,0-2 1,1 2-1,-1 0 1,1 0-1,-2 0 2,1 0-2,1 0-1,-2 0 1,1 0-2,-1 0-2,2 0-2,-2 0-9,0-1-14,0-3-32,-8-4-71,-2-4-175,-1 0-13</inkml:trace>
  <inkml:trace contextRef="#ctx0" brushRef="#br1" timeOffset="308023.618">2073 14573 413,'0'0'58,"0"0"-1,0 0-9,0 0-5,0 0-10,0 0-8,0 0-4,0 0 0,0 0-2,0-32 2,0 32-6,1 4 0,1 9-3,-1-3-2,-1 2 4,0 0 0,0-3 0,0 0 0,-1-6-1,-5 3-1,2-5-2,-7-1-2,-3 0-2,2-5-4,-3-9-1,3-6-1,6 0 0,2-5-1,4-2-3,0 3 4,4 0-4,6 3 4,2 3-1,5 4 0,2 4 0,1 3-1,3 7 2,2 0-3,-1 8 0,1 7 0,-5 7 0,0 3 1,-3 7 2,-6 4-3,-8 1 4,-3 4-4,-9 2 1,-8-2-2,-2 1-1,-1-4-1,-2-3 0,-1-2 2,3-2 3,-2 0 1,2-3 0,2-7 0,6-6 0,6-7 1,3-4 0,3-4 1,-2 0-2,-4 0 0,-5 0 0,-4-6 0,-3-7 1,3-6-1,-1-1 4,3 0-1,1 0 1,4 4 0,4 6-3,2 0-1,2 0-2,3-1-4,9 0 1,7 6 1,2 5 1,5 0 3,-1 9 0,0 2 0,-1 2-1,-1 3 1,-4 1 0,0 2-2,-5-1 2,2-1 2,0-4-2,-7-2 0,1 0 0,3-4 0,-2 1-4,1-1-5,4-2-13,1-5-22,4 0-52,4 0-99,-2-12-104</inkml:trace>
  <inkml:trace contextRef="#ctx0" brushRef="#br1" timeOffset="308486.6444">2496 14329 547,'0'0'21,"0"0"7,0 0 1,0 0-2,0 0-4,0 0-8,0 0-1,74 105 0,-61-61 1,-4 3 0,-1 5 0,-5-1-1,-3 0 1,0-5-1,-6-5-1,-5-6 5,-1-4 0,0-9-1,3-8-2,3-5-4,-3-6-3,4-1-2,-6-2-2,-2 0 1,5-3-2,-4-6-1,8 1-3,2-4-2,2-9 1,5 1 2,8-6-2,5 5 0,7 1-1,2 3-4,5 4 2,2 1 1,-1 1 0,-3 5 5,-7 2-3,-4 4 1,-3 0-1,-7 0 1,1 10 1,-3 4 0,-7 3-2,0 10 2,-7 1 0,-8 6 0,-6-2 2,-7 4-2,-2-2 5,-2-6-1,-1-1 2,4-5-1,6-2-2,5-10-2,8-3 0,6-5-3,4-2 1,-1 0-2,1 0-1,0-2 1,0-11-4,8-6-6,4-4-7,5-2-19,2 6-28,1-3-60,2 5-157,-3 2-15</inkml:trace>
  <inkml:trace contextRef="#ctx0" brushRef="#br1" timeOffset="308968.672">3427 14619 668,'0'0'36,"0"0"4,0 0-3,0 0-9,0 0-12,0 0-9,0 0-5,0 0-1,0 0-1,0 0 0,-20-1 0,42 1-2,7 0 2,1 1 0,0 0-1,1-1 2,-1 2-1,1-2 0,-4 0 0,-3 1-1,-6 1 0,-2 0 1,-6 1-2,-4 1-5,1 1-11,-3-2-17,-4 5-17,0-1-31,-8 3-22,-7 2-61,2-7-93</inkml:trace>
  <inkml:trace contextRef="#ctx0" brushRef="#br1" timeOffset="309269.6892">3478 14443 554,'0'0'44,"0"0"-4,0 0-8,0 0-8,0 0-7,0 0 0,0 0-3,17 108 1,-5-69-1,-2 4-1,-1 0-1,0 1-6,0 0 0,-3-6-3,2 1-1,-4-8 0,3-2-1,-4-11-1,-2-7 2,1-5-2,-2-6 0,0 0-1,0 0-3,0 0-4,1 2-8,-1-2-26,2-2-38,1-15-80,1-3-135</inkml:trace>
  <inkml:trace contextRef="#ctx0" brushRef="#br1" timeOffset="309847.7223">4551 14205 624,'0'0'22,"0"0"3,0 0-2,0 0-6,0 0-7,0 0-4,0 0 0,0 0 1,0 0 3,-19 79 1,19-50 2,0 1 2,0 3-1,0 2 2,0 3-5,0 1 3,0 5-4,0-4-1,0 3 2,0-1-2,0-3 1,-3-3-1,2-11-1,-1-5-2,2-8 2,-1-6-5,1 0 2,0-6-1,-2 0 0,2 0-2,-1 0 0,-2-15 0,-2-7-2,1-9 1,0-1-1,3 0-1,1 3 0,0 2 1,1 4-1,9 3-1,0 4 1,7 3-1,2 5 0,6 1 0,1 6-1,1 1 0,1 0-2,-2 1 0,-4 7-1,-4-1 0,-4 2 3,-3-1 0,-7 2 3,-2 2 1,-2 9 1,-5 1 1,-9 7-1,-5 2 0,-4-1 0,-4 2-2,-2-3 2,-2-3-3,2-4 3,3-5-2,10-5 1,5-5-2,4-2 1,4-1-1,0-1-2,0-1 1,3-2-1,-2 0-1,2 0-1,3-4-4,6-9-9,4-3-10,-3-1-22,0-5-35,3-4-51,-3-3-156,2-1 12</inkml:trace>
  <inkml:trace contextRef="#ctx0" brushRef="#br1" timeOffset="310126.7382">4924 14558 842,'0'0'22,"0"0"2,0 0-4,0 0-10,0 0-9,0 0-5,0 0-13,0 0-37,0 0-155,0 0-123</inkml:trace>
  <inkml:trace contextRef="#ctx0" brushRef="#br1" timeOffset="311799.8339">3349 14627 449,'0'0'57,"0"0"-2,0 0-9,0 0-6,0 0-2,0 0-6,0 0-5,0 0-3,0 0-3,-31-12-5,31 12-2,-2 0 0,1 0-3,-1 0 1,1-2-3,1 2-3,-2 0 0,2 0-2,-1 0-1,1 0 1,0 0-3,0 0-2,0 0 1,4 0-2,10 2 5,4 3 0,2 0 0,3-2 0,1 1 0,3-2 1,2-2-3,0 0 1,0 0-1,0 0-3,0 0 2,-2-2 1,0-2-1,-1 1 1,-7 1 0,0 1-1,-7 1 1,-1 0 0,1 0 0,-8 0 2,1 0-2,-5 0 1,0 0 0,0 0 1,1 0 1,2 0 0,-2 0-1,-1 0 0,2 0-1,-2 0-3,1 0 1,-1 0-2,0 0-1,1 0-4,-1 0-6,0 0-5,0 0-14,0 0-17,0 0-35,-1 0-41,-10-7-124,2-1-40</inkml:trace>
  <inkml:trace contextRef="#ctx0" brushRef="#br1" timeOffset="312195.8566">3500 14326 507,'0'0'45,"0"0"2,0 0 1,0 0-5,0 0-13,0 0-7,0 0-2,0 0-5,0 0-2,-18-5-4,17 5-5,-1 0 1,2 0 0,0 12 0,2 9-1,7 4 0,1 5 0,1 4-2,-2 1 4,0 1-4,1 1 2,-3-1-1,-1 0-3,0 0 2,-2-4-2,-1-3 2,-2-7-1,2-4 0,-3-7 0,0-5 1,1 0 1,-1-6-1,0 4 0,2 1-3,-2 0 1,1 0 0,-1-5 0,0 5-1,2 0 1,-1-1 0,1 1-1,-2-5 2,0 0-1,0 0 0,1 1-1,-1 1 0,2 0 0,-2-2 0,1 3 0,-1-3-1,2 3-3,-2-2-4,0-1-5,1 0-3,-1 1-8,0-1-16,0-2-45,-1-11-48,-8-6-165</inkml:trace>
  <inkml:trace contextRef="#ctx0" brushRef="#br1" timeOffset="313266.9179">2083 15383 607,'0'0'43,"0"0"-3,0 0-4,0 0-11,0 0-5,0 0-6,0 0-2,0 0 1,0 0 0,0 0 3,-15-4 0,14 4-1,1 0-3,0 0 1,0 0-5,0 0-1,7 1-1,8 5-5,4-1 3,2 4 0,4 0-1,4 1 0,4 3-1,2-1 0,2-1 0,1 0 3,-1-1-1,-1 1 1,1-2-3,0 0 0,4-1 0,-1-1-5,6-2 2,2-2-1,4-1 2,0 1 2,2 0 0,4-1 2,2 3-2,0-3 1,-1 1-1,-3-1 0,-2 0-1,-5 0-1,-1 1 0,-1-1-1,-3 1 0,-1-3 1,2 0 0,0-3 0,2-2 2,4-4-1,-2 1 0,2-1 0,-2-1-1,-3 0 0,0 4 1,-4 2-2,0 2 1,0 1 1,-4 1-2,0 0 2,-5 0 0,-3 0-1,-2 0 0,-2 0 0,-2 0-1,-5 0 2,0 0-1,1 0 1,-7 0 0,9 0-1,-2 0 0,-3 0 1,9 0 0,-3 0 0,0 0-1,-1 0 0,1 0 1,2 0-1,-1 0 3,0 0-3,0-2 0,1-1 1,1-1-2,1 1 1,2-1 0,1-2-1,2 1 3,3-2-2,0-3 1,-2 0-1,0 1 0,-1-1 0,-3 3 0,-1-1 1,-1 1-1,-3 2 1,1 3-1,-3-1 0,-5 0-1,-1 2 2,-6-2-1,2 0 1,-1 2 1,-1-2-2,1 2 1,-7-1 1,3 0 0,-7 2-1,4-1 3,1 1-4,-1-1 0,2 1 2,-6 0-2,0-3 2,0 3 1,1 0-2,1 0 0,-1 0 0,2 0-1,-2 0 3,-1 0-1,2 0-1,-2 0 0,1 0 0,-1 0 1,0 0 1,2 0-3,-2 0 0,0-3 0,1 3 0,-1 0 0,0 0 0,0 0-4,0 0-3,2 0-9,-2 0-10,0 0-14,0 0-24,0-9-124,0-5-138,-3-17-15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1:48:55.800"/>
    </inkml:context>
    <inkml:brush xml:id="br0">
      <inkml:brushProperty name="width" value="0.05292" units="cm"/>
      <inkml:brushProperty name="height" value="0.05292" units="cm"/>
      <inkml:brushProperty name="color" value="#FF0000"/>
    </inkml:brush>
  </inkml:definitions>
  <inkml:trace contextRef="#ctx0" brushRef="#br0">13769 4940 414,'0'0'2,"0"0"2,0 0-1,0 0 3,0 0-1,0 0 3,0 0 1,0 0 0,0 0 2,3-3 0,-2 3-1,4 0 2,-1 0-1,5 2 0,1 1 0,-2 1-1,9 1 0,-2 1-3,7-1-1,-2 4-1,2-5-2,1 2-1,1-1-1,1 0 0,4-1-1,3 1 1,1-2 1,2-1-1,-1 0 1,4-1-2,0 3 1,2-1 0,1-1-1,-1 1 0,0-3 1,1 2-1,-2 0 1,3-1 1,0 3-2,0-1 0,1-1 0,1 0 1,0-1 0,1-1 1,4 0 0,-1 0 1,4 0 0,0 0-1,2-1 1,-1-1-1,2 0 1,2-1 0,-1 3 1,0-2 0,1 2-3,-4 0 2,2 0-2,0 0-1,-2 0 0,2 2 1,-2 3-1,0 0 1,2 1 0,1-2 0,4-1-1,-1-1 1,1 0 0,3-1 1,-1-1 0,2 0 0,1 0 0,-2 0 1,2 0-1,-1-1 0,0 1 0,-1 0-1,1 1-1,-2 2 2,0 0 0,2-2-2,-2 2 3,0 1-2,-1-1 0,-1-2 0,0 2-1,-1-2 1,3-1-1,2 0 1,-1 0-1,3 0 1,0 0 1,2 0-1,-3 0 0,2 0 0,-2 0-1,-2 0 0,1 0 0,0 0 0,-2 0 1,-1 4-1,1-3 0,-3 1 0,0-2 0,-1 1 1,-2-1 0,-1 0-1,-1 2 1,-4 0 1,2-1-2,-3 0 2,1 1-1,0 1 0,1-2 1,0 1 0,1 0 1,-1-2 0,2 1 0,0-1-1,2 0 1,-2 0-1,4 0 0,-2 0 1,3 0-2,0-1 1,-1-3 0,3 1-1,-1 2 0,0-2 1,-2 0 0,-1 1 0,-1 2 0,-3 0 0,0 0-1,0 0 0,-1 0 2,-1 0-2,1 2 1,0-2-1,1 2-1,1-2 2,0 1-1,0 0 1,0-1 0,0 2-1,1-2 0,0 1 0,-1-1-1,2 0 1,0 0-1,1 0 1,-1-1 0,5-1 0,-3 0 1,1 0-1,1-1-1,-2 0 2,1 1-1,-4 0 0,0 2 2,0 0-3,-2 0 0,-2 0 0,-1 0 0,3 0 0,-1 0 1,-2 0 0,3 0-1,-1 0 2,-2 0-3,3-1 2,0 0 0,-1-2-1,1 0 1,0-1 0,-3 1-1,3 0 0,-2 1 1,-2 0 0,1 2 0,0 0 0,-2 0-2,0 0 1,-2 0-1,3 2 1,-3-1 0,1 2-1,-1-2 1,3 2 0,-2-1 1,3-2-1,-1 0 1,1 0-1,1 0 0,-3 0 0,2 0 1,-3 0 0,2 0-1,-1 0 1,-3 0-2,0 0 1,-1 0 0,-3 0-1,0-2 2,-2 1-1,-2-1-1,-1 1 1,-1 1 0,-1 0 0,-3 0 1,1-2-1,-3 2 1,1-1-1,-3 1 1,2-1-1,-1-1 0,2-1 0,1 1 0,2-1 0,0 3 2,0-3-2,0 2 0,-2-2 1,0 2-2,-2-1 1,-2 2 1,-9 0-1,2-2 0,-7 2 0,1-1 0,-2-1 0,-5 2 2,1 0 0,-7 0 1,4-2 0,1 2 0,-1 0 1,2 0 0,-6 0 0,0 0 0,0-3-2,2 3-1,-1 0-1,1 0 0,-1 0 0,0 0-4,1 0-15,0-2-44,-2-8-153,-5-4-103</inkml:trace>
  <inkml:trace contextRef="#ctx0" brushRef="#br0" timeOffset="2667.1526">9150 5092 388,'0'0'14,"0"0"4,0 0 3,0 0 4,0 0 2,0 0-3,0 0-3,0 0-4,0 0-4,-13-6-3,11 4-1,1 2-2,1 0-1,-2-1 2,2 1-3,0 0 1,0 0-1,0 0-2,3 0 2,3 0-1,4 0-1,2 0 1,1 0-1,7 0 0,0 0 1,6 3 0,0-2 2,0 1-1,2 0 0,-1-2 0,2 1 0,0-1-2,1 0 0,2 0-2,0 0 2,1 0 0,2 1 0,0 1 0,2 2 1,-2 1 1,1 0-1,-3-1-1,1 1-1,-2-2 1,-1 2 0,3-2-1,-1 1 0,1 1-1,0-5 1,-1 3-1,-1-1 0,1-2 1,0 2-1,2-2 2,-2 0-2,2 0 0,1 1 0,0 1 0,-1 0 0,1 2 0,-1-1 0,-2 0 0,0 2-1,2-3-1,-3 3 2,-1 0 4,1 0-3,-1-1 4,0-1-4,0 0 1,1 1-1,-1-4 0,1 0 1,-1 0-3,0 0 3,0 0-1,-1 0 1,1 0 0,-3 0-1,3 0 0,-4 0-1,1 0 1,-2 0 0,-1 0-4,1 0 2,-2 0 1,2 0 0,0 3 5,3-1-4,0 0 1,1-2-1,0 0-1,2 0 1,2 0 0,0 0-2,1 0 2,4 0-2,1-2 0,3 0 1,0-1-6,0 1 6,-1 0 0,1 2-1,-2 0 5,0 0-5,0 0 0,1 0 1,2 0 0,-2 0-1,0 0 0,1 0 1,0 0-1,2 0 1,2 0-3,0-3 2,0 0-4,0-1 4,0-1 0,0 0 0,-1 0 1,-1 3-2,1-1 2,-2 1 0,-4 2 4,2-2-4,-3 2-1,-1-1-1,0-1-4,2 1 6,-1-3-1,-1 4 0,2-2 0,-4 0 0,-1 1 2,-2-1-3,-2 0 0,-1 2 1,-3 0-2,2 0 3,2 0 1,-4 0 0,0 0-1,-2-3-1,-8 3 0,2 0 1,-7-2-1,2 2 0,-1 0-1,-1-2 1,2 2 0,-8-1 0,6 1 0,-5 0 0,-1 0-1,5 0 1,-5 0 0,0 0 1,4 0-1,-4 0 1,-2 0-2,3 0 1,-3 0 0,2 0 0,-1 0 3,1 0-5,-6 0 4,0 0-2,0 0-2,1 0 4,1 0-2,-1 0 0,0 0 0,1 0 0,-1 0 0,2 0 0,-2 0 0,1 0 1,-1 1-1,1-1-1,-1 0-3,1 0-25,-2-3-58,-5-9-153,-10-8-77</inkml:trace>
  <inkml:trace contextRef="#ctx0" brushRef="#br0" timeOffset="25094.4353">25205 4388 470,'0'0'36,"0"0"1,0 0-3,0 0-7,0 0-4,0 0-4,0 0-2,0 0-1,0 0 0,-12-72-1,17 52-3,1-2-2,-1 1 1,2-2-2,1 0 0,-1 1-1,2-1-1,2 2-2,1 1-1,1 2 0,-2 0-1,3 4-3,-3 3 0,1 2-3,-5 3 0,4 3-1,4 2 1,-1 1-1,4 2 1,-4 12-1,-4 4 0,-2 5 2,-3 8 0,-4 2 1,-1 5-1,0 3 4,-5 0-7,-2-2 6,-2-3-1,2-4 2,-3-4 0,1-2 1,0 1 2,-1-2-4,1-2 4,1 1-4,-1-2-1,2-7 2,3-1-1,1-6 0,1-3-2,1 0 1,1-5 0,0 0 0,0 0 1,0 2 1,0-2 3,0 3 0,0-3-1,0 0 0,0 0 0,3-13-2,5-5 2,2-8-2,1-2-5,0-3 4,2-1-5,-3 0 4,3 1 0,-1-1-1,-2 1 1,3 2-1,-4 0-1,-1 3 1,2 1 0,-4 1 0,1 1 3,-1 3-2,1-3 1,-2 4-2,-1 5 2,0-3-1,-2 7 0,-1-2 1,2 1 0,-3 7 0,2-1 0,-2 5 0,0-2-1,0 2-1,0-1 1,0-1-1,0 2 0,0-1-1,0 1 0,0 0 1,-3 7 0,-5 9 1,0 11 0,-1 5 1,3 4-1,1 4 0,0 2-1,2 2 2,2-1-2,1-2 3,0-4 1,0-1-4,0-4 4,4-3-5,2-4 2,0-5 0,0-5-1,1-3 0,-1-5 1,-1 0-1,3-1 0,2-4 1,-2 1 0,3-1 1,4-2 0,0 0 0,5-2-1,-4-3 0,-3-1 1,0 1-1,3-2 0,-3-1 1,1 1-1,-2-3 0,0 3 1,-4 2-1,4-4 0,-5 5 1,0-1-1,0-1 1,-4 3 0,0 1-1,-3 2 1,2-4 0,-1 0-6,1 1 4,1-1-4,-3-1 2,0-2-7,0-3-8,0-2-18,-3 0-34,-5-3-64,4 6-160</inkml:trace>
  <inkml:trace contextRef="#ctx0" brushRef="#br0" timeOffset="26978.5431">25999 3691 331,'0'0'49,"0"0"-6,0 0-4,0 0-10,0 0-4,0 0-2,0 0 1,0 0 1,0 0-1,0 0-4,34-95-4,-34 72-4,-4-4-1,-3-1-2,-3 1-2,-5 1 0,1 0-1,-3 5 0,-1 1-1,-1 3 0,2 3-2,4 6 1,0 4-1,-3 1-2,1 3 0,-3 3-2,0 6 0,3 4-2,1 6 3,2 2-1,1 0 1,5 3 0,5-2 0,1-1-1,1 1 1,8-3-1,3 3 1,2-2 1,2 1-1,1-1 1,1 0 0,2 1-1,2-1 1,-3 0-1,2 0-1,1-1 1,-2 3 1,-2 3 1,-4 1-5,-4 0 6,-1-2-8,-5-7 4,-2-1 0,-2-5 1,0-1 0,0 2 0,-6-4 1,-4 3-2,1-5 3,-8 1-1,-2-6 3,0-1-2,-6 0 0,2-1 2,6-7-1,-2-1 2,9-1 0,-1 0 0,3-2-1,4 3-1,1-7 2,3 1-4,0 0 1,7-6-3,5 3 1,4-2-3,1 1 2,2 2 0,4-4 1,0 1-1,-2 0 1,0 0-1,-2 0 1,-6 2 2,-4 4-2,-2 0 1,-4 4 0,-3-2-1,0-1 3,0 1-1,0 2-1,-3 6 2,-3-6-3,3 7-1,0-1-2,0 1-3,-2 3-3,-1 3-8,-4 6-25,1 2-35,5 5-60,2 3-147</inkml:trace>
  <inkml:trace contextRef="#ctx0" brushRef="#br0" timeOffset="27293.5611">26226 4154 615,'0'0'33,"0"0"-3,0 0-7,0 0-3,0 0-9,0 0-5,0 0-3,0 0-2,0 0 0,82-5-2,-57 5 0,1 0 0,0 0-1,1 1 1,-2 3-1,-8 0-1,0-3-1,1 2-4,-8-3-11,0 1-14,-4 2-20,-2-3-26,0 0-43,-1 0-110</inkml:trace>
  <inkml:trace contextRef="#ctx0" brushRef="#br0" timeOffset="27676.583">26177 4362 570,'0'0'8,"0"0"8,0 0 5,0 0 5,0 0 0,0 0-3,0 0-7,0 0-2,0 0-5,50 3-4,-27-1 1,-2-2-2,2 0 1,1 0-1,1 0 0,-1 0-2,1 0-1,3 0 0,-3-3-1,1-1 3,-7 3-3,-1-1 0,-6 1-1,0 0-1,0-1 2,-7 1 0,1 1 0,-6 0 0,0 0 1,0 0-1,2 0 1,-1 0 0,1 0 0,-1-2 1,1 2-1,-1 0 0,0 0-2,1 0-3,-1-2-8,1 2-27,2-3-42,0-3-119,2-3-99</inkml:trace>
  <inkml:trace contextRef="#ctx0" brushRef="#br0" timeOffset="29622.6944">27213 4121 658,'0'0'35,"0"0"-7,0 0-5,0 0-4,0-96-7,10 67-4,2 3-5,5-2 0,1 0 0,3 3-8,1 6 8,-2 3-8,-5 5 5,-7 6-1,1 5-3,2 5 5,0 10-5,3 11 6,-8 6-2,-5 7-1,-1 7 0,-4 4 0,-9 4 2,0 1-1,-3-2 0,2-4 0,-1-8-1,4-9 1,2-11 2,4-10-1,4-7 2,1-4 0,-3 0-2,3 0 2,0 0-2,0 0 1,4-14-2,7-6 0,2-13 0,3 0 0,0-3-3,1-3 3,0 3-3,-1 0 2,0 4 1,-2 3 1,-2 5 0,-3 9 2,-5 4-1,-1 8-2,-3 3 0,0-1 0,0 1 0,0 0 0,1 0-2,-1 0 2,0 13 2,0 10-2,-3 8 0,-1 2 0,0-1 0,1-2 0,3-5 0,0-1 1,3-6-1,5-3 1,3-4 0,3 0 0,-2-4-1,2-3-2,1-2-2,-4-2-5,6 0-9,1 0-23,-2-2-33,-1 0-55,0 0-139</inkml:trace>
  <inkml:trace contextRef="#ctx0" brushRef="#br0" timeOffset="30274.7316">27733 3409 429,'0'0'40,"0"0"6,0 0-4,0 0-5,0 0-8,0 0-5,0 0-3,0 0-4,0 0-4,0 0-1,54-64-5,-54 63-2,0 1-1,2 0-4,-2 0 0,0 3 0,0 12 1,-8 7 1,-3 7 0,-4 0-2,-1 0 1,1-3-2,-2 0 2,5-6-1,3-3 1,4-7 1,4-5 0,1 0-1,0 0 1,0 6 0,1 2 0,4-6 1,7 1-1,2-3 1,3-1-1,6-2-1,-1-2-1,-6 0-1,3 0-1,-1 0 0,-6 0 0,8 0 1,-8 0-1,-2 0-1,3 0 0,-9 0-3,2 0 0,-6 0-5,0 0-5,0 0-1,2 0-1,-1 0-6,1 0-2,-1 0-1,-1-2 2,0-10 13,0-5 6,-3-5 9,-4-1 6,-2 1 2,2-1 2,-2 0 5,4 5 1,0 2 6,1 6 2,2 5-2,1 1-4,1 4-7,-2-1-8,2 1-4,0 0-1,-1 2 0,1 15 3,-2 11-2,2 8 2,0 0-3,0 3 1,0-1-2,3-4 2,2-1-2,-2-1 0,-2-5-1,2-2 1,-1-7 5,-2 0-8,1-7 6,-1-5-7,0 5 0,1-7-4,-1 1-14,2 1-31,-2-6-71,4 0-161</inkml:trace>
  <inkml:trace contextRef="#ctx0" brushRef="#br0" timeOffset="30583.7493">28192 4049 657,'0'0'18,"0"0"0,0 0-2,0 0-7,0 0-4,0 0-2,80-27-3,-43 18 0,2 0 0,2 0 0,2 1-3,-3 2-1,0 0 0,-4 2-6,-3 0-2,-10 4-2,-1 0-13,-9 0-8,-6 0-14,4 0-24,-6 0-39,-1 3-78</inkml:trace>
  <inkml:trace contextRef="#ctx0" brushRef="#br0" timeOffset="30854.7648">28361 3832 623,'0'0'12,"0"0"10,0 0 2,0 0 3,0 0-9,0 0-7,25 82-6,-15-54-3,1 2-1,0 2 0,-3 3 2,2 1-2,-4 3 3,0 3 1,0 0-1,-3-2 0,-2 2 2,2-5-4,-3-6 0,0-8-3,0-5-1,0-7-4,0-6-3,3 4-18,-1-6-41,6-3-77,4 0-153</inkml:trace>
  <inkml:trace contextRef="#ctx0" brushRef="#br0" timeOffset="31490.8012">28800 4014 640,'0'0'44,"0"0"-6,0 0-7,2-83-10,5 61-8,2 0-4,5-1-8,1 2 2,4 3-6,1 5 3,0 1-1,-4 5-1,2 5 0,2 2-1,0 1-1,2 7 1,-4 9 4,-4 3-6,-6 6 4,-5 0-5,-3 6 0,-3 2 1,-7 1 1,-2 0 2,-2-1 0,-1-5 3,2-3-1,2-6 2,5-11 2,5-3-1,1-6 2,-2 0 0,2 0-2,0 0 1,0 0-2,3-7-1,7-10 1,7-5-2,1-6 0,-1-2-1,3-2 0,-2-2-1,1-2 2,-1 2 1,-3 0-3,-1 5 4,-4 5-4,-4 5 3,-1 11 2,-4 4-1,-1 4 3,0-3-3,0 3-1,0 0-2,0 0-1,0 0 1,0 5 2,-6 12 1,-1 5 1,1 4-4,1 1 0,0 1 0,2-8 1,2 2 1,1-3-1,0-1 0,0 0 2,1-3-2,4-1-2,0-7 1,2 6-6,-1-8-4,3-1-18,1-1-31,2-3-42,6-3-107,0-6-74</inkml:trace>
  <inkml:trace contextRef="#ctx0" brushRef="#br0" timeOffset="32054.8335">29198 3131 700,'0'0'24,"0"0"-1,0 0-4,38-83-6,-23 68-7,3 3-2,5 4-3,2 7 1,1 1-4,1 9 1,-2 8-2,-1 7 0,-2 6-2,-7 3-1,-6 4 0,-7 1-10,-2 0 1,-11-1-5,-7 0-2,-5-2 6,-1-6 5,-1-5 5,9-7 7,6-9 11,4-3 5,6-5 2,-3 0-2,0 0-7,0-8-2,3-8-2,3 1-1,10-4-3,3 4-2,6 2-1,2 4-2,4 1 2,-2 5 0,3 2-1,0 1 1,-2 0-1,-2 7 1,-4 2 0,-3 4 0,-7-3 1,-3 4 0,-7 2 2,-1 1 1,-7 4 1,-9-2 0,-3-3 1,-6-2-2,0-1 2,-1-3-1,0-1-1,8-4 0,5-3-1,9 0-1,4-2-2,-2 0-3,2 0-7,-1 0-22,1 0-35,0 0-79,0 3-149</inkml:trace>
  <inkml:trace contextRef="#ctx0" brushRef="#br0" timeOffset="32319.8486">29863 3926 748,'0'0'5,"0"0"2,0 0 2,77-41 0,-50 30-3,4-1-3,2 0-9,0 5 3,5 2-7,-5 2-2,-1 3-5,-3 0-12,-3 2-8,-9 1-14,-1 3-4,-3 0-14,-4-1-32,-1 0-55,-3-3-76</inkml:trace>
  <inkml:trace contextRef="#ctx0" brushRef="#br0" timeOffset="32544.8615">30074 3614 517,'0'0'34,"0"0"3,0 0 2,0 0 0,0 0-7,0 0-6,2 79-10,2-45-5,2 2 0,0-1-7,1-2 2,0 0-6,2-2 0,-2-5 0,1 1 0,-2-4-1,0-2-2,-3-7 0,2 2-3,-4-5-8,0-5-26,-1 6-44,0-6-141,0 0-71</inkml:trace>
  <inkml:trace contextRef="#ctx0" brushRef="#br0" timeOffset="33002.8877">30554 3641 759,'0'0'17,"0"0"0,0 0-1,0 0-4,0 0-3,0 0-5,96-53-4,-72 54 0,0 12-4,-3 2 0,-2 3-3,-3 2-2,-3 3-5,-5-1-6,-3 1-2,-4 0-1,-1-2 4,-4 0 0,-6-2 9,-3-1 1,-2-3 7,4-5 4,4-3 2,4-4 3,3-3 2,-2 0 1,2 0 0,-3 0-8,-1-3-4,4-8-2,0-7-5,6-2 3,8-7-1,5 1-1,1 1 2,-1 0 3,1 2 4,-7 8 3,-3 4 4,-5 8 2,-5 3-1,0-1 1,0 1 0,0 0 3,0 14 1,-10 5 1,-2 9-5,-1-3-3,-3 3-4,3-3 1,2-2-1,5-5-9,4 2 4,2-3-14,5-2-22,10 0-43,3-9-101,7-6-115</inkml:trace>
  <inkml:trace contextRef="#ctx0" brushRef="#br0" timeOffset="33203.8992">31102 3737 736,'0'0'20,"0"0"-1,0 0-2,0 0-8,96-24-2,-66 19-4,3-1-3,0 0-2,1 0-9,-4 1-8,-1 1-10,-7 2-16,-3-1-20,-1 3-24,-7 0-41,1 0-64</inkml:trace>
  <inkml:trace contextRef="#ctx0" brushRef="#br0" timeOffset="33451.9134">31209 3494 544,'0'0'44,"0"0"5,0 0-3,0 0-9,-6 94-15,6-61-7,0-1-5,0 2-2,5-3-2,-1 3-1,-1-1 2,2-1-6,-2-1 2,0-1-5,0-3 1,0-1 1,2-2 2,-1-7-3,0 0-2,1-7-16,-1-3-44,2 3-97,-3-5-148</inkml:trace>
  <inkml:trace contextRef="#ctx0" brushRef="#br0" timeOffset="33710.9282">31923 3360 668,'0'0'28,"0"0"3,0 0 2,0 0-6,29 92-4,-23-59-12,1 3 2,2 3-7,2 3-1,0-3-4,0-1 2,-1-1-2,-2-6-1,-1-2 0,-4-7-1,-2-4 1,-1-2-6,0-3-4,-4 0-18,-6-2-41,-5-3-76,-5-3-168</inkml:trace>
  <inkml:trace contextRef="#ctx0" brushRef="#br0" timeOffset="34699.9848">25452 5697 581,'0'0'46,"0"0"0,18-85-6,-8 54-11,3 2-8,0 2-7,-3 11-7,0 3-2,-3 6-5,-4 4-4,7 3 2,-3 6-1,2 13 3,3 10 1,-2 5 0,-6 4-1,-1 3 2,-3-2-2,0-3 1,0-3-1,-6-4 1,-3-2 5,-1-2-6,2-5 4,0-4-2,4-8 0,1-3 1,3-5-2,-1 0 1,1 0 1,-1 0 0,1 0-2,-2 0-2,2-3 0,0-14 1,8-9-3,4-6 3,1-2-2,3-2 1,0 0 1,0-5 0,-3 3 2,1-2-2,-5 4 2,-3 4-2,-1 11 1,-3 6 0,-1 10 0,-1 5-1,0 0-2,0 0 0,0 0 0,0 13 2,0 13 2,0 10 0,0 6-1,0 1 0,0-2-1,0-2 2,5-5-2,1-5 1,-1-5 2,3-5-3,-1-4 1,0-5-4,-1-3 1,-3-3-7,8-1-7,1-3-14,3-5-36,3-7-49,-2-7-156,-1-1-24</inkml:trace>
  <inkml:trace contextRef="#ctx0" brushRef="#br0" timeOffset="35191.0128">26080 5265 486,'0'0'33,"0"0"10,0 0 4,0 0-7,20-86-7,-20 65-13,0-1 0,-8-7-5,-1 0-3,-3 2 0,-4 1-5,3 4 1,-3 3-1,6 6 0,0 3-2,0 6-2,-2 2-2,-5 2-1,-2 4-2,-6 13 0,2 7 1,0 3 0,4 5 3,1 2 2,3 2-5,4 2 2,3-6-3,6-3 0,2-4 1,0-10 0,2-3 0,9-4-4,-1-4 3,6-1-2,4-3 2,3-4-1,6-9 1,-2-2 0,-2-3 0,-2 1 3,-1-2-1,-2 1-3,-7 6 4,-3 0-5,-1 8 4,-7 1 1,3 1-1,-4 2 6,4 12-5,-2 9 3,0 6-3,-3 3 0,0 3 1,-3 1 0,-3 0-1,1 0-1,0-3 1,-2-4-2,2-8 2,1-3-1,1-6-2,1-5-5,2 0-9,0-5-36,0 0-46,0 0-148,0 0-55</inkml:trace>
  <inkml:trace contextRef="#ctx0" brushRef="#br0" timeOffset="35399.0247">26350 5436 790,'0'0'3,"0"0"1,0 0 1,0 0-1,0 0-1,0 0-2,90-15-2,-44 3-1,0-2-4,2-1-8,-2 1-14,-3 2-28,-6 7-29,-12 2-56,-7 3-133</inkml:trace>
  <inkml:trace contextRef="#ctx0" brushRef="#br0" timeOffset="35560.0339">26451 5581 554,'0'0'23,"0"0"-2,0 0-5,0 0-9,0 0-10,0 0-12,0 0-27,0 0-80,78 43-141</inkml:trace>
  <inkml:trace contextRef="#ctx0" brushRef="#br0" timeOffset="36055.0623">27048 5375 810,'0'0'4,"0"0"3,0 0 1,38-100 0,-15 78-1,6 0-3,1 4-1,2 4-3,1 6 0,-1 3-3,-4 5-4,-4 5 2,-5 8 0,-6 6 0,-4 1 2,-6 5-1,-3 2 1,-3 3 1,-9 3 1,-4 0 1,-3-1 0,-4-1-1,0-3 3,0-4-2,4-5 1,5-6 1,5-6-2,6-5 0,3-2 1,-1 0-3,1 0-1,0-2-2,0-11-1,0-6 2,7-10 0,9 2 0,3-1 0,2-3 2,2 3-1,2-1 3,-5 0-1,-1 5 2,-3 2 0,-5 7 0,-5 7 2,-3 6 1,-3 2 0,0-2 0,0 2-1,0 0 0,-6 12 0,-6 8-2,-6 9 3,-1 5-2,2 3 1,0 2 0,3-2 0,5 0-3,4-5 2,5-3-5,0-7 3,12-4-2,-4-7 0,4-5-2,4-4-6,-2-2-17,7 0-20,-5-8-40,2-4-74,-2-6-132</inkml:trace>
  <inkml:trace contextRef="#ctx0" brushRef="#br0" timeOffset="36463.0856">27686 4711 621,'0'0'22,"0"0"0,0 0-4,0 0-5,0 0-5,0 0-2,0 0 0,0 0 0,0 0 0,0 0 1,-13 20-1,10-3 0,0 1 0,3-2 0,0 9-2,3-3 2,3 2-3,4 3 0,2 0-2,3 0 0,0-2-1,4 4 0,-2-4 0,-1-2 0,0-2-2,-3-3 1,-4-6-2,-3-4 2,-3-5-1,-3-3 2,0 5 0,-3 1 1,-8 3-1,-6 1 0,-8-4 0,-2-2 1,-4-4-1,1 0-2,0 0-5,2-5-8,5-4-8,4-4-18,6 3-22,6-5-18,4-7-26,3-1-39,2-10-84</inkml:trace>
  <inkml:trace contextRef="#ctx0" brushRef="#br0" timeOffset="36600.0934">27722 4795 586,'0'0'43,"0"0"-7,0 0-15,0 0-10,85-37-6,-59 29-9,2 1-10,1-4-32,0 2-46,-2 0-159,-4 3-27</inkml:trace>
  <inkml:trace contextRef="#ctx0" brushRef="#br0" timeOffset="36840.1072">27984 5310 701,'0'0'8,"0"0"-2,0 0 0,82-5-3,-50-2-1,5 1-7,3-1-7,4 0-11,1 2-10,3 0-12,-3 2-23,-5 1-56,-2 2-134</inkml:trace>
  <inkml:trace contextRef="#ctx0" brushRef="#br0" timeOffset="37055.1195">28150 5071 517,'0'0'31,"0"0"9,0 0-1,0 0-9,23 89-15,-17-58-5,1-1-9,-1-1-2,-2-1-2,1-1-4,-2-3-5,-1 0-12,0-7-13,-1-7-22,1 1-44,-1-5-131</inkml:trace>
  <inkml:trace contextRef="#ctx0" brushRef="#br0" timeOffset="37532.1467">28552 5145 685,'0'0'11,"0"0"3,0 0 2,0 0-3,0 0-5,98-4-4,-80 13-8,-3 1-2,-6 0-9,-1 2-5,-2-5-2,-4 3 4,1 2 4,-3 0 8,0 4 4,-5-2 4,-1 1 3,-2-3 2,2-6 6,3-3 0,0 1 2,3-4 1,0 0-2,0 0-6,0 0-3,0 0-3,0-13-2,0-8 0,6-7 1,6 1-6,2-2 3,2 2-5,3 0 4,-2 1 1,1 3 2,-2 5 1,-6 5-1,-4 6 1,-3 5 0,-3 2 1,0-3 2,0 3-2,0 0 1,1 0-1,-1 3-1,0 11 1,-4 6 0,-2 7-2,0-1 3,2 0 0,-2 1-5,3 2 5,2-2-4,1-2 1,0-1 3,0-1-3,3-3 0,4 1-1,-2-8-1,1-1 0,0-3-3,1-2-4,2-1-12,0-3-20,9 1-23,-2-4-67,9 0-144</inkml:trace>
  <inkml:trace contextRef="#ctx0" brushRef="#br0" timeOffset="37843.1645">29234 4586 574,'0'0'6,"0"0"-5,0 0 1,0 0-2,0 0 2,0 0 0,0 0 0,-66 92 0,50-65 3,3 0 3,3-4 6,1-8 6,6-5 6,2-7 0,1-3 0,0 4-6,1 4-4,9-1-7,5 2-2,3-4-5,3-2-4,2-1-1,1 2-5,1 0-4,1 1-9,-3 2-20,0-2-17,-5-1-30,-4 3-42,-3-2-55</inkml:trace>
  <inkml:trace contextRef="#ctx0" brushRef="#br0" timeOffset="38044.176">29340 4604 383,'0'0'64,"0"0"-6,0 0-16,0 0-14,0 0-12,0 0 0,0 0 2,0 0 4,0 0-1,0 0-6,-13 101-4,11-61-3,1-2-5,-1 0 0,1-1-5,-2 0 2,2-4-2,-4-2-2,0-4-6,-3-3-15,0-5-43,2-6-82,-6-4-129</inkml:trace>
  <inkml:trace contextRef="#ctx0" brushRef="#br0" timeOffset="38315.1915">29648 5099 711,'0'0'1,"0"0"-1,0 0 3,0 0 3,0 0-3,0 0-1,107-24-4,-69 20-2,3 2-7,1-1-12,0 1-18,-3 2-16,-4-1-17,-11 1-25,-5 0-44,-6 0-90</inkml:trace>
  <inkml:trace contextRef="#ctx0" brushRef="#br0" timeOffset="38560.2055">29865 4782 575,'0'0'35,"0"0"3,0 0 2,-9 83-11,9-49-7,0 4-7,3 1-1,4 0-5,2-2-1,2-2-3,-1-3-3,1-3 3,0-2-6,-2-1 5,0-3-3,-4-4-3,1-3 1,-3-1-10,-2-4-8,-1-5-33,0 0-54,0-6-171,0 0-23</inkml:trace>
  <inkml:trace contextRef="#ctx0" brushRef="#br0" timeOffset="39031.2325">30410 4900 741,'0'0'6,"0"0"7,0 0-1,0 0 0,0 0-3,83-79-6,-65 77-3,2 2 0,-1 0 1,7 6-1,-3 7-2,-4 2-1,-8 2-4,-2 6 1,-4 1-1,-5 1 1,0 2 1,-6-1 1,-7-1 0,-3-3 1,-2-3 2,0-3-1,6-6 5,2-4 1,7-3 2,3-3 0,0 0-1,-1 0-3,-1-4 0,2-9-2,0-6-2,14-4 3,4-9-4,5 1-1,2-1-3,1 0 0,-3 2 0,0 3 4,-4 3 0,-6 11 4,-5 6 2,-3 3 1,-5 4 2,0-1 2,0 1 2,0 13 1,-5 11 2,-5 5-3,0 5-1,0 2-3,0-1-1,1-2-3,5-4-1,2-3-2,2-10-1,0 0-6,5-7-8,4-4-20,6 0-34,0-5-64,5 0-168</inkml:trace>
  <inkml:trace contextRef="#ctx0" brushRef="#br0" timeOffset="39359.2512">30722 4492 641,'0'0'29,"0"0"-2,26-83 2,-16 60-6,3 5-3,-6 5-5,4 5-5,-3 3-4,2 5-2,6 0-1,2 10-3,2 3 0,-4 5-2,-4 5 0,-4 1-2,-5 2 2,-3 1 3,-3 2-6,-6-2 6,-4-2-5,2-3 1,2-8 3,3-5 0,5-5 5,1-4-1,0 0 3,0 0 1,0 3-1,11 1-3,2 1-1,9 0-2,-2-2-1,3 1-3,2-4-5,-1 1-17,2 3-39,-1-1-93,1 1-152</inkml:trace>
  <inkml:trace contextRef="#ctx0" brushRef="#br0" timeOffset="39558.2626">31326 4959 728,'0'0'6,"0"0"-3,0 0 2,0 0 0,0 0-1,105-45-3,-74 38-2,5-1-5,-1 4-5,0-1-14,-2 0-20,-1 5-23,-9 0-52,-2 0-89,-7 0-52</inkml:trace>
  <inkml:trace contextRef="#ctx0" brushRef="#br0" timeOffset="39759.2741">31469 4650 575,'0'0'37,"0"0"4,0 0-1,-20 88-7,17-54-8,2 3-8,-1-1-3,2 0-9,0 0 0,3-2-8,2-4-3,-1-4-9,0-8-13,-2-6-29,-1 0-39,2-4-99,-2-1-93</inkml:trace>
  <inkml:trace contextRef="#ctx0" brushRef="#br0" timeOffset="40191.2988">31926 4632 713,'0'0'35,"0"0"-2,0 0-3,0 0-14,79-7-7,-55 12-5,-4 3-3,-2 3-4,-1-1-2,-5 5-3,-4-5-3,-4 5-2,-4 3-1,-4 5 0,-9 7 3,-4 0 2,-5 1 3,-2 0 3,-2-4-1,3-6 0,6-6 3,7-6 2,5-6 6,5-3 3,0 0-6,0 0 2,7-7-9,7-9-2,9-8-1,6-1-15,3-4-5,0-2-9,0 1 0,-2 1 11,-4 0 10,-3 3 14,-8 10 9,-8 5 13,-3 6 6,-4 5 1,0 0-2,-1 0-5,-11 2-3,-6 12-1,-4 7-1,0 4-5,3 4-3,5 1-5,1 1-1,7-1-3,3-1 0,3-3-2,5-2-1,9-4-5,3-6-10,6-4-10,6-3-14,3-7-29,0 0-40,1 0-97,-1 0-72</inkml:trace>
  <inkml:trace contextRef="#ctx0" brushRef="#br0" timeOffset="40315.3059">32752 4928 674,'0'0'40,"0"0"-1,0 0-3,0 0-10,0 0-11,0 0-8,0 0-6,0 0-8,0 0-23,0 0-93,-6 2-185,-11-2-20</inkml:trace>
  <inkml:trace contextRef="#ctx0" brushRef="#br0" timeOffset="40772.3321">26058 6399 711,'0'0'15,"0"0"1,0 0 1,0 0-3,0 0-4,0 0-6,0 0-6,0 0-3,0 0-4,0 0-9,16-17-20,-16 41-32,-8 11-60,3 3-139</inkml:trace>
  <inkml:trace contextRef="#ctx0" brushRef="#br0" timeOffset="40899.3393">26023 7052 531,'0'0'-26,"0"0"-12,0 0-26,0 0-52,0 0-115</inkml:trace>
  <inkml:trace contextRef="#ctx0" brushRef="#br0" timeOffset="41061.3486">26130 7374 656,'0'0'1,"0"0"2,0 0 0,0 0 0,-41 80-3,36-73-6,2-2-5,2 0-18,1 2-35,0-2-84,0 7-121</inkml:trace>
  <inkml:trace contextRef="#ctx0" brushRef="#br0" timeOffset="41204.3568">26003 8015 855,'0'0'3,"0"0"-3,0 0-2,0 0-3,0 0-8,0 0-18,0 0-65,0 0-204,0 0-29</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1:50:24.743"/>
    </inkml:context>
    <inkml:brush xml:id="br0">
      <inkml:brushProperty name="width" value="0.05292" units="cm"/>
      <inkml:brushProperty name="height" value="0.05292" units="cm"/>
      <inkml:brushProperty name="color" value="#FF0000"/>
    </inkml:brush>
  </inkml:definitions>
  <inkml:trace contextRef="#ctx0" brushRef="#br0">2835 3776 319,'0'0'18,"0"0"13,0 0 11,0 0-1,0 0-1,0 0-1,0 0-2,0 0-2,0 0 0,0 0-5,-48 2-4,46-2-5,1-2-3,-1 2-4,1 0-1,0 0-2,-2-1-2,2 1-3,-1 0 1,1 0-3,1 0-1,-2 0 1,2-1 0,0 1-1,0 0-1,0-3-1,0 3 1,2 0 1,5-3 1,6 2-1,7 1-2,2 0 0,7 0-1,1 0 0,3 1 2,2 2-1,2 2 0,1 0 0,1-1-1,3-1 0,-1 1 0,-1-1-1,2-2 1,0 3-1,0-2 1,0-1 1,0 3 0,2-3-1,1 1 0,4-2 0,5 0 1,0 0 0,5 0 0,2 0 0,1 0 0,4-2-1,-1 1 0,2-1 1,1 0 0,1 1-1,2 1 0,-2 0 0,1 0-1,-3 0 1,-2 0 1,1 3-1,-3-1 0,2 1 0,3 0-1,3-2 2,1-1-1,2 0 0,3 0 0,-1 0 0,0-1 2,3-5-2,1 1-1,1-1 1,1 2-1,-1 0 1,0 1 0,1 1 0,-2-1-1,1 1 1,0 0-1,1 1 1,2 0 1,1-2-1,-1 0 2,0 2-2,0 0 0,1-1 1,0 1-2,2 1 0,1 0 2,2 0-2,-2 0 2,2 0-2,0 0 0,1 0 1,0 0-1,1-1 2,3 1-1,-1-3 1,0 3 0,1-4-1,-1 1 1,0 0-1,0-1-1,1-2 0,2 4 1,0-1 1,-1-1 0,3 4 0,-1-3-3,3 1 2,-1 2 1,1-2 0,2-1 1,-2 0-2,1-1 1,1-3-1,-1 1-1,2-1 2,-5 1-1,1 0 0,-1 0 0,0-1 0,0 3-1,-2 1 0,-2 2 2,-2-1 0,-4 2-1,-1 0 1,-1 2-2,-2 4 1,-3-2 0,0 1 1,-3-2-1,1 0 1,-1-3 0,1 0-1,-1 0 2,2-5-2,2-1-1,-2-3 1,1 1 0,0-2 0,0 1 4,0-1-3,-1 0-1,-3 2 1,0 3-3,-4 0 2,-4 4 2,-2-2-2,-4 3 0,-5 0 1,-1 0-4,-2 0 3,-3 0 1,-1 3-1,-3-2 2,-1 0-2,1 1 2,-4-2-2,1 0 0,-4 0 1,-2 0-2,-4 0 1,-2 0 0,-6-2 0,-6 1 1,-4 0 0,-6 1-2,0-3 1,0 3 1,-7 0-2,1 0 4,-6 0-3,0 0-4,0-3-9,2 3-33,-1 0-100,-1-1-167,0-7-14</inkml:trace>
  <inkml:trace contextRef="#ctx0" brushRef="#br0" timeOffset="816.0467">15771 1387 536,'0'0'39,"0"0"2,0 0-4,0 0-8,0 0-11,0 0-10,0 0-6,0 0-2,0 0 2,-14 114 0,5-36 3,-5 9 0,-5 5 12,-3 2 1,-4-2-6,2-7 3,2-11-14,3-13 2,6-12-1,3-20-1,7-14 1,2-7 0,1-8-1,0 0 1,0 0 1,0 0 1,0-3 0,1-17-1,7-14 2,1-14-4,2-8 5,-3-4-1,2-8-6,-1-2-3,0-8 0,1-2 0,0-2 9,0 2 0,4 8 2,0 11-2,1 14-1,0 12-2,-2 16-2,1 9-2,4 10 0,1 14 0,7 17-2,0 13 0,-2 12-1,-2 10 1,-3 8 1,-2 2 0,-5 3 11,-2-4-1,1-5 0,-2-9 2,0-7-12,1-10 3,-2-7-2,0-13-3,-1-4-2,-2-10-9,-3-6-16,1 3-31,-3-7-69,0 0-151,-3 0-15</inkml:trace>
  <inkml:trace contextRef="#ctx0" brushRef="#br0" timeOffset="992.0567">15598 2076 631,'0'0'15,"0"0"5,0 0 4,0 0 1,0 0-3,0 0-5,0 0-6,94-5-3,-48-1-5,6-2-3,3-1-6,0 2-10,-2 0-22,0 2-33,-7 2-68,-7 3-151</inkml:trace>
  <inkml:trace contextRef="#ctx0" brushRef="#br0" timeOffset="1258.0719">16303 1743 480,'0'0'46,"0"0"3,-10 119 0,4-74-3,1 0-21,0 0-8,3-4-8,-1-5-4,1-6-2,2-8 0,0-3 2,0-7 0,0-5-1,0-2-1,0-5 1,0 0-3,0 0 1,0 2-1,0-1-2,0 1-2,0 0-3,0-1-6,0 1-14,0 0-46,0-2-97,0 0-119</inkml:trace>
  <inkml:trace contextRef="#ctx0" brushRef="#br0" timeOffset="1461.0836">16283 2049 678,'0'0'34,"0"0"-4,0 0-5,0 0-10,0 0-5,0 0-7,0 0-2,0 0 2,87-35-2,-62 33-1,-1 0 0,-6 1-3,0 1-2,-6 0-5,-5 0-8,-1 0-10,-6 0-15,0 0-23,0 0-33,1 0-94,-1 0-76</inkml:trace>
  <inkml:trace contextRef="#ctx0" brushRef="#br0" timeOffset="1689.0966">16258 1690 705,'0'0'25,"0"0"-1,0 0-7,0 0-6,0 0-6,54-96-3,-18 72-2,3 0-2,2 2-2,2 4-4,-2 6-13,-5 3-13,-6 6-26,-8 3-18,-8 10-73,-5 7-125</inkml:trace>
  <inkml:trace contextRef="#ctx0" brushRef="#br0" timeOffset="1882.1076">16273 1966 645,'0'0'34,"0"0"-7,0 0 3,0 0-10,0 0-8,0 0-4,78-41-5,-43 25-9,2-3-6,4 1-4,-1 1-13,-4 0-17,-2 2-48,-10 8-102,-6 2-91</inkml:trace>
  <inkml:trace contextRef="#ctx0" brushRef="#br0" timeOffset="2296.1313">17177 1453 673,'0'0'21,"0"0"-1,0 0-1,-84-56-3,53 51-8,0 5 0,-4 0-4,2 11-1,-1 5 0,5 6 0,6 5-2,6 6 0,8 3-1,8 0-1,1-1 1,10-1-3,10-5 2,5-5-1,5-5 0,5-3 1,1-3-2,4-2 0,-2-1 2,0 3 1,-4-1 0,-3 1 2,-4 3-3,-7 1 0,-6 3 10,-12 5-1,-2 2 4,-14 3-4,-11 2-7,-7 1-2,-5-1 3,-5-4-1,0-4 2,0-3-2,0-5 1,5-1 0,3-3-1,4-5 2,10-2-3,8-3-1,8-2 0,4 0-6,-2 0-10,2 0-23,0 0-31,0 0-40,15 0-106,9-7-61</inkml:trace>
  <inkml:trace contextRef="#ctx0" brushRef="#br0" timeOffset="2592.1482">17363 1942 732,'0'0'41,"0"0"-5,0 0-7,0 0-9,0 0-7,0 0-5,0 0-3,0 0-11,99-38-1,-58 24-3,4 3 1,7-4 8,3 6-1,-3-1 1,0 3-1,-1 4 0,-8 3 0,-4 0-1,-7 0-2,-9 5 5,-6 0-9,-8-2-3,-6-1-1,2 0-5,-5-2-9,0 0-12,0 3-43,0-1-82,-3 1-122</inkml:trace>
  <inkml:trace contextRef="#ctx0" brushRef="#br0" timeOffset="2920.167">18113 1541 699,'0'0'36,"0"0"-10,0 0-8,0 0-5,0 0-7,0 0-1,-20 111 1,14-58-1,1 6 9,-5 3-1,2-4-3,1 0 0,1-7-12,3-6 2,1-7-1,2-13-2,0-5 1,0-10-2,0-6-2,2 3-5,-2-7-7,0 0-13,3 0-12,2-4-24,0-11-18,7-2-36,1-5-57,0 0-73</inkml:trace>
  <inkml:trace contextRef="#ctx0" brushRef="#br0" timeOffset="3299.1887">18296 1532 611,'0'0'44,"0"0"0,0 0-3,92-47-13,-67 44-10,-2 1-5,-6 2-3,1 0-4,0 0 0,-6 0-2,7 0-4,-5 7-2,-4 5 0,2 10 1,-8 6 0,-4 9-2,-5 9 1,-13 5-3,-7 3 1,-6 3 8,-4 1 0,-2-4 4,0-8-2,6-3-6,5-9-1,4-6 2,6-5-1,6-9 1,4-5 0,3-5 0,3-4 0,0 0 2,0 0-1,0 2 1,4-2-1,6 0-1,8 0 1,2-5-2,2-3 1,-2 1-1,-1-2 0,1 2-1,-1 0 0,0 1 1,-5 2-1,2-3-3,0 4-4,-5 1-8,4-1-20,2 1-37,-8 1-77,8 1-157</inkml:trace>
  <inkml:trace contextRef="#ctx0" brushRef="#br0" timeOffset="3811.218">18849 1436 545,'0'0'44,"0"0"5,-4-84-6,0 69-13,-6 5-9,2 5-9,-2 1-1,-7 4-1,1 0-3,-6 12-2,2 3-1,4 9-4,-1 3 0,4 1 1,1 4-3,5 1 2,3-1-1,4 2-1,0-1 2,4-1-1,6-1 0,2-2 0,1-1 0,1-2 0,1 0 0,0-2-1,2 1-1,-2-1 2,-2 0 6,3 2 1,-4 0-1,-5 1 0,-1 0-7,-6 0 0,-3-3 1,-9 0 0,-4-6 1,-7-3 0,-1-3 1,-4-4 1,-1-4 0,2-4 3,1 0-2,3-6-1,1-7 0,5-4 0,8-3-2,6-2 0,3-3-1,13-3-1,9-2-10,5-2 0,5-1-1,1 2-1,2 2 7,0 0 2,-2 3 0,-5 2 3,-4 2 0,-8 9 1,-6-1-1,-4 6-8,-5 4-6,-1-4-12,-7 3-18,-9 0-28,-9 3-66,-2 4-128</inkml:trace>
  <inkml:trace contextRef="#ctx0" brushRef="#br0" timeOffset="4648.2658">15194 2556 645,'0'0'9,"0"0"7,0 0 5,0 0 5,0 0-5,0 0-3,0 0-4,0 0-2,0 0 4,0 0-4,-15-9-3,15 9 3,15-1-1,7 1-1,12 0 3,4 0-6,6-4-1,8-1-8,7-2 5,9-1-7,6-1 8,7-1-2,4 1-1,2-1 2,2 2-5,1-1 4,0 1-1,-3 1-1,-1 1 3,1 1-1,-3 3-2,1 1 1,0 0 1,4-2 0,4-2 2,3-1-3,4-3-1,1 0 0,2-2-3,-2 1 2,-3-2 1,2 0 1,-6 3 0,-3-1 0,-7 3-3,-2-1 3,-5 3 0,-5 1 0,-2 1 0,-3 1 0,-3 0 0,-3-1-1,-4 2 0,-4 0 0,-1-2-1,-3 1 2,-6-1-1,-2 0 0,-4-2 0,-6 3 0,-11-2-2,-7 1 4,-7 3-1,-6 0 0,0-1 3,0 1-3,1 0 1,1 0-1,-1 0-1,1 0 1,-1 0 0,1 0-1,-1 0 0,6 0 0,0 0-1,5-2 1,7 1 0,-3-1 0,5-1 1,-6 2-1,2-2 1,0-1-1,-6 3 0,6-2 0,-6 0-1,-5 2 1,5-1 0,-6 1 0,-1-1-1,2 2 1,-6 0-1,5 0 0,1 0 1,5 0 0,-2 0 0,-5 0 0,3 0-1,-2 2 1,0-1-1,0 1-1,-3-1 1,3 0 0,-2 1-2,1-1 0,-4-1-3,0 0-4,0 0-4,2 0-11,-2 2-20,0-2-45,0 0-117,-2 0-108</inkml:trace>
  <inkml:trace contextRef="#ctx0" brushRef="#br0" timeOffset="8775.5019">18054 2295 509,'0'0'37,"0"0"2,0 0-7,0 0-6,0 0-8,0 0-3,0 0-6,0 0-3,0 0-2,-23 2-2,17 27 2,-4 13-1,2 10 9,-1 5-2,-4 8 4,1 1 1,-1 3-3,-1 2 3,1-4-4,-2-2-1,7-6-4,0-7 0,4-10-2,0-6 0,4-4-1,0-6 1,0-2 3,5-2-4,3-4 1,-1-2-4,3-1 1,2-3-1,-4-2 1,4-1 2,1-3-1,3 1-1,7-3 1,3-3-2,4-1 4,8-1 2,7-9-1,8-2 1,8-2-6,7-3 3,4 2-4,5 1 3,1 4 0,1 2-1,1 0-1,-5 3 0,-1 1-2,-5 2 2,-5 2 0,-4 0 0,-5 0 1,-4-1 0,-2 1-1,-5-4 0,-3 2 1,-6-4-1,-4 1 1,-10 0-1,-5 1 1,-5 1-1,-6 1 0,-1 1-1,-4 1-1,0-2 0,0-1 1,-6-4-3,-9-3 1,-7 1-4,0-1 0,-4 0-5,0-2 3,-3 0 0,1-1 6,0-4-2,4 0 4,2-1 0,1 2 0,10 3 1,-2 1 2,6 5-1,2 2 1,2 2 1,-1 0-1,1 1 4,1-2-2,-1 3-1,3 1 2,-2-2-5,2 2 1,0 0 0,0 0 0,0 0 0,7 0 1,9 9 0,4 3-2,2 3 1,1 2 1,2 1 0,1 0-2,0 1 0,-3-3-2,0 0 4,-1-4-2,-9-3 0,0 0 0,-5-5 0,-5 0-3,2-1 3,-4 0 0,2-1 1,-1 8 1,-2 3-1,0 3-2,-9 6 2,-3 2 4,-2 4-6,-1 1 6,-2 3-6,-1 1 1,1 2 1,0-2-1,1-3 1,3-4-2,2-7 0,5-9 2,1-2 0,4-4 1,-1-1 1,1 2 0,1-5 0,0 0-1,0 0 0,0 1 0,0-1-1,0 0 0,-2 2 0,2-2-2,-1 0-1,1 0-3,-3-2-7,2-10-16,1 1-47,-1-9-151,1 2-99</inkml:trace>
  <inkml:trace contextRef="#ctx0" brushRef="#br0" timeOffset="9459.541">20305 2730 265,'0'0'63,"0"0"-3,0 0-3,0 0 1,0 0-4,23-79-2,-23 73-6,2 1-8,-2 5-5,0-2-8,0 2-5,0-2-4,0 1-7,0 1-5,0 1-1,-5 18 0,-3 13 1,-1 12 3,0 10-5,0 5 2,-2 2-2,2 0 0,-2-2 1,1-5 4,1-6 1,-2-4-4,2-8 5,2-4-9,1-11 3,0-3 0,3-7-2,2-5-1,1 1 0,0-7 0,0 4-2,0 2-2,0-1-6,0 1-9,0-6-29,-1 0-67,-7-6-188,1-8-11</inkml:trace>
  <inkml:trace contextRef="#ctx0" brushRef="#br0" timeOffset="9886.5655">20444 2842 677,'0'0'32,"0"0"-3,16-92-4,-9 61-4,5 1-4,-2 4-7,5 6-7,2 2 1,3 6-3,2 4 0,4 5 1,3 3-4,0 7 1,-1 9-2,-3 5 0,-4 5 0,-4 3 1,-9 5 0,-4 4 1,-4 3-2,-5 4 2,-8 1-1,-9 0 2,-4-1 0,-4-1 2,-3 0 0,-2-5 2,0-3 2,2 0-2,4-1 4,4-2-5,5-4 1,6-1-1,5-10-2,4-1 1,5-8-1,0-1 0,8 0 1,6-7 1,8-1-1,4-2 1,4-13-1,2-2 0,1-3 0,-1 0-2,-1 2 2,-5 2-2,-10 6 0,-1 0 0,-4 5-2,-7 3-1,1 2-2,0-2-4,-1 0-17,5 2-40,2 0-94,1 0-147</inkml:trace>
  <inkml:trace contextRef="#ctx0" brushRef="#br0" timeOffset="10339.5914">21121 2820 553,'0'0'21,"0"0"7,-10-107 4,2 74-1,1 6-8,1 9-3,2 8-5,-3 2-4,4 7-2,-7 1-5,-6 0-1,-2 12-2,-6 11 2,-1 6 0,1 9 2,5-1-2,2 3-1,6-3-2,8 0 1,3-6-1,9 0 2,11-5 0,6-3-1,6-2-2,3-3 1,-2 1 0,1 0 1,-6 1-2,-3-1 1,-7 3-1,-7 1 1,-5 1 3,-6-1-3,-6 1 4,-10 1-6,-7-4 2,-3-2 2,-5-4 0,-4-2 3,0-6 2,1-4 0,3-3 0,0-3 0,7-9-2,5-6-1,5-4-1,6-4-1,8-6-8,5 1 6,13-1-4,7-1 2,3-1 3,3 2-3,1 1 1,-2 2-2,-3 1 1,-6 5-2,-2 1 0,-8 8-3,-2 1-5,-2 4-7,-5 6-20,1-1-35,-3-1-80,1 1-136</inkml:trace>
  <inkml:trace contextRef="#ctx0" brushRef="#br0" timeOffset="10791.6172">21751 2452 730,'0'0'12,"0"0"-2,0 0 2,0 0 5,-11 87 2,5-39-6,0 3 1,1 5-11,1 2-1,3 2-1,1-3-2,0-2 2,5-7-1,0-8 3,-1-14-4,-1-12 5,-1-6 2,-2-8 3,0 0 5,0 0-1,0 2-3,1-2-3,-1 1-1,0-1-4,0 0 1,0-3-2,3-7 0,3-6-1,4-4-1,3 5-1,3 2 2,3 1-2,2 1 1,1 2-2,0 1-3,2 2 1,-1 3-5,-4-2-1,-1 4 2,0 1-1,-8 0 1,6 6 1,-9-1 2,-2 4 3,-2 4 1,-3 4 2,-3 3 2,-7 0-2,-6-1 1,-2 0 1,-5-2-1,-1-2 2,-1 0-2,-1-3 1,3-2 0,6-2-3,8-3-3,4-2-5,5-3-29,-1 0-56,1 0-201,0 0-29</inkml:trace>
  <inkml:trace contextRef="#ctx0" brushRef="#br0" timeOffset="10972.6276">22222 2823 702,'0'0'38,"0"0"-6,0 0-11,11 91-9,-10-65-8,2-2-1,-2-5-3,-1-3-2,0-3-2,0-2-10,0 0-25,0-7-44,0 3-99,0-7-123</inkml:trace>
  <inkml:trace contextRef="#ctx0" brushRef="#br0" timeOffset="11115.6358">22228 2638 636,'0'0'16,"0"0"-2,0 0-7,0 0-4,0 0-7,0 0-11,0 0-33,0 0-102,0 0-127</inkml:trace>
  <inkml:trace contextRef="#ctx0" brushRef="#br0" timeOffset="11340.6486">22438 2427 600,'0'0'53,"0"0"-8,3 90-5,-8-55-15,-1 3-3,2-2-10,1 1-10,2-3 1,1 2-1,0-2-1,0 3-1,4-2 0,2 1-2,0-2 1,1-6-4,0-6-12,-3-10-31,-1-5-57,-3-7-166,0 0-37</inkml:trace>
  <inkml:trace contextRef="#ctx0" brushRef="#br0" timeOffset="11500.6578">22334 2842 743,'0'0'20,"0"0"-1,0 0-2,0 0-5,0 0-4,0 0-6,0 0-2,82-27-2,-44 19-6,-2-4-10,3-2-25,0-1-46,-2-1-93,-3 6-117</inkml:trace>
  <inkml:trace contextRef="#ctx0" brushRef="#br0" timeOffset="12099.692">23307 2312 467,'0'0'52,"0"0"-1,0 0-4,0 0-14,0 0-9,0 0-5,0 0 3,0 0-1,0 0 3,66 93-5,-54-29 4,-1 9 0,-5 8-8,-3 9 1,-3 4-7,0 1-4,-1-1 2,-4-6-2,-1-7-2,1-9 3,2-12-6,1-9 0,2-8 0,0-9-2,0-13 1,0-10-1,2-4-3,-2-7-2,0 0-9,0 0-6,0-2-10,-3-15-11,-4-11-1,-2-12 0,-1-8 9,3-8 8,1-10 13,0-8 7,3-4 7,3-2 9,0 5 5,7 7 9,5 11 6,4 10 3,0 8-1,4 10-4,2 4-6,2 7-5,0 6-5,4 3-2,1 6-2,2 3-1,-2 3-3,-2 7-2,-5 4-2,-8 6-2,-5 3 1,-9 3 1,-4 4 1,-14 4-2,-9 5-1,-5 0-5,-3 1 0,-4-6-7,3-5-6,4-6-8,5-11-13,5-12-17,6 0-46,9-17-124,7-8-43</inkml:trace>
  <inkml:trace contextRef="#ctx0" brushRef="#br0" timeOffset="12316.7045">23869 2140 729,'0'0'24,"0"0"-4,0 0-3,0 0 0,0 0-3,2 102 0,-2-44-6,0 5-2,0 0 6,-2 2-7,-1 0 4,0-2-6,0-7-5,2 0-1,1-7-2,0-6-1,0-2-4,0-5-4,0-4-7,1-10-17,1-9-39,1 1-71,0-6-152</inkml:trace>
  <inkml:trace contextRef="#ctx0" brushRef="#br0" timeOffset="12853.7352">24278 2643 721,'0'0'34,"0"0"-3,0 0-8,-90 46-5,67-30-7,0 5-1,4 3-4,2 1-1,3 4-4,2-1-1,5 2-2,3-4 0,4-1 0,0-1 1,0-5-1,2-6-1,6-2-2,-2-5-3,5-3-1,7-3-1,0-2 0,7-8 1,-1-8-1,1-7-1,0-4 2,1-1 1,-2-1 3,-1 4 4,-2 5 5,-7 7 2,-7 7 0,-2 5 0,-5 3-2,0-2 1,3 2 1,-1 11 2,4 6-1,-5 8 1,-1 2-4,0-1 0,0-1-4,5-2 1,2-4-1,5-2 1,2-5-1,-2-4-1,3-7-1,3-1-4,2-7 0,5-7 0,-2-4 2,-3-4 2,0 0 0,-2-4 1,-1-1 3,-1-1-1,-5-1 2,0 4-1,-5 0 2,-1 8 1,-2 5 1,-2 8 0,-1 4 1,0-1-1,0 1 0,0-2-1,0 0-2,0 2 2,0 0-4,0 2 2,0 12-3,0 6 0,0 4 0,0-1 0,3-4-2,2-5 2,1-2-2,0-5-3,0 0-3,0 1-8,-3-4-34,2 0-46,-5-4-127,0 0-91</inkml:trace>
  <inkml:trace contextRef="#ctx0" brushRef="#br0" timeOffset="12996.7434">24665 2496 704,'0'0'23,"0"0"-7,0 0-5,0 0-6,0 0-10,0 0-5,0 0-30,0 0-70,0 0-179,0 0-9</inkml:trace>
  <inkml:trace contextRef="#ctx0" brushRef="#br0" timeOffset="13353.7638">24913 2704 624,'0'0'44,"0"0"-13,0 0-3,-17 96-6,17-73-3,0-4-8,0-5 0,0-2-4,0-9-3,1 4 3,-1-7 1,0 0 3,0 0 2,0 0 0,0 0-2,0 0-1,0-12-3,-1-7-3,-2-3 0,3-1-2,0-1-2,6-1 0,6 0-4,4 1 3,5 0 1,2 4-2,0 6-1,3 3 1,-2 7-2,0 4 2,-4 0-1,0 9 0,-3 4-1,-3 4 2,-2 2-1,-3 3-1,-5-7 0,-1 4-4,-1-7-1,-2 1-4,1 2-9,-1-2-25,0-1-44,0-8-123,0 1-89</inkml:trace>
  <inkml:trace contextRef="#ctx0" brushRef="#br0" timeOffset="13549.775">25360 2294 719,'0'0'25,"0"0"-1,0 0 1,0 0-3,0 0-2,0 0-1,13 83-8,-10-46-2,1-1-5,-1 0 1,1 1 3,3-1-6,-2-5 3,-1-2-12,0-3-14,4-3-24,-1-2-76,3 1-192,-4-8-14</inkml:trace>
  <inkml:trace contextRef="#ctx0" brushRef="#br0" timeOffset="13689.783">25401 2677 780,'0'0'16,"0"0"-6,0 0-1,0 0-5,0 0-8,0 0-13,93-81-40,-58 64-106,0 1-147</inkml:trace>
  <inkml:trace contextRef="#ctx0" brushRef="#br0" timeOffset="13931.7968">25780 2638 621,'0'0'10,"0"0"-3,0 0-6,0 0-7,67-91-8,-56 66 3,-3-1-5,-4 7 9,-4 3 5,0 5 6,-4 5 7,-8 0 8,-7 6 7,-4 3 6,-3 14 1,1 6-1,-1 9 3,0 6-10,2 2 0,4 3-12,7-2-6,4-2-2,6-3-3,3-2-2,6-5-4,7-5-4,6-6-12,2-4-36,3-8-102,3-5-155</inkml:trace>
  <inkml:trace contextRef="#ctx0" brushRef="#br0" timeOffset="14152.8095">25947 2532 729,'0'0'31,"0"0"9,0 0-13,0 0-13,98 39-3,-72-27-9,1-2 0,1 2-2,-3-3-1,1 0 0,-5 0 0,-4-5-3,-3 3-1,-7-4-3,-3-1-5,5 1-9,-6-1-11,0 0-21,1 1-32,-4-3-53,0 0-72,0-2-54</inkml:trace>
  <inkml:trace contextRef="#ctx0" brushRef="#br0" timeOffset="14308.8184">26297 2380 624,'0'0'52,"0"0"-13,0 0-10,0 0-7,0 0-8,0 0 1,-64 97 4,46-61-8,1-2 1,-1 3-6,1-4-6,0-2 0,4 1-5,-1-3-3,2-3-13,0 0-15,1 0-39,1-1-84,2-10-141</inkml:trace>
  <inkml:trace contextRef="#ctx0" brushRef="#br0" timeOffset="14522.8306">26522 2194 682,'0'0'32,"0"0"-7,0 0-1,0 0-3,0 0-1,0 0-3,26 89-4,-26-48-6,0 2-2,0-1-5,0 2 1,0-1 4,0-2-4,-3-2 2,0-2-11,-2-5-18,-1-5-57,-3-7-217,-1 1-27</inkml:trace>
  <inkml:trace contextRef="#ctx0" brushRef="#br0" timeOffset="14677.8395">26563 2655 780,'0'0'9,"0"0"0,0 0 1,0 0-7,0 0-6,112-72-10,-71 58-15,3 4-28,-2 0-34,-1 3-106,-8 2-97</inkml:trace>
  <inkml:trace contextRef="#ctx0" brushRef="#br0" timeOffset="15211.8701">20401 4024 625,'0'0'27,"0"0"1,0 0 3,0 0 0,0 0-6,3 79-5,-11-36-6,-1 3-5,1 5-1,1 5 0,2-2-2,1-1 3,1-5-1,2-5-5,1-8 3,-2-9-5,2-7 1,0-5 2,0-9-5,0 2-2,0-7-8,-1 0-21,1 0-45,-3 0-66,-1-2-156,1-6 0</inkml:trace>
  <inkml:trace contextRef="#ctx0" brushRef="#br0" timeOffset="15495.8863">20489 4300 702,'0'0'26,"0"0"2,0 0-5,65-96-5,-42 77-8,4 2-4,1 3-3,1 6-4,0 4 0,-4 4-4,-1 7-1,-2 10-2,-8 3-2,-4 9 1,-5 4-1,-5 3 3,-2 3 3,-8-2 3,-1-2 4,-4-1 4,-1-7-1,1-3 5,1-4-2,4-8 1,4-4-2,5-4 0,1-4-1,-3 0-3,3 0-1,0 0-2,0 2-2,0 1 0,11 2 0,7-4-2,8-1-1,4 0-10,4-6-17,3-9-42,1-2-56,-4-2-159</inkml:trace>
  <inkml:trace contextRef="#ctx0" brushRef="#br0" timeOffset="15907.9099">21293 4009 587,'0'0'45,"0"0"-6,0 0-7,0 0-3,0 0-7,-87-30-7,59 30-5,1 2-4,2 6-1,2 2-2,6 1-1,1 1-1,6 2 1,1 4 0,7 2 2,2 2 1,0 4 0,9 2-1,2-1-2,3 0-1,1-1-1,0-1-1,0-6 0,1-1-1,-3-1-1,-4-6 1,-1-1-1,-4-2 1,-2-5 0,-2 6 1,0 1 0,-11 4 1,-3 1 0,-4-1 2,-1-3-2,-3-1 1,-1-2 1,7-4-1,-3-1 2,8-1 0,-1-2-1,1 0 0,5-5 0,1-7-3,5-5 1,8-7-2,8-4 0,10-6-1,3-3 0,1-4-1,0 2 1,-2 4-3,-5 4 1,-9 10-3,-5 9 1,-5 7-3,-4 5-8,0-2-17,0 2-39,-10 2-89,-1 5-127</inkml:trace>
  <inkml:trace contextRef="#ctx0" brushRef="#br0" timeOffset="16375.9366">21851 3739 735,'0'0'13,"0"0"0,-38 88 9,25-46-6,2 3 1,1 3-6,5 0-5,4 1 0,1-1-4,3-4 0,4-3-2,0-8 1,-1-11-2,-2-6 2,1-5 0,-4-6 0,1 0 4,-2-5 0,0 0 2,0 0 2,0 0 0,1 0 1,-1 0-1,4 0-4,2-12 0,4-3-2,7-4-4,2-1 2,6 0-1,4-1-1,4 2 1,2 0-1,-2 2 0,0 2-1,-1 1-2,-6 5 0,-6 3-1,-1 3-1,-3 3 1,-2 8 0,-1 7 1,-5 8 2,-7 5-2,-1 3 4,-7 4 0,-5 0 1,-5 1 1,-1-2-1,-2-6 0,-3-3 0,-1-4-1,-1-3 1,-1-3 1,-2-5-1,4-4 0,0-3-1,7-3-2,0 0 0,8-3-6,1-4-10,-1 1-19,9-4-34,0-7-43,16 0-78,10-7-103</inkml:trace>
  <inkml:trace contextRef="#ctx0" brushRef="#br0" timeOffset="16539.946">22403 4117 699,'0'0'31,"0"0"2,0 0 0,7 103-8,-12-66-13,-6 2-5,1-3-6,3-6-1,3-9-6,1-9-7,3-5-28,0-7-37,0 0-53,0 0-118,0 0-40</inkml:trace>
  <inkml:trace contextRef="#ctx0" brushRef="#br0" timeOffset="16660.9529">22410 3930 639,'0'0'42,"0"0"-13,0 0-11,0 0-11,0 0-11,0 0-6,0 0-16,0 0-30,0 0-63,49 8-161</inkml:trace>
  <inkml:trace contextRef="#ctx0" brushRef="#br0" timeOffset="17091.9776">22616 3788 581,'0'0'48,"0"0"7,0 0-9,0 0-6,37 108-8,-32-69-8,0 5-5,-2-4-5,1 1-6,1-3-6,-1-2-2,-1-8-1,0-7 0,-3-1 0,2-8-2,-2-6-2,0 4-3,0-6-5,0 2-5,-5 0-9,2-3-4,-6 0 3,1-1 6,-5-2 12,3 2 7,-3-2 5,1 0 4,0 0 5,1 0 7,2 0 6,0-2 2,4 0 1,-1-4-5,5 1-6,-1-4-4,2-6-4,0 0-4,13-7-3,3 3-1,7-2-1,5 0-1,5-1 0,3 2-1,5 1 0,3 1 0,0 4 0,1 3-2,-6 5-2,-5 3-1,-11 2 0,-4 1 3,-9 0 0,-5 0 4,1 0 2,-6 0-1,0 0 0,0 0 1,0 6-1,0-1 0,-3 6-3,0-2-9,0-4-27,1-1-54,-4-4-198,2 0-23</inkml:trace>
  <inkml:trace contextRef="#ctx0" brushRef="#br0" timeOffset="18332.0485">24024 3479 578,'0'0'13,"0"0"6,0 0 7,0 0 7,0 0 2,0 0-4,46 120-6,-37-69-10,-3 7-4,-5 0 1,-1 1-6,0-3 3,-7-4-4,-2-4-2,-3-7 1,1-6-3,-1-8 5,5-11 1,0-4 4,6-7-1,1-5-1,-5 0-1,-1-5-4,2-2 0,-2-7-2,6-9-2,1-3-2,11-7 1,4 1-2,4 0 2,6 3 0,5 2-4,1 4 4,1 3-6,-1 5 2,-5 4 0,-7 4-2,-8 4-1,-6 1 0,-6 2 1,0-1 2,0 1 3,1 0 1,-1 0 1,0 0 1,0 0-1,-11 1 1,-8 7 0,-3 1 3,0 3 2,2 3-4,3 3 5,0 4-6,5 3 2,0 4 2,5 2-2,4-1 3,3 4-5,2-4 1,10-1-1,5 1 1,4-7-2,5-2 1,3-7-2,3-4 0,0-7-1,1-3 0,0-1-1,-1-11-3,1-3 0,-1-5-2,-3-1 0,-1-6 0,-3 0 2,-2-5 1,-3-2 3,-3-1 0,-3-4 1,-4 3 2,-2 1-2,-7 5 5,0 9-3,-1 5 4,-1 8-1,-9 4 1,-6 0 1,-3 4 1,-4 9 0,0 10-3,1 4 4,3 8-4,2 2 2,1 3-2,5 0-3,3-1 0,4-5-1,3-3 0,1-2-1,1-8 1,6-1-2,1-5 0,3-4-2,-2-3-2,2-1-2,8-3-1,0 0 0,9-8 1,-4-6 2,2-3 3,1-5 0,-1 0 2,-1 0 1,-2 2 0,-1 1 3,-6 7 1,-5 3 2,-2 5 0,-6 1 0,3 1 0,-6 2 0,2 0-1,1 0-1,3 7-1,2 4 0,-1 1-1,1 3-1,-2-4-1,3-2 0,-3-3-1,4-1 0,0-1 0,0-4 0,6 0 0,-3 0 0,6-6 1,-3-7-2,1-3 2,0-2-1,1-2 2,0-4-1,-1 3 0,0 3 2,-6 6-2,-2 4 0,-5 4 2,-1 4-2,2 5 1,0 15 1,1 13 0,-4 12 0,-2 16 3,0 12-2,-6 8 2,0 8-5,-1-2 1,-2 2 1,-1-5-4,-5-5 2,-6-4-4,-7-10-7,-2-9-2,-3-10-1,-1-15 2,3-10 6,-1-14 4,4-7 3,2-17 2,3-12 1,4-9 3,5-8 3,7-7-1,7-4 2,11-9-2,18-3-6,14-7 1,13 0-5,11 1 0,9 2 1,5 9-1,2 3 2,0 7-1,-2 6 1,-2 6 0,-8 6 2,-7 2 0,-9 6-2,-12 8 7,-11 3-2,-12 7 6,-9 5 0,-7 3-1,-4 2-2,0 0-1,0 0-2,0 0-5,-6 3 4,-4 6-8,-6 3 1,3 2-9,4-6-10,-2 5-12,3-2-30,3-3-83,-3 4-175,3 1-13</inkml:trace>
  <inkml:trace contextRef="#ctx0" brushRef="#br0" timeOffset="18496.0579">25980 4098 787,'0'0'30,"0"0"0,0 0-8,0 0-9,0 0-9,0 0-9,0 0-11,0 0-23,0 0-63,-17 0-138,-18 0-86</inkml:trace>
  <inkml:trace contextRef="#ctx0" brushRef="#br0" timeOffset="19158.0958">19461 5089 790,'0'0'4,"0"0"-3,0 0 1,0 0 3,0 0 2,0 0 0,93-22-3,-53 14 1,8-2-1,8-2 0,8 0 0,7-3 0,8 1-3,8-1 1,7 0 1,7 1-1,7 2 4,6 2-3,5 2 0,8 0 0,6 2-2,7 0 1,5-1 0,10 1 0,4-3-2,4-1 1,8-3 0,4-1 1,1-1-1,7-2 1,0 1-1,5 1 2,-3-1-1,0 2 5,-1 2-2,-5 2 0,-3 0-1,-6 5-1,-4-2-2,-9 4-1,-4-1 1,-8 1 0,-6-2-1,-5 0 0,-6-2 1,-6-1-1,-5-2 1,-6-2 0,-5-2 0,-6-3 0,-4-1-2,-8-1 1,-7-3 0,-10 2-3,-11-1 5,-9 3-5,-13 0 2,-11 3 0,-10 4-1,-8 5-2,-8-5-1,-1 6-8,0-8-6,-4 1-11,-2 2-17,-2-4-47,3 6-70,4-4-142</inkml:trace>
  <inkml:trace contextRef="#ctx0" brushRef="#br0" timeOffset="19296.1037">26377 4328 781,'0'0'14,"0"0"-3,0 0-3,0 0-5,0 0-39,0 0-149,0 0-130</inkml:trace>
  <inkml:trace contextRef="#ctx0" brushRef="#br0" timeOffset="24247.3869">18154 5000 537,'0'0'39,"0"0"-3,0 0-7,0 0-6,0 0-11,0 0-7,0 0-2,0 0-2,0 0 3,1 60 1,-1-7 2,-2 8-5,-6 6 5,-2 0-5,-1 5 0,-1 0 3,-1-3-1,1-2 4,4-5-1,-2-8 3,1-5-3,3-7-1,2-5 4,0-3-5,4-2 3,0-5-2,0-7-3,0-2 1,0-3 0,5-4 0,2 2 1,5-3 0,4-1 0,7-4 0,3-3-1,10-2-1,8-4 0,9-11-1,8-1 0,8-3 0,8-3-1,1 2-1,4 0 1,1 1 0,-4 4-4,1 4 2,-6 3-3,-4 3 4,-9 5 0,-7 0 1,-4 0 4,-5 0-6,-5 5 6,-3 0-6,-4-2 2,-1-1-1,-3-2 0,-2 0 2,-2 0-5,-1-7 4,-3 2-4,-6 0 5,0-2-1,1 4 0,-7-2 0,-1 1-2,-2 3 3,-6 1-1,0 0 0,0-2 2,1 2-2,1 0 0,-2-1-1,0-5-1,0-1 0,-6-6-1,-7-2 2,0 2-2,-3-1 2,0-1 1,-1 2-1,2-3 0,0 3 0,4 1 0,1 3 1,5 4 2,2 2-2,0-1-1,3 4 0,-2-1-1,2 1 0,0 0 1,-1-2-1,1 2-1,0-2-1,0 2 0,3 0 3,11 0 0,11 9 1,7 1 0,1 0-1,1-1 1,1 1 0,-2 0-1,1-1 0,-3 1 1,-2 2-1,-3 0 1,-4 2 0,-5 1-1,-5 0 0,-3 3 1,-7 2 4,-2 2-4,-4 2 4,-9 1-4,-1-3 0,-3-3 0,-1-1-1,-2-1 1,0-2 0,2-2 2,4-4-3,1-1 0,5-4 0,3-3-1,-4 3 1,6-1-1,-1-1-1,1 1 0,3-3-1,-2 0-2,2 0-4,0 2-5,0 0-11,0-2-16,0 0-40,0 1-144,0-4-81</inkml:trace>
  <inkml:trace contextRef="#ctx0" brushRef="#br0" timeOffset="24657.4103">20678 5344 679,'0'0'40,"0"0"-8,0 0-6,0 0-6,0 0-10,0 0-6,0 0-3,0 0-2,0 0 5,0 0-3,-30 109 3,26-46-3,-2 2 3,1 0-2,1-4 4,0-5 1,3-6-5,1-9 4,0-4-7,0-15 0,0-3 3,1-6-5,0-9-1,2 2-4,-3-6-8,0 0-7,3 3-26,0 0-61,4-3-169,-1-1-30</inkml:trace>
  <inkml:trace contextRef="#ctx0" brushRef="#br0" timeOffset="25031.4317">21123 5317 484,'0'0'33,"0"0"9,0 0 2,-65 85-2,44-54-6,-1 3-12,3 5-2,1 0-7,0 2-2,5 2-3,3-4-1,4 0-3,2-5 1,4-2-2,4-2-1,6-3 2,4-3-6,3-2 3,3-5-5,2-5 1,1-4 1,1-5 1,1-3-1,0-8 2,1-9 0,-2-5-3,-2-5 6,-5-4-4,-4-4 6,-4-3 2,-5-1-1,-2-2 0,-2-3-2,-3 1-2,-4 4 0,-2 3-4,-3 10 1,5 8-1,-2 7-1,2 5-3,-4 6-1,-4 0-5,-1 7-3,-1 11-6,0 6-12,5 5-21,5 3-38,3-3-88,4-1-118</inkml:trace>
  <inkml:trace contextRef="#ctx0" brushRef="#br0" timeOffset="25693.4696">22185 5459 541,'0'0'35,"0"0"4,-12 79 1,9-43-7,2 4-5,-2-1-9,2 3-3,-2-6-6,0-3 0,0-6-1,0-8 3,-2-6 4,1-6-1,2-4 2,0 2-2,-5-5-5,-6-5 2,-8-8-4,-3-8 1,5-8 0,-1-5-2,3-7 1,3-8-2,4-3-3,2-2 0,5 0-1,3 6-2,0 5 1,11 11-3,2 5 1,5 8-2,2 6 0,7 7 0,5 3-1,3 3-2,4 2-3,-2 5-2,1 4-5,-5 1-1,-4 2 0,-6 1 5,-9-3 2,-6 3 5,-8 4 3,-3-1 1,-11 4 2,-8 0 2,-3-7-1,-5 2 2,-3 0 0,-2-5-2,2 3 0,0-3 0,1 2 0,3-3 0,5 0 0,7-3-1,5 0 1,4-3-1,5 4 0,2 7 0,1 0-2,3 7 1,9-1-2,5-1 1,4-1 1,4 0 1,1 0 2,2 0-2,2-2 4,0 0-6,1 0 4,-2-1-3,-1 0 1,0 2 1,-2 0-1,-3 1 0,-1 2-1,-2 3 3,-1-2-2,-3 1-2,-1-2 2,-6-6-1,0-3 0,-2-4 1,-4-6-2,0 2-1,-3-5 0,1 0-3,4-9-6,-1-7-4,2-6-16,-3-4-19,1-1-28,0 0-27,-1-4-45,3 1-56</inkml:trace>
  <inkml:trace contextRef="#ctx0" brushRef="#br0" timeOffset="26008.4876">22681 5690 594,'0'0'51,"0"0"-12,0 0-9,0 0-5,0 0-5,0 0-3,0 0-4,-83 97-1,72-66 1,2 0-8,4-4 4,4 0-8,1-8 0,0-4 0,0-5-2,7-2 1,-1 0 0,5-5 1,4-2 0,0-1 0,6-3-1,-2-6 0,-3-3 0,0-2 0,-6 5 1,-3-3-1,0-3-2,-5 5 5,-1-11-5,-1-1 6,-3-1-2,-8-6-1,-1 5-1,-3 3-1,0 4-1,1 7 0,-1 6-2,-5 4 0,2 12-3,-6 5-5,7 3-14,5 6-32,8 1-56,4 1-163,7-6-25</inkml:trace>
  <inkml:trace contextRef="#ctx0" brushRef="#br0" timeOffset="26487.515">23041 5588 516,'0'0'72,"0"0"-11,0 0-12,0 0-12,0 0-15,0 0-4,0 0-6,0 0-2,0 0-1,-45 11 0,38 16-3,1 5 0,3 5-2,0 1-1,2-1 2,1-1-3,0 0 3,0-7-5,1-5 1,2-9-1,4-3-1,3-2 0,-3-7 0,7 2 2,3-3 2,-1-2-2,7-7 0,-3-3 1,-4-5-3,1-4 3,-2-1-3,-2-4 3,-3 0-4,-1 0 3,-1-2-1,-2 2 0,-2 4 2,1 3-1,-2 5 2,-2 7-2,1 0 0,-2 5-1,0-2-1,0 2 0,1 0 0,5 0 1,-2 11 0,2 7 0,0 6 0,-2-2 0,-1-7 0,-1 3 0,3-3 2,-2-4-4,1 4 3,1-7-9,1-3-5,-1 2-9,-2-5-22,3 1-27,-2-3-40,6 0-68,1 0-103</inkml:trace>
  <inkml:trace contextRef="#ctx0" brushRef="#br0" timeOffset="26859.5363">23438 5724 438,'0'0'30,"0"0"7,0 0 3,0 0 0,0 0-6,0 0-5,0 0-6,0 0-3,0 0 1,13 87-2,-12-75 3,1 0-5,-1-2 3,-1-5-6,2 2-2,-2-7 0,0 0-4,0 0-2,1 0-3,-1 0 1,0 2 1,2-2 0,-2 0 5,3 0-1,3-5-6,1-7 4,3-7-4,0-1-1,0-2 1,0 1-1,0-1 0,-4 8-1,2 1-1,-1 4-1,-2 2-1,1 0 0,-3 4-1,8 1 1,1 2-4,4 0 2,4 9-1,-2 1-1,-5 2-3,0 2-1,-3 1-1,-1 0 1,2 0-4,-4-4-8,-1 1-24,1-2-39,-2-2-87,2-2-131</inkml:trace>
  <inkml:trace contextRef="#ctx0" brushRef="#br0" timeOffset="27581.5776">24054 5561 634,'0'0'39,"0"0"-7,0 0-5,-94-33-5,71 33-4,1 0-3,1 0-4,5 4-6,0 6-2,4 2-3,1 8 0,4 2 0,-1 3 0,4 4 0,1 1 0,1 1-3,2-1 2,0-5-3,8 0 3,-1-2 3,3-4-5,2 0 6,-4-7-6,3-5 3,4-4 0,0-3 1,8-8 1,-1-9-4,1-4 5,-3-7-3,-1-1 3,-5-1 1,-1-4 1,-5 2 1,-3-4 1,-2 0 1,-3 0-1,0-1 2,0 6-3,0 9 0,0 2-2,0 8-1,0 6 0,0 2 0,0 4-2,0-2-4,0 2 0,0 0-2,0 12 3,3 10 1,3 10 1,-2 2 0,1 2 0,-1-1-2,0 0 2,1-1-1,3 0 2,-1-5-1,4-1 1,3-5-1,-1-5 0,-3-6 0,-3-6 1,1-1 3,-4-4-3,-1 0 1,4-1-1,2 0-3,2-5 4,3-9 0,0-2 0,-1-4 0,0 0-1,0-1 1,1 1-2,-2 3 0,0 0-1,-3 7 0,0 1 1,-3 3 0,-3 2 1,7-1-2,-6 5 0,1-3 0,4-1 0,-4 3 1,7-2 0,-2 0 1,3 2-2,-2-1 1,1 1 0,1-1 0,-7 0 0,4 2-1,-6 0 0,5 0 0,-2 2-1,-4 8 0,-1 9 0,-2 1 0,-6 9 2,-6-4-1,-2 1 2,-2-2-1,0-1 0,3-5 3,1-5-7,5 1 1,3-7-13,1-4-7,1 2-10,2-5-24,0 0-45,-1 0-118,-1-5-81</inkml:trace>
  <inkml:trace contextRef="#ctx0" brushRef="#br0" timeOffset="27816.591">25039 5719 829,'0'0'19,"0"0"-6,0 0-5,0 0-5,0 0-5,0 0-6,0 0-7,0 0-17,0 0-50,-52-19-139,36 18-98</inkml:trace>
  <inkml:trace contextRef="#ctx0" brushRef="#br0" timeOffset="30899.7673">5839 12596 563,'0'0'28,"0"0"1,0 0 0,0 0-2,0 0-5,0 0-3,0 0-5,0 0-3,-12-5-3,6 5-1,2 0 0,-4 5-1,-1 7 0,6 5-1,-1 9-2,4 7 0,0 7 2,0 8-5,4 4 3,2 5-3,0 8 2,1 4-3,0 5 0,-1 4 5,1 6-3,-1 4 4,2 3 1,-3 1-4,1-2 5,-2 0 0,0-3-3,2-3-1,0-2-1,0-4-1,2 1 1,0 1 0,2-5 0,0-2 2,-1-4-3,-1-3 3,1-5-3,-2-4 0,0-5 0,2-4-1,-2-2 3,2-5-6,-1-3 6,1-2-3,-2 0 0,1-3 0,0 2 0,-2-2 1,1 1 0,-1 2 1,0-2 0,0-3 3,-1 1-4,-2-3 4,0-9-3,-3-1 1,2-7 0,-2-5 0,0-2 0,0-5 0,0 0 0,0 0 2,0 2-2,0 0 1,0-1 0,0 1-1,0-1 0,0 0 1,0 2-3,0-3 1,0 3 0,0-3-1,1 2 0,-1 0 0,0-1 0,0 1-1,0 0 0,0-2 0,0 1 0,0-1-1,0 0 1,2 1 0,-2-1 0,0 0 1,0 1-2,1-1 1,-1 0 0,2 0-1,-1 2 3,7-2-3,4 0 1,4 0-1,7 0 0,0 0 1,2 0 1,4 0-1,3 0 1,2 0-2,4 0-1,4 0 3,3-4-1,4-2 1,0-1-1,5 2 1,2 0-1,2 3-1,2 2 2,5 0 0,4 7 1,3 1-3,0-3 2,0 0-2,3-3 2,1 3 1,2-5-1,0 0 1,6 0 2,2-10-3,4 0 3,3-7-1,1 2-1,3 1 1,2-3 0,2 0-6,4 3 6,3 3-7,2 1 5,1 4 4,2 2-4,2 2-2,2 2 2,-1 0-4,3 0 3,-2 0 1,-1 0-1,1 2 0,-2 1-1,-2-3 3,1 0-2,-1 0 1,0-3 0,-3-4-5,1-1 5,-1-1 0,-2 1-1,-1 0 3,-2 1-3,-1 0-2,1 3 2,-1 1 1,0-2 0,-2 3 5,-1-4-5,3 2-1,0-1 0,1-2-2,0 0 2,1-3 2,0 0-3,2-2 1,3 1 0,1 0-1,-1 1 1,1-1 1,1 4-1,-1-1 0,1 3-1,-3 3 3,0 0-2,-3 2 0,0 0-1,-3 0-1,3 0 3,-3 2 0,3 0 0,-4-2 0,1 0-1,0 0-3,3 0 3,-2-2 0,4-3 1,-2-1 1,0-2-2,0 2-1,0 1 1,-3 1 1,1 2-1,-2-1 2,-3 3-3,-1 0 1,0 0 1,-2 0-2,-2 0 1,2 0 0,-3 4 0,1 0 1,-2 0-1,-1-2 3,4-1-3,-1 3 1,2-1 0,0-3-2,3 0 0,-3 0 1,1 0 1,2-7 0,-1-1 1,1-3 0,-1 1-1,-2 0 0,2 2 0,-2 4 0,0-1-1,0 3 0,1-1 0,-1 3 0,0 0 0,-2 0 3,1 0-3,-1 0 2,1 0-4,-1 0 0,-1 0 1,-2-3 2,-1 1 0,2-3-2,-1-2 1,1-1 1,1-1-2,-1 3 2,-2 0 0,1 1-2,-1 2 1,0-1 0,2-1 0,-2 1 1,-1-1-1,-4 2-2,-2 3 2,-3 0 1,-1 0-1,-1 0 1,-2 1 1,1 2-2,-3 1-2,2-1 2,-5 0-1,1 1 1,0-1 1,-2-1-1,1-1 2,-3-1-2,0 0-2,-4 0 2,-2 0 0,-3 2 0,-4 0 0,-4-1 0,-6 1 0,-1-1-1,-4 2 2,-4 0-1,-1 2 0,-3-2 2,-2 0-4,-1-1 4,-3 1-2,0-1-2,-3 0 4,-5-2-2,1 0 0,-2 2 1,-7-2-2,8 0 1,-9 0 0,-4 0 0,4 0 0,-4 0 0,0 0 0,1 0 0,-3 0 1,2 0-1,-2 0 0,2 0 1,-3 0-1,3 0 0,-2-2 1,0 2-1,-1-5 0,0 2 1,0-1-1,3-4-1,-3-4 1,1-6 0,0-8 0,-2-2 2,-1-1-2,1-7 0,-1-3-1,-1-4-3,2-4 4,1-1-3,0-7 2,-1-1 2,1-2-4,-1-1 3,1 0-1,-1 1 1,-2 2 0,0 0 1,0 2-2,0 3 2,0 0 0,-2 1-3,-4-1 6,0 3-5,-3-2 1,-2 1 0,-1-1-2,-1-1 3,-1 1-4,-1-3 3,-1 2 0,2 1 0,0-1 0,3 2-2,0 4 3,4 1-2,1 3 3,0 4-1,1 4-1,1 2 0,-1 6 0,0 1 0,-1 0-1,2 4 2,-2 0-1,-2 0-1,2 2 1,0-2 0,0 0-1,2 5 1,1 0 0,-1-2 0,1 7-1,1-9 1,1 9-1,0-5 0,-1 1 1,2 1 0,0-2 0,0 1 1,0 1-2,-1 1 1,1-1 0,0 6 0,0 2 1,-2-2 1,1 3-2,-1-2 0,2 2 1,-1-3-2,-1 2 1,1 2 0,-1-2-1,2 5 0,0-2 1,0 2-1,0-2 0,-1 1 0,1-1-1,-2 0 1,1-3-2,-2-1-2,-1-5-1,1 2-11,-1-5-1,-4-6-18,1-4-24,-9-11-89,-1-1-172,-14-10-9</inkml:trace>
  <inkml:trace contextRef="#ctx0" brushRef="#br0" timeOffset="32929.8835">5979 12493 338,'0'0'42,"0"0"2,0 0-3,0 0-3,0 0-6,0 0-4,0 0-1,0 0 0,0 0-3,0 0 0,-10-4-2,8 4-4,2 0 0,-1 0-5,1-2-5,0 2 0,-3 0-3,3 0-1,0 0-1,0 0-2,0 0 0,0 0 1,6-1 1,9 1 1,8-1 2,5-1-2,1 0 3,2 1-4,2-1 0,5 2 1,5 0-1,2 0 0,4 0-1,0 0 0,3 0 0,0 2 0,1 3 0,1-3 1,3 1 1,2-1 1,2-2 0,4 0 0,3-3 0,4-5-1,3-1-2,5-3 1,2 0 1,1-2-2,3 2 2,4 0-2,2 2 0,0 2-1,0 1 1,-2 2 0,-2 3 0,-1-1-1,1 1 1,1 0-1,4 2 1,-1-3 0,2-2 1,2-2 0,1-1-1,2 0 0,3-3 0,2-2 1,6-2 1,-1 0-1,3-2 0,1 2 0,-1-1 0,0 1-1,-1 5 1,-3 2-1,-2 4 1,-3 0-1,-1 4 0,-2 0 0,0 0 1,-1 0-1,-3 0 0,-1 0 1,1 0-1,1 0 0,2-1 1,3-6-2,-1 0 1,3-2-3,2 0 2,0-3 0,3 1 0,1-1 0,1 0 1,-2 3-2,2 1 0,-3 0 0,4 1 0,-1 2 2,-1 1-2,0 3 1,-2-1-1,1 1 0,0 0 0,0-2 0,-1 1 0,-1-1-1,2-1 1,-4 0 0,2 0 1,-2-3-1,0 2 0,-2 1 0,-2-1-1,-4 2 2,-2 1-1,-1-1 0,-1 3 0,-2 0 0,-3 0-1,-3 0 1,-4 0 1,2 0-2,-3 0 1,-1 0 0,0-3 0,-1 1 0,-3-1 0,-2-1 0,0-3 0,-3 2 0,2 0 0,-3 0 0,2 0 0,1 2 0,-2 2 0,-2 1 0,-1 0 0,-2 0 0,-1 0 0,-3 0 0,0 0 0,-1 0 0,1 0 1,0 0-1,1 0 1,0-1 0,0-2-1,1-2 0,0 0 1,1 1-1,1 1 1,3 0 0,3 1 0,0 2-1,0 0 0,1 0 1,-3 0-1,-1 5 0,-1 1 0,-2 0 0,-2 0-1,-2-2 1,1 3 0,-1-4 0,1 0 0,2 0 0,-2-2 0,0-1 0,-1 0 1,1 0-1,-3-1 0,2-2-1,0 0 2,-1 0-1,0 1 2,0-1-1,-2 1-1,0 1-1,-4 1 0,1 0 2,-2 0-1,0 4 1,-2 0 0,3-1-1,-1 0 0,0-2 1,4-1 0,-2 0 1,4 0 0,1 0-1,0 0 1,3-4-1,-1-1-1,2 0 1,2 0-1,0 0 0,1-1 1,1 2-1,1-1 1,-4 1-1,0 3 1,-3 1-1,-2 0 0,-4 0 1,-4 0 0,0 0 0,-1 0-1,-3 0-2,2 0 2,-2 0-1,-1 0 2,1 0 0,-1 0-1,-1-2 0,0 1 0,0 0 0,1 1 1,0-2 3,-2 2-4,1-1 0,2 1 0,-3 0-2,-2 0 2,3 0 0,-2 0 2,-1 0-2,-2 0 0,-4 0 0,1-2-2,-4-1 2,0 0 2,-4 1-2,0 2 1,-1-3 0,-1 2 0,-1 0 0,-3-2 0,-6 1-3,1 0 1,-7 2 1,2 0 0,-1 0 2,-7 0-2,7 0 0,-7 0 0,-1 0 1,1 0 0,-6 0 2,0 0-1,0 0-1,2 0 1,-1 0-3,1 0 2,-1 0 1,1 0-1,-1 0 0,2 0 0,-2 0-2,0 0 2,1 0-1,-1 0 0,1 0 0,-1 0 0,1 0 0,-1 0 0,1 0 0,-1 0 0,1 0-1,-1 0 1,1 0 0,-1 0 1,1 0 0,-1 0-1,-1 0 0,2 0 0,-2 0 0,1 0 0,0 0 2,-1 0-2,3 0 0,-2 0 0,1 0-2,-1 0 1,4 0 2,-2 0-1,3 8 1,-1-1-2,2 1 0,1 4 1,-3 2 0,4 3 0,1-1-1,-3 0 1,-1 6-2,0 3 0,-1 3-2,-4 6-4,-1 5-7,-3 8-10,-12 5-9,-8 3-21,-3 2-55,-5 1-206,-1-1-20</inkml:trace>
  <inkml:trace contextRef="#ctx0" brushRef="#br0" timeOffset="34207.9566">7046 13121 94,'0'0'12,"0"0"2,0 0 5,0 0 3,0 0 5,0 0 6,0 0-6,0 0 2,0 0 1,-55-37 8,52 35 14,3 2 0,-1-2-8,1 2-9,-2-1-8,1-1-3,1 0 1,-1 2 2,1-3-4,-2 3 3,2-2-4,-1 0-2,1 2-1,-2-1-4,2 1-1,-1-2-2,-1 2-2,1-1-3,-1 1-2,1 0-1,-1 0-3,-2 0-1,1 11-1,1 11 0,-3 9 3,4 5-2,1 7 3,0 1-4,0 5 1,0 3 1,0 0-1,0 1 2,0 1-3,3 3 0,1 1 0,0 0 3,3 5 1,1 0-1,-1 3 0,0-1-3,2 3 0,-3 0 1,-4 2-2,-2 0 3,0-3-3,-2 1 3,-6-7 2,-2-6-3,2-9 3,-1-6-3,0-10-2,5-10 2,1-8 0,3-8 0,0-4 2,0 0-3,0 0 1,0 2-1,0 4 0,0-1 2,0 1 1,2 2-2,0-5 3,1-1-3,1 3-3,-4-5 4,0 0-2,0 0 2,2 2-1,-1-2 2,1 0-4,-1 0 1,1 3 0,-2-3-2,1 0-12,-1 0-23,2 0-37,-1-12-40,1-8-103,0-8-60</inkml:trace>
  <inkml:trace contextRef="#ctx0" brushRef="#br0" timeOffset="35270.0173">7091 12896 356,'0'0'51,"0"0"-1,0 0-5,0 0-14,0 0 3,0 0-1,0 0 3,0 0 5,0 0-8,0 0-7,-28 0-7,27 0-3,-1 0-3,1 0-4,-2 0-2,3 0-1,-1 0-3,1 0 0,-1 0-1,1 0-1,0 0 1,0 0 0,0 2 0,0-2 2,0 2-1,0 1-1,2-1 1,7 2 0,-2-1 1,-4-2 2,6 4-3,-4-3 1,3 3-2,0-3-1,1 3 2,0-3-1,-1 3 0,7 0 0,-1 0-1,6 0 0,-1 2 0,5 0 0,0 0 0,2-2 1,0 3-1,5-3 1,-1 0-1,0 0 1,5 0 1,-2-1-3,2-1 2,1 0 0,0-1-2,2-1 2,1-1 0,-2 0 0,1 0-2,2 0 1,-1-3 0,4-1 1,0-1-1,-1-1 0,1 0 0,0 0 0,-2 0 0,-1 0 0,-2 2 1,-5-3-1,1 2-1,-4-2 0,-3 0 1,-1 0 0,-4 2 1,0-2 0,-6 2-1,-2 0 0,2 0-1,-7 0 1,1 3 1,-2-3-3,-3 3 2,-1 1-1,1-1-1,-5 2 1,0 0 1,0 0-1,1 0 1,0 0 0,1 0 0,-1 0 1,1 0 0,-2 0 0,1 0 1,-1 0-1,2 0 0,-2 0 1,0 0-3,1 0 1,-1 0-2,2 0 0,0 0 1,1 7 0,2 10 2,0 7-2,1 3 0,0 3 1,0 4-2,-1 4 2,0 3 2,-1 2-4,2 6 3,0 2-2,1 4-1,-1 0 2,0-1-1,1 2-1,1-4 1,1 1 0,1-1-1,3-1 4,-1 1-1,1 0-2,3-4 5,-3 1-6,3-4 2,-5-1 0,1-5-2,-4 0 2,1-7-2,-1-4 1,-1-4 0,-2-7 0,0 0 0,-1-2 0,-1 1 1,2-1-1,0 1 1,-2-1-1,0-3-1,0 5 2,0 1-2,-2-7 1,2 7 1,-1-6-1,0 0 0,0 0 1,-1-8-1,1 6-1,-1-4 1,2-2 1,-2 1-2,-1-5 2,0 0-1,0 0-2,0 2 0,2-2-3,-2 0-4,0 1-8,0-1-10,-2 0-18,-9-7-39,1-1-49,-7-5-124,6 4-52</inkml:trace>
  <inkml:trace contextRef="#ctx0" brushRef="#br0" timeOffset="35992.0586">7322 14604 547,'0'0'47,"0"0"1,0 0-3,0 0-6,0 0-6,0 0-11,0 0-2,0 0-5,0 0-6,-24 3 1,24-3-2,-2 0-1,2 0-1,0 0-1,0 0-3,0 0 2,0 0 0,3 0 1,13 0 3,7 0-3,6-3-1,-2 0 0,2-1-3,2 0 2,-1 1 1,0 0-1,1 3-1,-1 0-1,2 0 0,0 0-1,0 2 2,-2 2-1,2 1 0,-3-2-2,1 0 3,-1-2-2,0-1 0,0 0 3,-1-3-1,2-2 0,-1-3-2,0 0 1,0 0-1,0 3 2,-2-2-3,0 4 2,-2-1-1,-8 1 1,2 2 2,-5-1-3,0 2 1,4 0 0,-6 0-2,7 0 2,-8 0-1,2 0-1,0 0 1,-1 0 0,1 0-1,-7 0 2,4 0 0,-4 0 0,-1 0 0,1 0 0,-6 0-2,4 0 2,2 0-2,0 0 0,0 0 3,-1 0-1,1 0-1,-1-2 0,1 2-2,-2 0 1,3 0 0,-3 0 2,2 0-1,-6 0 0,0 0 4,0 0-6,2-1 0,-1 1-5,1 0-8,-2-6-9,0-7-34,-5-5-78,-11-5-178,-9-4-17</inkml:trace>
  <inkml:trace contextRef="#ctx0" brushRef="#br0" timeOffset="36820.106">7370 13748 590,'0'0'22,"0"0"-5,0 0-1,0 0-4,0 0 4,0 0-1,0 0 0,0 0 6,30 99-4,-22-63 5,-3 2-4,0-4 0,-2-2-5,-1-10-3,-2-2-2,0-6 1,0-4 1,0 2-1,0-7 0,0 1 0,-4-3 0,1 0 1,0 0-1,1 0-1,2-3-1,-2 0-2,2 0-2,-6 0 0,2 0-2,-1 0 0,-3-5 0,4-3-1,-1-9 0,-1-8 1,3-2-1,2-4 1,1-5 0,0-3-3,0-2 3,0-3-4,1 3 3,4 1 2,-1 4-2,4 6 2,0 3-3,2 5 1,0 7-1,0 4-3,2 5 2,3 3 1,2 3-1,3 1 2,-4 7-1,0 3-2,-3 2 2,-3 3 0,-1 2 1,-5 1 1,-1-5-1,-3 4-2,0 1 2,0 1-2,-3 3 3,-4 1 3,-5-2-5,-1 2 5,-4-4-4,-1-1 0,0-1 0,-2-3 0,-1-1 0,1-4 0,7-2 0,3-5 0,6-1 0,-1-2 1,1 3-1,-1-3 0,1 2 0,4-2 0,-1 0 0,1 0 0,0 0 0,0 2-1,0-2 1,10 1 0,6 3 0,7-1 0,-1-1 0,1 1 0,-3 2 0,2-1 0,-1 3 0,-3-2-3,0 2 1,1-1 1,-3 3 0,1 1 1,-2 2-2,-1-2-2,-3-1-1,-3 3-4,0 0-2,-1 2-5,-2-2-7,-2-2-17,-1-7-33,-2-3-62,0 0-142,0 0-21</inkml:trace>
  <inkml:trace contextRef="#ctx0" brushRef="#br0" timeOffset="37208.1282">7750 13779 660,'0'0'41,"0"0"-3,0 0-6,0 0-9,0 0-6,0 0-3,0 0-4,0 0 2,34-92-1,-27 70-2,0 0-1,-1 8-2,-3 4-2,0 5-1,-3 5-2,0-2 1,4 2-2,7 0 0,1 5 1,5 7-2,-4 7 1,2 4 0,-4 1 0,3 3 1,0 2 0,-2-1 2,0-2-2,-4-9 2,-2-2-4,-2-3 4,-3-7-3,1 0 1,-2-5-1,0 0-4,0 0 4,0 7 0,1 0-1,-1-1 1,0 6-2,0-6-3,0 8 2,0 2-4,0-4-1,0 4-1,0-4-5,0-8-4,3 2-5,-3-6-11,0 3-15,0 1-37,0 1-39,-6-2-80,2-3-61</inkml:trace>
  <inkml:trace contextRef="#ctx0" brushRef="#br0" timeOffset="37449.142">7831 14021 772,'0'0'26,"0"0"-4,0 0-2,0 0-5,0 0-5,0 0-3,0 0-4,0 0-1,0 0 0,0 0-1,33-32 0,-15 23-1,-1 0-1,0 0 1,1 2-2,-5 0 0,0 2 1,-3 0-3,-3 0 1,2-1-5,-5 3-5,1 2-12,-5 1-23,0-2-32,0 2-64,1 0-149</inkml:trace>
  <inkml:trace contextRef="#ctx0" brushRef="#br0" timeOffset="39017.2316">9556 12963 569,'0'0'44,"0"0"0,0 0-4,0 0-6,0 0-5,0 0-7,0 0-8,0 0-4,0 0-7,0 0 1,1 42-1,8 1 3,0 10 2,2 10-1,-2 5-1,0 7-2,-2 5-2,-1 2 2,0-1-2,-2-5 3,-1-8-2,1-6 0,3-8 1,0-3-3,2-3 4,0-2-4,4 0-1,-3 0 2,3 1-3,-3 0 5,-1-3 0,1-2-1,-3-3 0,-1-4 0,-2-6-1,-1-2 2,0-10 1,-1-7-1,-1-3-2,-1-7 1,0 0-3,0 0 1,3 0 1,-3 2 0,1-1 2,-1 1-3,2 0 0,2 2 1,-1-1-1,6 3 1,3 1-1,-3-3-1,7 0 1,3-1-2,1-1 2,5 1 0,2-3-2,2 0 2,3 0-1,0 0 0,4-5 1,0-1-1,2-3 0,2 2 0,2-1 0,0 0 0,1 3-1,-1-2 1,-1 3 1,-1 1-1,-2 2 0,-3-1 1,-2 2-2,0 0 2,1 0 0,-3 0 0,1 0-1,0 0 1,-2-2-1,2-3 1,0 2 0,-3-1-1,1-1 1,2 0-2,-3 0 1,1 0 0,2 0 0,-4 1 0,0 1 0,0 0 1,-1-1-1,-2 4 0,-1-2 0,1 1 0,-3-1 1,-5 0-1,3 2 0,-1-1 0,3-3 0,2 4-1,-2-5 2,0 2 0,-1-2-1,-2 1 0,1-2 1,-1-3-1,-1-1 0,-1 2 0,-5 0 0,0 2 0,-4 1 0,-4 2 1,3-2 0,-1 4-2,-2 0 2,1-1-1,-4-1 2,2 0 1,0 0 2,0 1-4,-3-6 2,0-8 0,-2-6 0,-5-7-1,-3 0-1,-4-4 0,-1-4-1,-2-5 1,-2-6-3,0-3 2,-1-4-3,1 1 4,5-2-1,1 3 2,1 3-1,3 3-2,5 2 3,0 6-5,1 0 4,0 3-2,3 2 1,0 0 0,0 1 1,0-1-1,0 2-2,0-1 4,0 3-2,0-1 1,0 2 0,0 4-2,3 6 2,-2 2-2,-1 4 2,0 0-1,2-1 1,-2 0 0,0 1-2,0-2 3,0-4-2,0 6 0,-3-6 1,-1 2 0,-1 0 1,1-2 1,-2 4-2,3 6-1,2 3 1,-4-3-2,4 4 1,-2 1 0,2 0 1,-1 0-1,1 0 2,-1-1-3,1 2 2,-2-1 0,0-1 0,-3-3 1,-3-4-2,-2 3 2,-4-4-3,-2 1 1,-3 3-1,-3 1-3,-3 1 3,-5 2 0,-2 3-1,-3 2 1,-3 0 0,-1 0 0,0 5 2,2 0-2,0 2 1,3 0 1,0-2-1,4 1 0,0-3 1,1 0-1,1 0 0,-1-1 1,-1-2-2,1 0 0,-3 0 0,-2 0-1,-4 0 3,1 0-1,-2 0 2,-2 0-1,0 0-1,1 0 0,1 0-1,3 0 1,0 0 0,3 0-1,2 2 1,1 1 0,2-1 0,2 1 0,1-1 0,7 0-2,-1 1 3,0-3-1,7 0 0,-9 2 2,8-2-2,1 0 0,-1 0 0,8 0-1,-6 0 0,6 0 1,0 0-2,-1 0-2,7 0-3,-1 0-6,1 0-1,-2 0-5,1 0-4,1 0-6,0 7-21,10 8-33,6 3-65,10 7-160</inkml:trace>
  <inkml:trace contextRef="#ctx0" brushRef="#br0" timeOffset="39600.265">10214 13667 595,'0'0'32,"0"0"7,0 83 0,0-57-1,0-1-7,0-6-13,0-2 0,0-4-8,0-7 0,0 6 5,0-6-4,0-1 2,0 0 2,0-5-4,0 0 2,-3 0-1,-6-11-6,-2-11 1,-7-9-3,1-6 1,-3-4 1,1-4-3,1-4 3,3-2-6,6 0 1,3 5-2,6 1 1,0 8 0,10 5 0,6 5-2,2 7 1,5 5 0,3 5-3,1 5 3,2 1-1,0 4-3,-3 0 1,0 4-1,-3 4-1,-4 4 2,-3 3-2,-5 2 2,-3 3 1,-7 1 1,-1 2 0,-6 2 2,-6-1 0,-6-2 0,-5 2 0,-5-4 0,1 0 1,-2-2-1,5-1 1,6-7 1,2-3-2,9-2 2,3-3-2,1 1 0,3-3 0,-2 0-3,2 0 1,0 0 1,0 2 0,3-2 1,10 0 0,7 2 0,5 1 0,-3 1-1,-1 2 1,1 1 0,-3-2 0,1 2 0,-1 0 1,-2-1-1,2 0-1,-4 1 2,2 1-5,-4 2 0,1 2-8,-3-4-7,-2 4-12,-3-4-20,-3-3-39,2 5-73,-4-5-138</inkml:trace>
  <inkml:trace contextRef="#ctx0" brushRef="#br0" timeOffset="39907.2825">10405 13515 718,'0'0'30,"0"0"-5,0 0-1,0 0-4,0 0-6,0 0-5,16-80-1,1 66-5,0-1 0,2 7-1,-3 1 0,-2 3-4,4 4 0,-5 0-4,4 7 1,-7 10 0,-2 5 2,-4 7 1,-4 5-1,0 1 2,0 3-3,-4 0 6,-2-4-1,0-4 2,3-9 0,0-3 1,1-6-2,2-2 3,0 0-2,0-4 2,6 2 0,3-7-1,7 1-1,1-2 0,6-3 0,1-9-3,-2-5-1,2-4-2,-1-3-5,0-3-11,-2-2-29,-3 3-78,-5-2-182,3 8-12</inkml:trace>
  <inkml:trace contextRef="#ctx0" brushRef="#br0" timeOffset="40250.3022">12956 13571 795,'0'0'-14,"0"0"13,0 0 7,0 0 1,0 0-2,0 0-8,0 0-7,0 0-8,0 0-15,0 0-29,29-67-38,-20 68-107,7 7-76</inkml:trace>
  <inkml:trace contextRef="#ctx0" brushRef="#br0" timeOffset="40420.3119">13847 13525 728,'0'0'-2,"0"0"2,0 0 0,0 0 0,93-7-4,-76 2-16,-1 2-16,0-2-19,0 1-14,-1-1-13,7 0-26,-7 3-42</inkml:trace>
  <inkml:trace contextRef="#ctx0" brushRef="#br0" timeOffset="40556.3197">14448 13508 482,'0'0'43,"0"0"-10,0 0-3,0 0-10,90-7-8,-70 6-8,-2-3-9,5 1-8,-2-1-13,-2-2-21,6-1-26,-2 3-51,4 1-80</inkml:trace>
  <inkml:trace contextRef="#ctx0" brushRef="#br0" timeOffset="40689.3273">15112 13510 641,'0'0'33,"0"0"-6,0 0-2,91-2-7,-69-2-3,-2-4-11,3 3-4,2-2-4,-1-1-7,0 3-11,2 0-33,4 1-39,3 4-83,6 0-104</inkml:trace>
  <inkml:trace contextRef="#ctx0" brushRef="#br0" timeOffset="40781.3325">16491 13483 292,'94'-11'-46,"0"-2"-114</inkml:trace>
  <inkml:trace contextRef="#ctx0" brushRef="#br0" timeOffset="42379.4239">18828 12552 620,'0'0'34,"0"0"-2,0 0 1,0 0-7,0 0-6,0 0-6,0 0-4,0 0-1,0 0-1,0 0-2,0-7 2,0 21 0,0 6 1,0 10-2,11 6-1,4 10-1,5 9-1,0 6 2,3 12-5,-3 6 4,-2 6-1,-2 4-4,-4 3 3,-3-1-3,-3-5 0,-1-4 3,-1-8-4,0-8 3,5-10-2,-2-7 2,3-7-1,3-5-2,-1-4 5,-2-5-6,3-1 4,-4-5-1,-2-7 1,-1-2-1,-2-4 2,-1 3 1,0-4 3,-2 4-2,2-2-1,-1 1 1,-1 6-5,1-7 4,0 7-3,0-7 1,1 3 0,0 3-1,-2-5-3,5 5 3,-2 0-1,2-3 0,3 6 2,1-5-1,-3-4 0,2 0-1,0-1 1,-1-3-1,5 2 3,0-2-1,-4-3-1,7 0 0,2-3 0,4 0-1,4-4 0,0-4 0,3-3 0,3 3-1,4-1 4,3 1-3,2 4-1,5 1 2,-1 3-5,5 0 4,2 0 0,0 0 0,5 5 2,2-3-2,0 1-2,3 0 3,1-1-1,2-2 0,0 0 2,3 0-2,0 0 1,-2 0-1,1 0-1,-2 0 1,0 0 1,-3 0 0,-3 0-1,-4 2 0,0 1 0,-3-3 0,-5 2 0,-3 1 1,-6-1-1,-3 0-1,-6 1 1,-9-1-1,-2-2 1,-6 1 1,-6-1-3,4 0 2,-3 0 1,-1 0-1,3 0 2,-5 0-1,4-3-1,-2-1 1,-1-4 0,-1 0-1,-2-4 3,-2-7-3,0-3 2,0-7-3,-6-1 1,-2-4 0,-3-4 0,-1-7 0,-3-3-3,1-5 4,-1-6-3,2-8 2,1-4 2,-1-5-5,3-2 4,1 2-1,1 5 1,2 4 2,0 2-4,1 5 3,3 4-2,-3 4 0,0 2 3,0 4-1,1 0-1,-2 5-2,2 6 1,-1 3-2,0 2 2,2 8 1,0 6 0,-1-1-1,1 2 1,0 3-3,-3-4 2,3 7 1,-1 0 0,1 0 2,2 4-1,-1 1-1,1-2 0,-1 1 1,1-1-1,-1-5 0,1 7 0,-1-1-1,2 1 0,-1-2 0,-1-1 1,-2-5-2,-2-3 2,2 6-1,-3-4 1,-2 1 2,0 0-5,-5-1 5,-1 4-5,-2 0 1,-2 3 1,-1 1-1,-6 2 0,-3 0 1,-6 1-2,-5 1 1,-5 1 0,-8 0 1,-5 0 1,-7 0-1,-6 0-1,-6 0-1,-1 0 0,-3 0 1,-1 0 1,1 0 0,-3 0 0,2 0-1,-1 3 0,1 2 0,1 0 1,3-1-1,1 0 2,3 1-4,1 0 4,0-3 0,4-2-1,-2 0 3,6 0-3,4-4 1,5-2-1,7-2 1,4-1-1,6 2 0,6-1 1,4 3-2,4-2 1,7 2 1,1 2-1,6 1 1,5 2-1,2 0 1,4 0-1,0-2 0,0 2 0,0 0-2,-2 0 1,1 0-1,-1 0-3,1 0 2,0 0-2,-1 0-3,1 0-1,-1 0-5,1 0-6,1 0-5,0 0-15,0 12-28,0 5-45,10 7-92,2 2-101</inkml:trace>
  <inkml:trace contextRef="#ctx0" brushRef="#br0" timeOffset="43041.4618">19556 13155 561,'0'0'15,"0"0"9,-1 120 4,1-73 4,0-1-4,3-4-6,1-2-2,0-7-1,-1-11-1,-1-7 1,-1-5 1,1-6-1,-2 1-1,1 1 1,-1-6-2,0 0-3,-6-8-1,-7-7-4,-3-7 0,-2-6-4,-1-2-1,3-6 0,0 2-3,3-2 2,4 0 0,5 2-2,4 2 0,0 3-3,4 3 2,7 1-2,4 1 3,3 2-1,3 3-1,4 0-1,2 4 0,0 3-1,2 1 0,-3 5 0,-6 3-1,-3 3-4,-1 0-1,-6 9-2,4 5 5,-6 2-1,-7 6 5,-1 0 0,0 2-1,-9 3 4,-3-4-2,-3 4 2,-4-5 0,0 0-2,-1-2 0,0-6 2,7-2 1,0-5-1,6-2 0,2-5 0,2 3-2,3-3 3,0 0-1,0 0 0,0 0 0,0 2-1,2-2-1,14 2 0,3 1 2,5 2-1,2 0 2,-1 3-2,-2 3 0,2 0-1,-1 2 0,-2 1 1,-2-2 0,0 0 1,-1-1-1,-3 1 0,-2 0 2,-1 0 0,-4-3-2,1 1 1,-1 0-2,-3-5 1,1 7 0,-1-7 0,-5-2-3,2 2 0,-3-5-5,0 0-5,0 0-5,1 0-14,-1 0-28,0-1-50,0-13-102,0-8-95</inkml:trace>
  <inkml:trace contextRef="#ctx0" brushRef="#br0" timeOffset="43276.4753">20071 12994 771,'0'0'9,"0"0"4,0 0 2,0 0 2,0 0-2,0 97-4,0-63-1,0 0-8,0 1 5,0-2-4,0-1 4,0-3-1,2-3-1,-1-8-3,-1 2-2,0-8 2,0 3-3,0 4 0,0-7-3,0 6-1,0-9-7,-1-4-8,1 0-18,0 0-44,0 2-63,0-4-160</inkml:trace>
  <inkml:trace contextRef="#ctx0" brushRef="#br0" timeOffset="43639.496">20249 13125 699,'0'0'15,"0"0"6,0 0-3,0 0 1,1 77-12,5-54-3,3-1 0,-2 2-1,2-3-1,1-1-1,1 0-1,-2-3 0,-2-3 2,2-4 0,-3-2 0,-3-5-1,1 2 1,2-5-1,7-2 1,1-7 2,8-5-2,-6-4 0,0-4 0,0-2-1,-2-5 2,-1 1 3,0-1 3,-3-1-1,-4 1 6,-1 2-5,-5 0 3,0 3 2,-3 2-4,-6 7 2,-1 0-3,-5 4-2,4 3-4,-7 5-2,-1 2-3,-2 1-3,-10 0-5,4 6-7,-2 1-7,0 3-10,2 2-31,-1-1-58,2 3-185,0-4-8</inkml:trace>
  <inkml:trace contextRef="#ctx0" brushRef="#br0" timeOffset="44919.5692">4445 13759 720,'0'0'30,"0"0"0,0 0-1,0 0-6,0 0-6,0 0-3,0 0-5,0 0-2,0 0-2,0 0-1,-31 17 1,31-17 0,14 3 1,7-3-2,8 4 0,6-3 1,1 3-1,5-1-1,2-1 1,1 1-2,2 2-2,-1-1 3,1 1-2,-1 0 2,2-2 1,1-1-3,1-2 1,-1 0-1,3 0-1,-2 0 1,-1 0 1,2 0-2,0 0 0,0 0 0,0 2-1,1 1 1,-2 1 7,0-1-7,-4-1 1,0-2 1,-7 0-7,-7 0 5,-9 0-1,-4 0 0,-7 0-2,-7-2 3,2 2 2,-6 0 0,0-2-1,0 2 1,2 0-3,-1-1 2,1 1-2,-2-2 0,1 2 0,-1-2-3,0-2-2,-6-2 2,-6-1-2,-3-3 0,-3 3 5,-3-1-7,-3 1 0,-3-3 1,-3-2-1,-4 0 2,1 0 2,0 0 1,2 1 2,4 2 1,1 0 0,3 2 1,3 0 0,2 2 1,4 2 1,2-1-1,1 3 3,-2-1-2,7 0 1,-4 2 1,5-3-3,1 3 3,-6-2 1,6 0 0,-1 1 0,1-1-2,4 2-3,-2-2 0,2 2-1,0 0-1,0 0 1,2 0 0,13 0-1,5 0 2,6 0-1,0 4 0,1-3 0,-1-1 0,3 0 0,2 0 0,2-3 1,0-2 0,-1 3-1,-2-1 1,-1 1 0,-11 2-2,0 0 3,-8 0-1,2 0-1,1 5 0,-6 0-2,3 4 2,-4-1 1,-2 4 0,-1-3 0,-1 4 0,-2 6-4,0-1 5,0 7-1,-5 2-1,-2 2 4,-6 3-4,0 4 5,-4 2-3,-2 1 2,-3 1-3,1 0 0,-1-4-1,5-2 1,-1 0 1,4-2-1,1-4 1,3-5-1,1-6 0,3-4-1,1-4 0,2-6 1,1 1 0,2-4 0,0 0-3,0 0 1,-1 0-3,-2-9-1,-2-9-3,2-6-5,2-3-6,0-2-11,-1 0-24,-2 1-60,-5 1-134,-4-2-76</inkml:trace>
  <inkml:trace contextRef="#ctx0" brushRef="#br0" timeOffset="45479.6013">4197 12925 693,'0'0'40,"0"0"-6,0 0-4,0 0-9,0 0-7,0 0-5,0 0-4,0 0-2,0 0 1,4 89 1,19-44-1,2 4 4,2 0-5,2-1 3,-3-4-4,-4-3 0,-2-7 2,-4-7 0,-6-10 1,-6-9 1,-1-3 3,-3-5 4,0 0 0,0 0 3,0 0-3,0 0-2,-11-3-3,-8-9-2,-7-8-1,-3-4 0,0-3-3,3-7-3,-2-1 3,5-2-4,3-2 2,6 0 0,4 0 0,7 2-1,3 4-2,7-1 2,9 5-4,7 2 3,7 4-4,5 5 2,4 5-1,1 2-1,-1 6 0,-5 2-2,-4 3 1,-5 0 0,-6 2 3,-7 3 2,-1 5 3,-7 5-1,-2 3 1,-2 8 0,-2 1-1,-8 2 1,-6-4 1,-1 2-1,-5-3 2,0-3-2,3 0 0,-1-6 0,9-5 0,3-3-1,4-5 2,4-2-3,-1 0-2,1 0-3,-2 2-8,1-1-10,1-1-17,0 2-50,0-2-94,0 2-132</inkml:trace>
  <inkml:trace contextRef="#ctx0" brushRef="#br0" timeOffset="46819.6779">21715 13092 562,'0'0'32,"0"0"5,0 0 3,0 0 1,0 0-6,0 0-7,0 0-5,0 0-6,0 0-3,-7-3-3,7 3 1,0 0-2,0 0-2,1 0-2,12 0-1,6 0 0,7 0 0,4 0-2,4 0 0,3 0 0,6 0 0,2 0-1,6-5 2,2 3-1,2-1 1,3-4-1,2 3-3,0-2 3,1-1 0,-2 2-1,-1-1 3,-3 2-3,-2-3-2,-3 3 2,-3 1 0,-5 2-1,-3-1 1,-6 2-2,-10 0-1,-2 0 1,-8 0 0,-2 0 0,0 2 1,-6-2-1,1 1 1,-6-1-1,0 0 0,0 0 0,2 0 1,-1 0 1,0 0-1,-1-3-2,0-9 1,-1-5-2,-10-4-1,-4 2 0,-5-1-4,-6-1 2,0 4 0,-5 4 1,-3-1 1,2 3 0,-1 0 1,1 3 2,2 1 0,1 1 1,10 3 1,0-1 1,9 1 1,4 3 2,-7-2-2,9 0 1,-1 1 0,1 1-1,4 0-2,-2-2 1,2 2-3,0 0 0,-1 0 0,1 0 0,0 0 0,9 0 0,7 3 2,8 3-2,1 0 1,4 2 0,0-1-1,0 2 0,-1 1 0,0 0 0,-4 0 0,-3-2 0,-5-1 2,-5 0-2,-2-2 1,-5-5 0,2 7-1,-3-2 2,-2-2 0,1 6-2,-2-4 2,0 7-1,0 6-1,-5-2 1,-2 7-1,-3-1 0,1 0 1,1 3-2,-4 2 1,1 4 2,-4 1-6,1 2 5,-2 1-3,0 0 2,-1-4 1,1-4-1,1-7-3,5-6 4,3-6 1,5-5-2,2-3 3,0 0-4,0 0-5,-1 0 3,1 0-1,0-11-4,0-6 0,0-2-10,1-1-9,4 1-17,2 0-33,0-2-67,5 0-168,-2-5 0</inkml:trace>
  <inkml:trace contextRef="#ctx0" brushRef="#br0" timeOffset="47395.7109">23324 12533 641,'0'0'50,"0"0"-3,0 0-10,0 0-9,0 0-9,0 0-7,0 0-1,0 0 0,0 0 3,0 0-3,16-20 4,-16 8-4,0-3-1,-2 4-2,-5-4-1,2 6-1,-4 1 1,0 1 0,-4 4-1,-3 1-3,-4 2-2,-4 8-4,-1 6 1,0 5 3,1 4-2,1 4 2,2 1 0,2-2-1,2 1-1,6-3 0,2-1 1,4-7 0,3 1-2,2 1 1,0 0-1,8 6 0,2-5 2,1-2-1,1-2 0,2 0 1,1-1-1,0-1 1,2-1 0,1-1 0,0-4 1,3-2-1,1 0 1,1-3 1,3-2-1,-1 0 0,3-5 0,-2-3 0,-1-1 1,-1-1-2,1 0 1,-4 1 1,-6 1 0,-2 3-1,-4 2 3,-6-1-1,1 3 1,-4 1 2,0-2-3,0 2 0,1 0 1,1 0-3,-1 0 1,-1-3 0,2 3-1,-2-1-1,0 1 0,1-1-1,-1 1 0,0 0-3,0-5-3,0 0-10,-7 0-12,-11-7-24,-6 3-72,-11-6-198,-4 1-21</inkml:trace>
  <inkml:trace contextRef="#ctx0" brushRef="#br0" timeOffset="49300.8198">4951 11756 693,'0'0'19,"0"0"1,0 0 2,0 0-2,0 0-2,0 0-5,0 0-6,0 0-2,0 0-1,-43 67-4,43-30 5,0 8-4,7 6 2,3 7 1,5 6-1,-2 4 2,0 2-2,0 1 2,-3-3-2,0-2 0,-1-4 3,-4-6-2,1-4 2,-3-6 0,3-4-2,-3-7 0,1-6-1,-1-9-1,0-1 0,0-9-1,0 2 0,1-4-1,2 1 0,-1 3 1,0-4 0,2 4 0,1 0 1,0 1-1,-1-2 0,1 0 2,-4-3-1,3 1 1,-3-1-1,1 1 1,1-1 0,-5-4 1,2 1-1,-3-5 0,0 0 0,0 0-1,1 0 0,1 0 1,4 3-1,1-3-1,6 0-1,8 0-1,2 0 1,9-3 1,3 3 0,1-2 0,5 0-1,3 1 0,0-1-1,1-1 1,0 1 0,-1-3 0,-2 1 1,-1-1 0,-1-3 1,-2-4-1,-3 5 0,-2 0-1,-4 1-1,-2 2 1,-8 3 0,-3 1 0,-5 0 1,-5 0-2,4 0 1,-5 0 0,-1 0 0,2 1 1,-6-1 0,0 0 0,0 0 2,1 0-3,-1 2 2,2-2 0,-2 0-2,-2 0 0,-9 0-2,-7-4 1,-8-6 0,0-1 0,-3-1 0,-1-2 0,-2-2 0,0 4 0,2-3 0,3 1-1,6 4 0,5 3 1,5 4 0,5 1 1,2 0 0,4 2 1,-2-1 0,2 1 1,-1 0 0,-1 0 0,1 0-1,-1 0 1,1 0-1,-1-2-1,1 2 0,1 0-2,0 0 1,0 0 0,9 0 0,8 7 2,4 1-1,3 1 0,-1-2 1,0 1-1,-2-3 0,-1 3 2,-6-4-3,1 1 2,-8 0-1,0-1-1,2 1 1,-6 2 0,-1 7-1,-2 6 2,0 5 0,-2 4 0,-10 4-1,1-1 0,-4 2-1,1-1 1,-2 1-1,1-4 0,2-2 0,0-5-6,5-6 2,3-6-8,4-7-4,1-4-11,-3 0-16,-4-8-23,-1-16-43,0-8-88,-2-10-101</inkml:trace>
  <inkml:trace contextRef="#ctx0" brushRef="#br0" timeOffset="50071.8639">4520 11811 700,'0'0'32,"0"0"-2,0 0-5,0 0 0,0 0-4,0 0-7,0 0-5,0 0-4,0 0-1,0 0-1,-10-32 0,22 53-1,0 8-1,-3 4 4,-3 6-4,-1-2 5,-4 0-1,-1-4-1,0-6 4,0-7-2,-3-9 2,3-6-1,0-5-3,-1 0 3,1 0 0,0 1-2,-2 0-1,2 1-1,0-2-3,0 0 1,0 0 1,0 0-2,8-2 0,3-7 0,5 0-2,-3-2 2,3 2-1,-7 1 2,2-1-3,-2 1 3,0-4-1,2-1 0,-2-2 1,0-4 1,-2-3-2,3-3-2,-2-4 4,1-3-2,3 0 3,-2 1-2,0 5-1,-3 7 0,-3 9 0,-1 4-1,-3 6 0,0-1-3,0 1 1,2 0-1,-1 0 3,1 12 1,-2 8 1,0 7 0,-2 2-3,-7 1 5,-3-1-3,-2-1 2,-1-7-1,2-2 1,1-9-3,1-3 4,5-2-2,1-4 0,2 3 1,3-4-1,-1 0 0,1 0-2,-3 1 0,2-1-3,1 1 4,0 2-4,1 5 2,9 1 1,5 3-1,4-1 2,-1-1-1,1 0 0,0-1 2,-6-2-2,1-1 3,-5-2-1,-5-4 0,2 4 0,-6-4 0,0 0 1,0 0-1,2 1 1,-1-1-1,1 0-1,0 2 0,0-2-1,-1 1-2,1-1-2,-2 0-4,1 2-6,-1-2-9,2 0-14,-2 2-24,1-2-46,5 3-104,0-1-94</inkml:trace>
  <inkml:trace contextRef="#ctx0" brushRef="#br0" timeOffset="50564.8921">4830 12530 699,'0'0'41,"0"0"-2,0 0-3,0 0-11,0 0-4,0 0-3,0 0-4,0 0 0,0 0-2,0 0-1,-35 20 2,34-20-7,1-3 2,1-9-8,9-7 3,9-8 0,3-2 0,2-1 0,5-3-1,3 2-1,1-1-1,-4 3 1,3 3-1,-6 6 2,-1 1-3,-5 5 2,-7 6 0,-5 1-1,0 2 0,-4 4 2,-1-3-2,1 4 1,-4 0-1,0-3-1,0 3 2,2 0-1,-2 0-1,1 0-1,-1 0-1,2 0-1,-2 0-2,1 0-4,-1 0-3,2-1-3,0 1-5,0 0-4,2-3-11,0 0-34,-1 1-55,2 0-176,-5 2-9</inkml:trace>
  <inkml:trace contextRef="#ctx0" brushRef="#br0" timeOffset="51113.9235">4831 14050 727,'0'0'22,"0"0"2,0 0 4,0 0-3,0 0-10,0 0-3,0 0-5,0 0-1,0 0 1,-4-61-3,17 35 2,4-4-1,6-3-5,3-1 3,2-5-5,2 1 4,2 0-1,-2 1 2,1 2 2,-5 2 0,0 6 0,-6 5-2,-7 8 1,-4 6-1,-6 5 1,-3 3 0,0-1 3,0 1-1,1 0 0,-1 0-2,0 0-2,1 0 0,-1 0 0,0 0-2,0 0-6,0-2-3,0 2-11,0 0-10,0-3-21,-1 0-54,-5-6-128,1 0-90</inkml:trace>
  <inkml:trace contextRef="#ctx0" brushRef="#br0" timeOffset="51419.941">5418 11815 746,'0'0'31,"0"0"-1,0 0-6,0 0-5,0 0-6,0 0-6,0 0-6,0 0 1,0 0 1,-10 28-1,16 4 8,5-1-7,1 1 1,-2-3-1,3-2-3,-4-3 1,0-3-1,1 1 1,-6-8-2,0 1 1,-1-5-3,-3-7-1,2 9-6,-2-4-10,0-2-21,0 8-35,0-8-56,0 0-157,1 1-9</inkml:trace>
  <inkml:trace contextRef="#ctx0" brushRef="#br0" timeOffset="51819.9639">5530 11877 693,'0'0'46,"0"0"-8,0 0-5,0 0-10,0 0-5,0 0-5,8-89-5,5 77-1,-1 0-2,4 2-2,-5 4 1,5 2-4,-6 2 0,1 2-3,1 0 0,-1 2 1,3 5 1,-5 3 0,1 5 1,-4 3-1,-1 5-2,-2 3 6,-3 3-4,2 4 3,-2-3 0,0-1-2,0-10 2,0 1 0,0-8 2,0-5 1,0 5 2,0-7 0,0-1 2,1 1-1,-1-5 0,0 0-1,6 0-1,6-1-2,5-7-2,4-5-1,0 1-1,0 0-1,1 1 1,0 3 0,0 1-1,-7 2 0,1 1-3,-3 1-4,-7 1-3,4 1-4,-5 0-3,-1-1 2,3 2-4,-7 0-5,1-7-12,1 3-25,-1 0-20,-1-9-33,0 8-66,0-4-80</inkml:trace>
  <inkml:trace contextRef="#ctx0" brushRef="#br0" timeOffset="52303.9916">5994 11719 744,'0'0'46,"0"0"-10,0 0-10,0 0-7,0 0-6,0 0-2,-27-77-3,26 74-2,1 3-2,-5-3-3,2 2-1,0-2-2,0 1 1,3 2 0,-5 0 1,-1 2-1,1 3 0,-5 6 1,5 2 0,4-2 0,-2 7 1,3 0-1,0-4 1,0 3-2,4-2 0,4-4 0,0 0 0,4 2-1,0-2 1,2 0-2,-1-3 0,1 3-1,-1-1-4,2 1 3,-5-2-5,0-1 5,1 3 2,-5-5 1,2 2 1,-5-5 0,-3 2 1,0 7 1,0 1 0,-6 5 1,-3-2 0,-4-5-1,3-2 1,-2-1 0,2-2 1,6-4 0,-5-1 2,5-1-1,-5-3-2,2-9 0,4-5-1,3-7 1,0-1-2,3-2-4,6 1 6,-1 1-4,1-1 6,-3 3-1,-2 8-2,-2-2 3,-1 7-1,-1-2 1,0 2-1,0 0-3,-3 0-2,0 8-1,-5-3-5,-3 5-4,-3 3-11,-5 8-24,2 11-44,-2 5-88,3 8-130</inkml:trace>
  <inkml:trace contextRef="#ctx0" brushRef="#br0" timeOffset="52781.0189">4372 14458 745,'0'0'10,"0"0"-1,0 0 3,0 0 2,0 0-8,0 0 1,48 112-5,-28-77-1,1 0 3,-2 0 1,-3-2 3,-2-4 3,-4-7 0,-2-6 2,-4-7 0,-2-4-2,-2-5 1,0 0 0,0 0 0,0 2 0,1-2-3,-1 0-3,0 0-3,0 0-4,0 0-2,0 0-3,0 0-7,0 0-9,0 0-17,0 0-48,0-2-86,0-3-144</inkml:trace>
  <inkml:trace contextRef="#ctx0" brushRef="#br0" timeOffset="53192.0424">4646 14464 794,'0'0'17,"0"0"3,0 0 2,0 0 0,0 0-6,0 0-5,0 0-2,0 0-2,0 0 2,0 0-2,5-7-1,-5 5-1,1-5-1,-1 0-2,3-5 0,-2 2-3,5 0-1,1-1 0,-1 4 0,4-1-2,0 4 1,2 4-4,7 0-1,-2 4-4,5 9 1,-4 5 2,-3 7 2,-3 0 4,-2 6 6,-6-1-3,-3 3 6,-1-2-6,0-1 1,-4-2 1,-2-1 0,-1-3 1,3-5 0,1-3 1,1-4-1,2 0 0,0-3-1,0-1-1,5 0-2,5-7 1,3-1 1,0 0-1,4-12 0,-1-7-1,-4-1-1,-2-4-3,0 2-3,-6 5-7,2 0-9,-3 8-26,-3-1-57,0-1-113,0 7-95</inkml:trace>
  <inkml:trace contextRef="#ctx0" brushRef="#br0" timeOffset="53640.068">4973 14325 723,'0'0'42,"0"0"-2,0 0-10,0 0-6,0 0-6,0 0-4,0 0-5,-82-32-3,76 32 0,-5 0-4,6 0-2,1 6 0,-2 8-5,6 3 3,0 8 1,4-1 0,7-1 1,0 0-1,0-3 6,2-2-7,2-3 3,-1-3-4,2-2-9,-3-6 8,0 1 0,0 3 1,3 0 3,3 3-5,-3-1 0,-2 5 0,-2 1 1,-3 2 2,-4 0 0,-1-3 2,-4 4 0,0-4 0,-1 2 0,-7 0 1,-3-2 3,4-6 1,-6-2-1,4-4 1,-2-3-2,-6 0 1,3-5-3,0-8-1,5 2-1,5-4-1,1-5 1,3-3-1,0-7 0,0 3 1,0-1-4,1 3 6,-1-1-4,0 2 2,0 9 0,0-1-6,-1 5-2,-4 1-8,0-1-11,2 5-28,-3-3-46,3 6-88,0 0-107</inkml:trace>
  <inkml:trace contextRef="#ctx0" brushRef="#br0" timeOffset="54092.0939">4973 14325 588,'92'12'55,"-84"10"-2,2-2-7,1 3-15,1 0-6,2 0-5,1 1-6,1 1 2,-2 2-6,2-1-1,-3-4 1,-4-5-3,-1-5 0,-3-3 2,-4-6-2,2 2 0,-3-5 1,0 0 0,0 0-1,0 0 3,0-11-5,0-7 0,-1-6 1,-4-2-8,2-1 4,2 8-5,-1-1 2,2 2 1,0 6-2,2-5 2,2 9-4,2-1 2,0 4-2,3-1 1,1 1-3,0 3-1,0 0 1,3 2-2,-1 0 4,-1 0 0,-1 2 2,-2 1 0,1 4 0,-6 0 3,2 8-1,-5 2 6,0 9-6,-2 0 5,-8 1-4,0 4 2,-3-4-1,0 0-2,3-1 0,0-4-3,3-5 1,1-2-5,3-4-10,2-6-17,-1 0-47,2-5-52,0 0-141,0-14-40</inkml:trace>
  <inkml:trace contextRef="#ctx0" brushRef="#br0" timeOffset="54257.1033">5404 14178 672,'0'0'30,"0"0"-1,0 0-8,21 81-10,-16-65-7,-1-2-4,-1-2-3,-1-9-14,0 7-33,0-6-77,-1-1-166</inkml:trace>
  <inkml:trace contextRef="#ctx0" brushRef="#br0" timeOffset="54412.1122">5272 14033 766,'0'0'13,"0"0"-2,0 0-5,0 0-9,0 0-8,0 0-17,0 0-28,0 0-46,0 0-97,0 0-85</inkml:trace>
  <inkml:trace contextRef="#ctx0" brushRef="#br0" timeOffset="54692.1282">5431 14080 583,'0'0'42,"0"0"5,49 103-2,-33-64-10,-1-3-12,-4-5-9,-2-4-8,-3-6-3,-2-11-4,-3-5 0,-1-5-9,0 3-11,0 1-18,-5 3-29,-1-1-23,-3-2-21,-2 4 8,2-3 25,2-1 44,1 2 45,3-3 42,0 0 21,0 0 13,3-3 3,-2 0-14,2 0-14,0 0-18,0 0-19,0 0-12,2-15-9,7-9-7,7-12-11,10-8-5,7-6-9,13-13-20,15-5-59,13-12-166</inkml:trace>
  <inkml:trace contextRef="#ctx0" brushRef="#br0" timeOffset="55683.1849">22195 13190 398,'0'0'43,"0"0"20,0 0 2,0 0-5,-6 78-5,5-75-13,-1 2-7,2 2-6,0-7-6,0 0-5,0 0-4,0 0-1,0 0-2,0 0 0,0 0-2,6-7-1,1-3-1,5-7 0,-1-1-1,5-4-2,0-3 5,4-5-4,3-6 4,4-2-2,2-4-1,2-5 0,1 0-2,3-1 0,-5 3-3,-5 6 1,-2 6-2,-7 12 1,-9 9-1,-3 9 0,-4 3 1,0-2-1,0 2 0,2 0-1,-1-2-1,-1 2 0,0 0 0,2 0 0,-2 0-1,0 0-3,0 0-4,0 7-6,0-2-9,0 9-9,0 5-26,1-2-68,2 11-184,-1-1-16</inkml:trace>
  <inkml:trace contextRef="#ctx0" brushRef="#br0" timeOffset="55977.2017">22532 13450 804,'0'0'14,"0"0"4,0 0 4,0 0-2,0 0-7,-68 81-3,65-54-6,1 5-1,2 4-2,0 3 0,3-2-1,3 0 0,0-2 1,1-4-2,0-2 3,-2-9-4,1-5 1,-4-5 0,0-6-3,1 1 2,-3-5-1,0 0-1,0 0 0,0 0-11,1 1-13,-1-1-33,0 0-71,4-1-177,-2-11-17</inkml:trace>
  <inkml:trace contextRef="#ctx0" brushRef="#br0" timeOffset="56412.2266">22725 13572 858,'0'0'8,"0"0"3,0 0 4,-5-89 0,13 65-3,3 3-4,3 4-2,0 0-2,-3 6-2,3 4-2,-5 4 0,1 3-1,7 0 0,-4 0 0,4 8-2,-5 5 0,-2 4-1,-4-5 2,-5 5-4,-1 5 2,0 4-1,-4 7 4,-3 1-2,-2 1 4,-1-1-2,1 0 2,-2-1-1,1-2 1,1-4 2,1-2-3,3-6 3,2-2-2,2-8 2,-1-4 0,2 0-1,0-5 0,0 0 0,0 0 1,11-7-1,4-8 5,7-6-5,-3-4 3,1 1-2,0 1-2,-1 3 0,-2 3-1,-4 5-1,0 4 0,-5 3 0,-6 3-1,3 0-1,-5 2 0,4 0 1,1-3 0,0 3-3,-1 0-1,-1-4-5,0 3-3,0-3-5,2 4-9,-5-7-25,1 1-48,1-1-108,-1 2-111</inkml:trace>
  <inkml:trace contextRef="#ctx0" brushRef="#br0" timeOffset="56979.259">23284 13394 528,'0'0'45,"0"0"17,0 0 2,0 0-15,0 0-17,-6-87-8,-2 65-6,0 5-1,1 5-2,-2 3-3,1 3-1,-1 6-6,-5 0-1,-1 8-2,-3 7-3,1 4 0,2 5-1,0 0 2,1 3 1,2 1-2,3-3 4,2-6-3,2-2-1,4-7 0,-2-5-2,3 4 1,0-4 2,4 2 0,6 1 0,2 1 0,7-1-3,-1-1 1,0 0 0,2-1-2,1 2 1,-1-1-2,-2 4-3,-1 0 2,-2 1 1,-5-4 2,-2 4 3,-3-5-1,-3-4 1,1 2-1,-3-1 1,0 1 2,-3 3 2,-7 4-2,-2-3 1,-5 3 0,-1-3 0,-2 0 1,6-5 1,-2 2 0,6-2-1,-2-3 0,4 2 2,3-1-2,1-1 1,1-1-3,1-1-3,-1-10 3,3-7-1,0-2 0,5-9 1,2 0-1,2-1-1,1-3 1,-3 1-1,2-2 1,-3 3-1,-2 11 0,0 0 0,-2 10-1,-2 3-1,1 3-1,-1 4-3,0-1-6,0 1-4,0 0-7,0 0-8,0 0-23,-1 0-35,-5 2-83,2 8-130</inkml:trace>
  <inkml:trace contextRef="#ctx0" brushRef="#br0" timeOffset="57700.3003">22731 14304 745,'0'0'7,"0"0"6,0 0 2,0 0 3,0 0-1,0 0-6,0 0-2,0 0-2,82-20-1,-48 12 1,5-4 1,6-2 0,4-2-1,4-4-1,5-1-1,1-2 1,1 0-3,-4 1 1,-1 5-4,-6 0 1,-8 3 1,-5 4-1,-13 4 0,-3 1-1,-8 2-1,-8 2 2,3 1 2,-7 0-1,0-2 3,0 2-2,2 0 1,-1-2-3,1 2 0,-1-1 0,-1 1 1,0-1-3,2 1-2,-2-1-3,0-4-9,-2 0-15,-1 0-36,-8-2-115,1 0-143</inkml:trace>
  <inkml:trace contextRef="#ctx0" brushRef="#br0" timeOffset="60459.4581">4951 11879 228,'0'0'52,"0"0"-2,0 0-5,0 0 2,0 0-4,0 0-4,0 0-8,0 0-5,0 0-1,-37-56 2,34 52-1,0 0 1,3 4-2,-2-1 0,-1-2-3,-1 0-1,1-1-4,1 1-1,2 3-5,-2-1-3,2 1-2,-1 0-2,-1 0 0,1 0-3,-4 0-1,2 0 1,-1 8 0,-2-2-1,4 3 4,0 11-6,2-1 3,0 8-3,2 0 2,3 3 1,-1-1 1,1 1-1,-2 4-1,0 2 2,-2 1-2,1 3 2,-2 0-3,0 3 3,0-5-1,-2 0 0,-1-1 2,2-2-1,1-4-2,0 1 1,0-1 1,0-1-5,6-2 5,1-1-5,3-1 2,-1-2 2,-1-2 0,2 1 0,-3-3 1,-2-5-1,-2 0 1,-2-6 1,-1 4 1,2-1 0,-2 0-1,0 0 0,0 2-1,0 6-1,0-3 1,0 0-2,3 1 0,1-3 1,3 0-1,-1 5 0,0-8 1,0 0-1,-2-3 2,-1-4-2,1-2 1,-4-3-1,0 0 1,0 0 2,1 2 1,1-2 1,-1 2 0,1-2 0,-1 1-4,1-1 4,-2 2-1,1-2-2,1 0 2,-1 2-4,1-2 0,-1 0 1,0 0-2,7 0 1,-1 0 2,4 0-2,5 0 1,-6 0 1,5-4-2,1-2 2,-6 2-1,7-3 0,-2 2 0,-5 0 1,4 0 2,-3 2-2,0 0-1,-1-1 1,0 4-2,3-2 2,0 0 0,0 2-1,-1 0 0,1 0 0,-7 0-2,5 0 3,-5 0 0,7 0 2,0 0 1,0 0-3,3-1 0,-3-3 0,4 1 0,-1-2 1,-4 0 1,5 1-4,-5 1 0,-2 0 1,3 1-4,-7 2 3,5 0-1,-4 0 0,5 0 1,0 0 0,-1 2 4,-1 1-3,-5-1-1,0-1 1,1-1-3,-2 1 3,1 0 0,1 1 0,-2-2 0,0 2-1,1-2-3,0 1 4,-5-1-1,0 0 0,0 0 2,2 0-2,-1 2-1,1-2 3,-1 0-2,1 0 0,-1 1 2,0-1-2,1 0 0,-1 2 0,1-2-2,-1 0 1,1 0-2,-1 0 1,1 0-1,-2 0-2,0 0-3,0 0-3,0-6-3,-9-5 0,-4-1 0,-4 3 3,-2 0 1,0-1 3,-1 3 2,-2-2 1,8 3 0,-2-2 3,7 5 1,-1-1 1,0-1 1,6 4 1,-7-1-2,7 0 4,-2-1 0,-5 1 1,6 0 4,-1 1-2,-4-3-1,5 4 1,-1-3 0,2 3-3,4 0 0,-2 0-1,2 0 0,-1 0-1,-1 0 0,1 0-1,-1 0-1,1 0-1,1 0 2,0 0 0,0 0 1,1 8-1,8 3-1,5-1 0,1 1-3,2-4 3,4 0 0,2-1-1,0-4 0,-2 3-1,0-2-2,-1 1 2,0 0 1,-2 2 0,-4-3 1,2 2-1,-6-3-1,1 0 1,1 1 0,-7-1 0,6-1 1,-7 1-1,1-2 0,1 2 0,-6-2 0,0 0 0,0 0 1,1 0-1,0 1 0,1-1 1,-1 0 1,-1 0-3,2 1-1,-2 7 0,-5 2-4,-5 7 6,-3 2-1,-4 1 0,1-3 1,1-2-1,5-3-1,2-1 2,2-2-2,2 1 2,-2-1 1,0-2-1,0 1-1,1-1 0,-1-1-1,-2 1-1,2 1 0,0-1-3,0-2-4,3-1-5,0-1-11,3-3-18,-7 0-45,1 2-68,-7-2-152</inkml:trace>
  <inkml:trace contextRef="#ctx0" brushRef="#br0" timeOffset="61575.5219">4866 13877 437,'0'0'43,"0"0"8,0 0-2,0 0-1,0 0-4,0 0-6,0 0-7,0 0-4,0 0-2,-35 7-6,34-7-2,-1 0-3,1 2-4,1-2 0,-2 0-3,2 0-1,0 0-1,0 2 0,0-2 1,0 0-2,0 1 0,5 1 0,5 0-2,0 1 1,2-3 0,6 1-1,0-1 0,8 0 2,-2 0 0,1-4 2,1-3-2,0 1-1,-1 0 0,1 0-1,0 0 1,0 0-2,0 1 0,0 3-3,-2 0 2,1 2 3,-1 0-2,-2 0-1,-1 0 0,0 4-1,1 1 1,1 0 5,-1 0-4,-4-3 0,1-1 1,-3-1-6,-3 0 4,6 0 1,-2 0-2,1-3 2,-1 1 0,-1-1-1,1-2 2,-7 3-4,10-1 2,-2 1-2,-5 2 2,5-2 0,-6 1 0,0 1-1,1-2 1,-7 2 5,4 0-5,-3 0 0,-1 0 0,-1 0 2,-5 0-2,0 0 0,0 0 0,2 0-5,-1 0 5,1 0 1,-1 0-1,1 0-1,-1 0 1,1 0-4,-2 0-1,1 0-4,-1-5-1,-4 0-2,-6-4-1,-8 1-2,-1-1-2,-4-1 0,0 0-2,-1-2 4,0 0-1,1-1 4,2 1 1,1 2 5,5 0 4,1 5 3,5 0 1,5 3 2,-1 1 3,5 1 1,-1-2 3,1 2 0,-2 0-1,1 0 0,-1 0-2,1-2-2,-1 2-2,1 0 1,1 0-2,0 0 1,0 0 0,7 0 1,8 5-1,5 0 0,1-1-1,0-1 0,-5-1-2,1-2 1,2 0-1,-6 0 2,7 0-3,-7 0 0,-3 0 0,2 1-2,-2 1 3,-1 1-1,-2 3 1,3 3 0,-3 1-1,0 2 0,-2 0 1,-2 3 0,-2-3 0,1 6 3,-2 0-4,0 2 4,0 4-4,-6 1 1,-1-4-2,-2 1 2,-3 2-1,2 1-1,-3 3 2,2 0-2,-1 3 2,-1-3-3,1-1 1,1-3 2,4-7-1,1-5 1,2-3 0,1-6-1,1 2 1,2-5 0,0 0 0,0 0 2,0 0-2,-1 0-1,-1 2-1,1-2-5,1 0 2,-2 0-4,-2-2-12,1-8-23,-1 0-60,-2-6-198,2 6-28</inkml:trace>
  <inkml:trace contextRef="#ctx0" brushRef="#br0" timeOffset="63563.6356">2674 3987 495,'0'0'45,"0"0"-3,0 0-2,0 0-7,0 0-4,-89-37-9,78 33 0,0 1-4,1 1-2,5-1-2,-1 3-3,2 0-4,4 0-1,-1-3-1,1 3 0,-3 0-1,2 0-1,-1 0 0,1 0-1,-1 0 0,1 0 1,1 0 0,-2 0 1,2 0 2,0 0 2,2 0 0,11 0 2,6 0-1,7 3-4,2 0 0,4-1-1,0 1-1,0 1 3,0-1-1,-2-1 1,1 2 0,-1-3-1,2 2 2,0 1 0,3-4 0,3 3 0,1-2-1,3 0 0,6-1 1,4 0-1,3 0 0,4 0-1,3-2-1,3-4 1,0 4 0,2 0 0,-1 1 1,0 1-1,0 0-1,-4 0 0,-3 0 0,-4 1-2,2 2 1,-4 1 0,2-1 0,1-2 1,2 0-1,0-1 0,6 0 0,-2 0 0,1-1 1,1-3-1,-2-3 0,0 2 1,1 3 0,-4-1-1,2 1 1,-1 0-1,0 2 1,-3 0-2,0 0 2,-5 4-3,0-1 1,0-1 1,-1 0-2,4-2 2,1 0-1,5 0 1,2 0 0,4-7 0,6 0-1,4-1 1,3-1 0,2 0-5,-2 1 5,1-2-5,-2 3 5,-2-1 0,-1 4 0,-2 1-1,-3 1 0,0 2 0,-5-1 1,1 1 0,-1-2 1,0 2-2,0-2-1,-1 1 2,3-2-1,3-1 0,2-3 3,4 1-2,3-3-1,3 1 2,1-1-3,3 0 1,0 3 1,0 0-1,-2 2 0,-2 1 0,-3 0-2,-2 3 3,-2-1-1,-2 1 1,0 0 0,1-3-1,-1 3 0,-1-3 1,0 1 0,-2 0 0,1-3 1,-1 3-2,2-5 0,3 3 0,1-3-1,4 1 1,2 2-1,1 0 2,0-1-1,3 0 0,-2 3 2,1-3-2,-5 3 0,1 1 1,-3-1-1,0 2 0,-3 0 3,-2 0-3,1 0 0,-1 0 0,1 0-2,-3 0 2,3 0 0,-1 0 0,3 2 2,0-1-2,2-1 1,2 2-1,1-2 0,1 0 1,-1 2 3,4 1-4,-3 1 1,1-1-2,0 2-1,-3-1 2,0 2-2,-4 1 3,-2-2-1,-4 2-1,-2-2 3,-4 2-2,-1-2 1,-4 2 0,0-4 0,-4-1-1,-1 1 2,-1-1-3,-4 0 1,-2-2 0,-2 1-2,-1-1 2,-2 0 0,1 0 1,-1 2 0,-1 0 0,3-2-2,-2 1 1,1-1-1,-1 0 2,-3 0 1,0 0-2,-3 0 0,-5 1-1,-3-1 0,-10 0 1,-1 2-1,-6-2 1,-5 0 0,5 1-1,-6-1 1,-1 0 0,2 0 0,-7 0 0,0 0 1,0 0 0,2 0 0,-1 3-1,1-3 1,-1 0-1,1 0-2,-1 0 1,1 0 1,-2 0-1,1 0 1,-1 0-1,1 0-1,-1 0 1,2 0 0,-2 0 0,0 0-1,1 0-3,-1 0-7,2 0-12,-2 0-25,1 0-128,1 0-153,-2-17-9</inkml:trace>
  <inkml:trace contextRef="#ctx0" brushRef="#br0" timeOffset="67403.8553">7180 13050 331,'0'0'61,"0"0"-8,0 0-10,0 0-7,0 0-10,0 0-2,0 0 1,0 0 0,0 0 1,0 0-2,6-15-4,-6 15-4,0-2-5,0 2-4,0-1 0,0 1-2,0 0 2,-1 0 1,-6 0 0,0 0 2,1 0-2,-5 0 0,5 0-1,0 0-4,1 0 0,-1-2 1,1 2-2,-1 0 0,-6-1-1,8 0-1,0-1 0,-1 2 1,5 0-1,-1-1 1,-6 1-1,1 0-1,0 0 2,2 0-1,4 0-1,-2 0 4,2 0-3,-1 0 0,-5-2 1,-1 2-2,-3 0 2,-1-2-2,-1 1 3,-3-1 0,4 1 1,-7-2 3,8 1-4,-4 1 1,2-1 0,-2 2-1,2 0 0,6 0 1,-1 0-1,1 0 0,0 0 0,1 0-2,0 0 2,5 0 1,-1 0-1,1 0 2,-2 0-1,1 0-1,-2 0 1,2 0-1,-1 0 0,1 0 1,-1 0-1,1 0-1,0 0-1,-1 0 0,1 0 1,-1 0 0,1 0 0,-1 0 0,1 0 0,-1 0-1,1 0 3,-1 0-1,1 0 1,-1 0 0,1 0 0,-1 0 0,0 0-2,0 0-1,-2 2 1,1 1-3,-3 4 2,2 1 0,1 3 0,0 4-1,0-3 1,1 5-1,2 3 1,0 1 3,0 4-4,2 0 4,2 0-5,1 0 1,1-1 0,1 3 1,1 1 1,0 2-2,-1 2 2,0 1-1,-2 1 0,0 2 0,-2-1 1,-3-2-2,0 1 2,0-3-1,0 0 0,0-2 0,0-9 0,0 0-1,0-1 1,0-6-1,0 7 1,0-8 0,2 1 0,1 4 0,-2-8-1,1 11 5,-1-4-4,0-6 3,-1 8-2,0-5-1,0 1 0,0 5 0,0 2 1,0-2-2,0 1 1,-1-3-1,0-5 0,-1 7 2,1-6-1,1 1 2,0 0-1,0-8-1,0 7 0,0-6-1,0 5 1,0 1 0,0-3 0,0 2-1,0 1 1,1 7-2,1 0 4,-2 5-2,1 1 0,-1 0 1,0-9-1,0 6-1,0-5 2,0-5-2,0 1 1,0-2 0,0-5 1,0-2-1,0 2 1,0-7-1,0 4-1,1 0-1,-1 1 1,2 6 0,-1-7 1,2 5 4,0 0-4,-1-4 0,-1 0 1,-1-1-3,2 2 3,0-1 2,0 1-2,-2-6-1,0 0 1,0 0-4,0 1 4,1 1 1,-1-1-2,0 1 5,0 0-6,0 5 0,0-2 1,0 2-1,0-1 0,0-2 5,0 3-3,0-3-1,2 2 2,-2-6-2,0 0 0,0 0-1,0 2 0,1-1 1,-1 1 1,0 0 2,0-1-1,0 1-2,0-1 0,1 0 0,-1 2 0,0-3 0,2 3 0,-2-2 0,4 2 0,1 0-2,-1-1 2,6 2-1,-4-3-2,-2 1 0,2 0-2,0-2-3,4 0-1,0-4-3,2-3-6,-2-6-12,-2-1-23,0-10-73,-5 2-177,-3-4-9</inkml:trace>
  <inkml:trace contextRef="#ctx0" brushRef="#br0" timeOffset="75944.3438">10007 12874 220,'0'0'49,"0"0"5,0 0-4,0 0-3,0 0-1,0 0-2,0 0 0,0 0-4,0 0-7,3-28-4,-6 24-6,0 1-3,-7-2 0,6 4-3,-7 0-2,0-1-1,-2 2-1,-9-1-2,3 1-2,-5-3-2,-1 1-1,4-1-1,5 0-1,-3 1 1,7 2-2,-2 0 0,-1-2 0,1 2-2,2 0 1,7 0 1,-8 0-2,7 0 3,0 0-1,2 0 0,-2 0 1,0 0-1,2 0-1,0 0 1,4 0 0,-2 0 0,2 0 1,-7 0-1,-1 0 1,-4 0 0,0 0-1,1 0 1,0 2-3,1-2 1,-1 2 0,6-1 0,1 1-1,4-2 0,-4 0 0,-1 2 1,1-1 0,-2 1 0,6-2-1,-1 0-1,1 0 2,-1 1 0,-1-1 1,-2 3 0,-2-1-1,1-1-1,0 4 0,2-2-1,-4 3 2,-1 5-1,4-5 0,-3 8-1,2 1 1,0 2-3,-1 7 1,3 0 1,0 1-2,2-2 2,1 3 2,0 0-2,0 0 0,0 3 0,0 0 0,0 1 2,0 0-3,3 2 4,-1-2-2,0 1-2,-1-1 2,1-1-2,-1 0 0,1-1 0,-1-1 2,1 1-1,0-3 1,1 0-1,-1-1-1,1 1 1,-2-5 0,2 2 0,-2-7 0,2 2 0,0-1 1,0 1-1,0 1 0,3-1 1,-3 1-3,-1 1 2,1 5 0,2-1-2,1-1 1,-2 2 4,3-2-6,-1 1 8,-2-2-5,2 2 1,-2-3 1,1 1-2,0-1 0,-2-7-1,0 3 2,-1-6-1,-1 0 1,2 1 0,-1 1 0,-1-1-1,-1 1 1,1 0-1,1 1 1,-1 2-1,1-3-1,1 3 0,-2-5 1,2 1 0,0 2 1,0-4-1,-2 1 0,2 0 0,-2 0 0,1-6 0,1 7 1,-2-7-1,1 1 0,-1-1 0,-1-4 1,0 0-1,0 0-1,2 2 1,-2 0 0,1-1 0,-1 1 1,2-1 0,-2 0 0,1 1 0,-1-1 1,2 1-1,-1 0 1,3 2 0,-1 1 0,0-3-1,3 5-1,-3-2 1,3 0-1,-1 2 1,-1-4-1,2 1-1,-1-3 0,-1 1 2,5 1 0,-2-1-1,3-2 4,0 2-4,2 0 0,-1-2 2,1 1-1,1-1 0,-1 0 2,0 2-2,0-2-1,0 0 0,1 0 0,-2 0 1,2 0 0,-1 0 0,-1 0 0,8 0 0,-7 0 2,5-2-2,-1-1 0,-5 1 0,7-3-2,-1 2 2,0-1-1,5-3 1,-6 4 0,0 0 0,0 1-1,-4-3 1,5 5-1,-5 0 1,-1 0 1,1 0-2,-7 0 0,8 0 1,-7 0 0,0 0-1,6 0 2,-5 0-2,4 0 3,1 0-3,1 0 0,-2 0 1,2 0-1,-1 0 1,0 0-1,0 0 0,2 0 0,-2 0 1,2 0 0,6 0 1,-7 0 0,7 0-3,-1 0 3,-5 0-1,6 0-1,-1 0 1,-6 0-3,6 0 2,0 0 1,-9 0 0,9 0 1,-2 0-1,-5 0-1,5 0 1,-4 0 0,-1 0 1,2 0 1,-1 0-2,0 0-1,0 0-1,6 0 1,-7 0 0,4 3 0,-5-3 0,1 2 0,0-2 0,0 0 0,0 0 0,2 0 0,4 0 1,-7 0-1,7 0 0,-1 0 0,-7 0 0,9-2 0,-5-1 0,-1 1 0,3-1 0,-3 1 1,-3 2-2,2 0 2,-5 0-1,5-1-2,-6 1 2,-1-1 0,7 1 1,-6 0 2,-1 0-4,7-2 1,-6 2 0,-2 0-1,2 0 1,-2-1 0,2 1 1,0-2-1,4 1-1,-6-1 1,1 1 0,-1-1 1,-4 2 0,0 0-2,7 0 1,-3-2-1,2 2 1,0 0 1,-6 0-1,6 0 0,1 0-1,-1 0 1,4 0-1,-4 0 1,1 0 0,3 0 1,-4 0-1,0 0-1,5 0 1,-5 0-1,6 0 1,-1 0 1,-5 0-2,4 0 1,-4 0 0,1 0 1,-1 0-1,0 0 0,-1 0-1,1 0 0,1 0 1,-2 0 0,0 0 1,0 0-1,1 0 0,-2-1-1,3 1 0,-1-2 1,0 2-1,-2-1 0,2 1 1,-2-1-1,3 1 0,-2-3 1,-1 1 0,0 0 1,5-1 0,-3 2-1,-2-1 0,1 1 0,-5 1-1,4-2 0,2 2 0,-2-1 0,3 1 2,-7 0-2,4-1 1,2-1 1,-1 0-2,4-1 2,-4 0-2,2-3 0,-1 2 2,-1-3-2,0-1 2,-2-3-1,3 1 0,-5-2 0,4-5-1,-4 5 2,1-5-1,-1-3 0,1 8 0,-1-10 0,-1 1 0,1 0-2,1-7 3,-2 4-1,1 2 1,1-2 0,-2 1-1,1-2 1,-1 0-6,0-4 6,2 1-3,-2-1 1,0 1 3,0 0-3,0-1-2,0 0 3,0 2 0,0-2 1,0 2 5,0 7-7,0-1 2,-2 2-2,2 5-1,0-8 2,-1 2-1,-1 8 0,1-7 2,1 7-1,-2-3 1,0-3-1,0 4 1,-1-4-1,2 1 1,-2 7-1,0-9 2,0 2-2,0 5 0,0-6 0,-1-1-3,3 7 3,-2-6-2,0 0 4,1 6-4,1-5 4,-1 7-2,1 4 0,-1-5 0,1 6 0,-1-7 0,-2 0 0,3 2 0,-2-2-1,2 0 2,-2 2-1,0-2 1,0-5-1,0 7 0,0-7 0,0 7-2,0-3 2,-1-6 1,1 9 0,0-10-1,0 11 0,2-4 1,-1 2-1,1 6 0,1 0 0,-2-1-1,1 1 1,0-1 0,1 1 0,-2 0 0,1 0 0,-2-6 0,1 2 0,-2 0 0,0 0 1,1 0 1,-2 1-3,1 0 2,1-1-3,-1-1 2,-1 1 1,1 4 0,3 2-1,-2-2 0,2 3-1,-2-3 0,1 3 1,2 2 1,0-3 0,0 3 0,0 0-2,-1-2 1,-1 0 0,1 1 1,-1-1 0,-1-3-1,0 0 1,0 3-2,2-1 0,-4-1 1,2 1 0,-5-2 0,1-2 1,3 5 0,-5-3-1,6 4 1,-1-1-1,1 1-1,-1-3 1,-1 3-1,1-1 1,-2 1 1,0 0-1,1 1 0,-1 0 0,-6 0-1,5 0 1,-8 0 0,-5 0 1,3 0-1,-8 0 1,2 0-1,2 0-1,-1 1 2,-1-1-1,0 1-1,-2 2 2,5 1-2,2-1 1,1 0 0,7-2 0,-2 1 0,-1 0-1,8-2 1,-4 4-2,4-3 0,0 1-2,1-2-1,4 0-6,-2 0-5,2 0-7,-1 0-8,1 0-12,0 0-48,0 7-94,0-2-137</inkml:trace>
  <inkml:trace contextRef="#ctx0" brushRef="#br0" timeOffset="79260.5334">19168 12617 160,'0'0'55,"0"0"8,0 0 2,0 0 0,0 0 0,0 0 0,0 0-11,0 0-4,0 0-9,0 0-7,-22-29-5,22 29-9,-2-2-4,1 2-5,-1-2-4,1 2-1,-2-1 0,-3 1 0,-1 0 1,-3 0-3,0 0 2,1 0 0,2 3 0,-1 2 1,0 0-2,4-5 1,-4 7-1,4 2-1,-3 4 0,-3 6-2,5 2-2,1 8 0,1 3 1,2 5 0,1 6 2,0 2-2,0 0 0,0 3-1,0-1 2,1 0-2,4-1-1,0 0 4,1-3-6,1 0 6,-1-3-6,0 1 3,0-4 3,0 1-3,0 0 4,-1-1-2,-2 4 1,0-2-2,0-1 2,-2-1-2,-1 0 0,2 1 1,-2 0 1,0-2 1,0 1-2,1-3 3,1-2-6,1 0 2,-1-2 1,1-3-2,3 1 1,-2-3-1,1 0 1,-1-5-1,0 1 0,-1-7 1,3 1-1,-5-4 0,2-1 2,-1 0-2,-1-5 2,1 2-1,-2-7 1,0 0 0,0 0-1,0 0 0,1 5 1,2 0-1,0 0 0,3 2 0,-2-4 0,5 4-1,2 0 1,2 0-1,0 1 0,0-1 1,3-2-1,0 0 0,6 2 1,-1-4-1,-6 1 3,2-3-1,2-1 0,3 0-1,5 0 1,-1-3 0,2-2-1,1 2 1,-1 1-1,1-1 1,2-1 0,-1 4 0,0-5 0,1 5 0,-2 0 0,1 0 0,-1 0-1,0 0 1,-3 0-2,3 0 0,-1 0-1,0 0 1,1 0-1,2-2 2,-1-1 0,-1-2 0,1 0-2,-1 1 2,0-1 0,0 2-1,0 1 2,-2 0-2,1 1 0,-4-1 1,-6 2-1,2 0 1,-1 0-1,-5 0 0,6 0 0,-1 0 1,0-2-1,0 2 1,0 0-2,2 0 2,0 0-1,8-1-1,-3 1 4,0 0-3,0-2-2,0 0 4,-1 2-5,-1-3 3,0 2 0,1 1 0,-3-1 1,-6-1 1,1 1-4,0-3 1,-4 4 1,9-1 0,-5 1 5,-4 0-4,6-2-1,-6 0 0,-1 2-2,1-3 2,-2 3 1,-1-2-2,-1-1 2,2 1-1,-3-3 0,-1 3 0,-4-1 0,5-2 0,-5 2 1,0 1-1,3-7 1,-3 7 0,0-1-1,1-5 1,-1 3-3,0 1 2,1-7 0,-2 7 0,1-5 2,0 0-2,0-1-1,-1-5 1,3 1 0,-1-3 1,2-3 0,-3-1-2,1 1 1,-2-3 0,0-1 0,1-4 0,-1-2 4,1-2-6,0-1 4,0-2-2,1 1-3,-1 2 4,-2 3-1,2 0 3,-2 4 0,-1 3-2,2 3 1,-2-1-2,0 0 1,0 5 0,0-6-2,0-1 2,-2 3-1,-1-6 1,1 2-1,-1 0 1,-1 1-2,1-2 1,1 7 0,1 0 1,-1-2 1,2 7-1,-1-8 0,-1 2-3,1 6 6,-1-6-4,1 0 6,-2 2-6,-1-8 0,-1 5 0,-2-3 0,3 0 0,-2-3 0,0 0 0,0-4 0,-1-1 0,3 1 0,1 2 0,0 7 0,2 0 0,1 8 0,-2-2 0,1 1 0,1-2 0,-2 3 0,2-1 0,-1 0 0,-1 1 0,2 0 0,-1-1 0,-1 4 0,1-5 0,-2-4 0,1 5 0,0-5 0,1 6 0,1-3 0,-2 1 0,1 1 0,1-1 0,-2 2 0,1 0 0,-1-3 0,1 4 0,-1 5 0,1-6 0,1 7 0,-2-1 0,2 2 0,-1-2 0,-1 1 0,1 1 0,0-1 0,-2 0 0,1 2 0,1-2 0,-2 0 0,3 5 0,0-2 0,-3-1 0,0-1 0,2 1 0,-6-3 0,4 2 0,-6-1 0,0 0 0,-1 1 0,0 1 0,-3-1 0,-4 1 0,4 3 0,-6-2 0,0-1 0,7 3 0,-6-4 0,-1 3 0,2-3 0,-7 1 0,3 1 0,2-1 0,-4-2 0,0 1 0,-2 1 0,-2 1 0,-1-1 0,-2-2 0,-5 2 0,1 1 0,-4-3 0,-1 1 0,-3 1 0,3 2 0,0 1 0,-1-1 0,2 1 0,0-2 0,0 1 0,1-1 0,1 1 0,0-1 0,0 0 0,-1 1 0,0-1 0,1 2 0,1 0 0,0 0 0,2 0 0,1 2 0,3 3 0,0-1 0,5 0 0,6-1 0,0 1 0,7-4 0,-1 3 0,0-1 0,-1-1 0,1 0 0,1-1 0,-1 1 0,1-1 0,-2 0 0,0 0 0,1 0 0,-2 0 0,-5 2 0,0 1 0,-5 0 0,2 1 0,1-1 0,6-1 0,-1 1 0,4 1 0,2-4 0,-2 5 0,5-5 0,-4 0 0,5 0 0,0 0 0,-8 2 0,8-2 0,-7 0 0,1 0 0,2 0 0,-3 0 0,3 1 0,-2 1 0,1 0 0,1 1 0,4-3 0,-5 2 0,5-2 0,0 0 0,1 3 0,0-3 0,-2 1 0,1-1 0,1 1 0,5-1 0,-1 0 0,1 0 0,-1 0 0,-1 2 0,1-2 0,-1 0 0,-4 0 0,-2 0 0,2 0 0,2 0 0,4 0 0,-2 0 0,2 0 0,-1 0 0,-1 0 0,1 0 0,-1 0 0,1 0 0,-1 1 0,1-1 0,-6 2 0,1 1 0,-3 1 0,1-2 0,2-1 0,-1 3 0,2-3 0,1 1 0,1 0 0,3-2 0,-1 0 0,1 0 0,-2 0 0,1 0 0,-1 3 0,1-3 0,-2 1 0,-1 2 0,-1 0 0,0 2 0,-1 2 0,0 0 0,-1-1 0,1 1 0,0 0 0,3-4 0,-1 4 0,1-5 0,0 1 0,-1 2 0,4-5 0,-1 0 0,1 0 0,0 1 0,-2-1 0,2 2 0,-1-2 0,1 2 0,-2-2 0,1 1 0,-1-1 0,1 2 0,-1-2 0,1 1 0,-1-1 0,1 1 0,-1-1 0,2 2 0,-1-2 0,1 0 0,-2 1 0,2-1 0,-1 2 0,1-2-5,-1 2-3,1-2-4,-2 1-11,2-1-7,0 2-11,0-2-36,0 1-113,0-1-135</inkml:trace>
  <inkml:trace contextRef="#ctx0" brushRef="#br0" timeOffset="80904.6275">22263 12912 216,'0'0'31,"0"0"-1,0 0-4,0 0-2,0 0-3,0 0 3,0 0 2,0 0 3,0 0 0,0 0-3,0 0-2,0 0-2,0 0-4,0 0 1,0 0 2,0 0 1,0 0-1,0 0 0,0 0-3,0 0-1,0 0-4,0 0 1,0 0 0,-1 0-4,1 0 2,0 0-1,-2 0 0,2 0 0,0 0 0,-1 0-2,1 0-1,0-2-1,-2 1-1,-2-3-1,1 0 0,0 1 1,-4-4-2,4 4-1,-4-4 0,1 2-1,0-2 1,0 2 0,2-3 1,-3 2-1,4 3 1,-3-5 1,3 5-1,-4-3 1,-5-5-1,5 6 0,-3-5-1,4 5 2,-4-2-1,0-1-1,3 1 0,-6-2-1,5 4 0,1 0 0,-3 0-1,3 0 0,-2 0 1,5 3-3,-5-3 2,5 3 0,0-1 1,-4-2 2,4 5-4,-1-2 1,-4-1-1,4 1 1,1 0 0,-6 1 1,4 1-1,-7 0 0,1-2 0,6 2-2,-6 0 2,6 0 0,-9 0 0,4 0 0,-1 0-1,1 0 0,5 0 1,-4 0 0,4 2-1,-1-2 1,-3 1-1,5 1 0,-5 1-1,0 1 2,6-4-1,-1 3-1,-1-2 1,2 0 1,-1 1-1,0-1 2,5-1-2,-1 0 0,1 0 0,-2 0 0,1 0 0,-4 2 2,1 0-1,0-1-1,1 3 0,-3-4-1,3 3 0,0-1 1,-4 5 0,4-4-2,-3 2 2,-1 2 0,1 0 0,1 0 0,2-4 0,-3 4-2,3-4 2,0 0 1,-1 1-1,1-1 1,0 1-1,0-1-2,2-1 2,1-2 0,-2 0 1,2 0 1,-3 5-1,-1 0-1,-2 2 0,1-1 0,2-3 0,-3 5 3,3-5-3,0 0 0,0 2 0,3-5-5,-1 0 6,1 0-1,-2 1 1,1-1 1,-1 2-3,2-2-2,-1 0 3,1 1-1,-2-1 0,2 0 0,-1 1-2,1-1-1,-3 0-1,3 2-3,0-2-3,0 0-6,0 0-4,0 0-6,0 0-18,0 0-28,0 0-36,0-2-93,0-8-90</inkml:trace>
  <inkml:trace contextRef="#ctx0" brushRef="#br0" timeOffset="82263.7052">21948 12751 37,'0'0'51,"0"0"16,0 0-3,0 0-3,0 0-4,0 0-11,0 0-6,-78-42-1,70 37-6,4 2 0,1 2 0,-3-1 0,2 1-5,-3-1 0,-5 1-7,0 1-3,-5 0-1,-4 6 0,8-2 0,-3 1 2,1 0-5,5 0 0,-6 2-1,3-2-2,3-2-1,-3 4-2,4-5 0,4 1-2,2-3-1,-2 2 1,1 1-2,0-1 0,1 0-1,-2 1 0,0-1-1,0 0 1,-2 4 0,4-2 0,-3 3-1,0 1-1,1-1-1,1 3 0,1-2 1,-2 3 0,2 0 0,-2 5-1,2-5 0,-4 4-1,4-6 1,1-5 1,-1 5 0,2-4 0,-1 0-1,1 0-1,-1 0 2,2 2-1,-1-2 0,1 2 2,0-7-2,0 4-1,0 2 2,0 1-3,0 3 2,0-6-1,0 1 1,0 1 0,0-2 1,0 1-1,1 0 0,1-1 0,-2-4 0,0 0 1,0 0-1,0 1 0,0 1-1,0 0 1,0-1-1,0 1-2,0-1 1,0 1-1,0-1 0,0 1-2,0-1-4,0 1-6,1-1-3,-1 1-12,0-1-18,0 1-28,0-2-70,0 1-145</inkml:trace>
  <inkml:trace contextRef="#ctx0" brushRef="#br0" timeOffset="89313.1084">8612 11725 150,'0'0'55,"0"0"-1,0 0-7,0 0-8,0 0-5,0 0-5,0 0 2,0 0-3,0 0 0,-22-81 0,22 76-3,0-1 0,0 0-2,0 6-4,-1-2-2,1 2-2,0-6-1,-2 0 0,2 0-1,0 2-1,0 4 0,-1-6-1,-1-1 0,1-3-2,-1-1 0,1 7-2,-1-6-2,2 3-1,0 2 0,0-2 0,0 7 0,-1-1-2,1 1-2,0 0 0,0 0-2,3 8 1,4 12 2,4 11-1,0 7 1,-2 3-2,-1 8 1,-2 2 1,1-3-3,-1-1 4,-3-4-3,0-6 1,-2-6 2,-1-10-1,0-9 0,2-6 1,-2-6 2,0 0-1,0 0 2,0 1 2,0 2 0,0-3 1,0 3-2,0-2-1,0 0-3,0-1 0,0 0 0,0 0-1,0 0 1,0 0 0,0-5 0,0-7 0,1-10-1,4-5 1,3 1 0,-1-3-2,4-2 4,3-5-5,-1 1 5,4 0-2,-1 1 0,3 2 0,-1 0-1,2 5 0,-2 2-2,-1 4 2,-5 9-1,-4 4-1,-4 5 0,-4 3 0,0 0-1,0 0 2,1 0-1,1 0 1,1 0 1,-2 5 0,-1 9 0,0 5 0,-1 3 1,-8 3-1,-2-2 0,-1-1 0,-1 0 0,-3-1-1,0-2 3,-1-3-1,0-1-1,1-2 1,1-5-1,4-1 2,2-3-2,4-3 3,-6 1-5,5-2 0,0 0 1,-4 0-2,5 0 4,0 0-1,2 0 0,3 0 0,-1 0-2,1 0 1,0 0-1,0 0 0,3 0-1,11 0 4,7 5-4,5 3 5,-2 1-3,1 3-1,-5 0 1,2 2-2,-4-1 2,0 2-1,-2 2 2,-3 0-1,-1-2 1,-1 2-1,-1-4 0,0 2-1,-3-4 1,1 2-2,-4-6 1,1 1-2,1 1 0,-4-6-3,1 2-3,-3-5-4,0 0-6,0 0-13,1 0-25,-1 0-37,0-3-60,0-11-135</inkml:trace>
  <inkml:trace contextRef="#ctx0" brushRef="#br0" timeOffset="90284.1639">9121 11923 493,'0'0'33,"0"0"5,0 0 2,0 0-4,0 0-5,0 0-5,0 0-1,0 0-3,0 0-3,69-22-4,-59 6-1,-1-2-1,-2-2-8,-3 4 4,-2 2-6,-1 3 0,-1-1 1,0-5-2,-1 7 1,-5-6-3,1 9 3,2 5 1,1-1-3,-4 1 1,2 0-2,-5 2-2,-5 0 1,4 9 1,-5 4-1,5 6 2,0 2 1,2 3-5,2 2 6,0-1-6,1 1 3,2-1 0,2-8 0,0 1 0,1 2-2,0-2 3,1 3-1,2-6 0,3-1-1,1-2 1,3-2-1,-1 2 0,1-4 0,4-2 1,-5-3 0,6 0 0,0-3 0,0 0 1,4-6-1,-1-3 0,0-3 1,-1-5-1,-1-4 2,0-4-1,-1 0 1,-1 0-1,-2-2 2,-1-1-4,-2 0 0,-1 2 5,-2 1-5,0 10 6,-3 4-2,-2 7 0,-1 4-1,0-2 2,0 2-2,0-2 0,0 1-1,0-1-1,0 1 0,2-1 1,-2 2-2,1 0 2,1 0-1,-1 10 0,1 5 3,0 5-3,1 2 3,0 1-4,2-1 1,2 1-3,-2-1 3,1-1-1,0-3 1,0-4 1,1-2-1,-3-5 0,2 0 0,2 0 0,-1-7 1,7 0-1,-2-2 1,5-10 0,-2-3-1,0-6 0,0-2 1,1 0 0,-2-4 0,1 5 2,-2 0-5,-2 7 4,-2 1-5,-5 7 3,-1 2 1,0 2-3,-3 3 3,0-1 1,0 1-2,2-2 1,-1 2-1,1-1-3,-1 1 3,3 1 0,2 15 3,0 11-3,3 12 3,-2 7-3,1 5 0,0 6 1,-3 4-2,1 4 1,0 3-2,-5-3 4,-1-4-3,0-8-2,-5-8 5,-1-9-5,-1-6 5,1-13-2,-2-3 1,3-8 2,-5-2-2,-4-4 0,-3 0 1,-4-5-2,0-9 2,3-3-1,-1-5-1,6-4 3,3-5-4,1 0 2,6-2 1,3-3-2,0 1 2,9 0-2,1-1 1,3-1-1,3 1 0,-2 0 0,5 2 0,0-2 1,-2 3-1,2 2-1,-1 6 0,-3 3-3,-5 7 2,-2 8-4,-4 4 0,-4 3-5,0-2-6,0 2-10,1 0-32,2 0-42,0 2-120,1 5-82</inkml:trace>
  <inkml:trace contextRef="#ctx0" brushRef="#br0" timeOffset="90800.1935">10056 11540 586,'0'0'33,"0"0"8,0 0 0,0 0-8,0 0-8,0 0-7,9-80-1,-16 66-3,1 7-4,-6-4-3,4 6-2,-2 4 0,-5 1-2,-1 3 1,-1 8-2,1 6-1,3 3 3,-1 4-4,3 2 2,1 4-1,5-1 0,2-1-2,1-1 1,2-3-1,2-1 1,6-2 0,4-4-1,1 0 0,3-2 0,0 2-1,-1 0 3,0 3 1,1-2-4,-4 4 5,-3-1-5,-3 1 2,-3-7 0,-3 4 0,0-1 2,-3-1-1,-8 2 1,1-5 0,-4-2 1,-1-5 1,-1 0 0,-4-1 0,-2-5 2,0-1-2,8 0 0,-3 0-1,6 0-1,0-1 0,-1-2 0,8 0-2,0 3-1,4 0-2,-2-1-6,2 1 2,0 0-6,-1-1-7,1 1-21,0-2-44,0-1-54,3 1-163</inkml:trace>
  <inkml:trace contextRef="#ctx0" brushRef="#br0" timeOffset="91235.2183">10182 11843 473,'0'0'45,"0"0"9,0 0-8,0 0-1,0 0-15,0 0-3,0 0-2,0 0-3,0 0 0,35-81-5,-35 70-1,0 7-4,0-1-3,0 0-1,0 5-4,0-2 0,-4 2-1,-4 0-1,-2 7-1,-3 5-1,4 8-3,4 6 1,0 4 5,2 2-4,2 3 5,1-3-4,0-1-1,0-4 1,0-9-1,1-1 0,4-7 0,0-3-1,1 1 0,4-4 2,5-1-5,1-3-1,6 0-9,-2-7-14,1-3-29,-5 3-30,1-1-55,1 3-127</inkml:trace>
  <inkml:trace contextRef="#ctx0" brushRef="#br0" timeOffset="91683.244">10357 11578 590,'0'0'31,"0"0"8,0 0 2,0 0-6,0 0-11,-7 86-7,8-54-9,7 2 4,-1 0 0,1 0-6,0-1 4,-1-1-6,-1-1 0,1-2 2,-3-5-2,-1-6 1,-2-7 0,1 0 1,-2-7 0,0 1 1,1 1-1,-1-6 0,0 0 1,0 0-2,0 0 1,0 0-1,0-11 0,-3-5-2,0-8 0,2 3-2,1 0-2,0-1 3,7 0-2,2 0 0,2 2-3,3 5 1,1 1-2,1 3 2,2 2 0,-7 3-1,5 2 2,-3 4-2,1 0-1,4 0 1,-4 10-1,-2 4 0,-3 2 1,1 6-2,-4 0 6,-2 2-5,0-3 0,-2-5-6,-2 1-8,0-5-14,0-6-25,1 8-29,1-8-66,-1 0-138</inkml:trace>
  <inkml:trace contextRef="#ctx0" brushRef="#br0" timeOffset="92060.2655">10805 11921 679,'0'0'21,"0"0"5,0 0-3,0 0-8,0 0-6,0 0-4,0 0-1,48-82-2,-38 57 4,-3-1-6,1 0 4,-4 3-2,0 3 3,-3 1 0,-1 0-1,-1-1 2,-7-2-1,-1 2 0,3 6 0,-3 4 1,1 5-2,3 2 1,-3 2-3,-1 1-2,-3 4 0,-1 9-2,3 5 2,5 3-2,0 4 2,2 1-1,2 3 1,1 0 0,0 0 1,0 0 1,4-3-3,2-1 3,2-1-4,0-3 2,1-1-3,-1-5 0,1-4-2,-1 0-7,-2-3-4,3-2-18,1 0-28,-6-5-50,5 4-103,-4-2-73</inkml:trace>
  <inkml:trace contextRef="#ctx0" brushRef="#br0" timeOffset="93144.3275">11201 11796 563,'0'0'48,"0"0"8,0 0-2,0 0-18,0 0-14,0 0-7,0 0-6,0 0-2,0 0-3,0 0-1,-79-49-1,66 56-1,2 3-1,2 3 1,-2 4 1,3 1-2,-1 0 4,3 0-4,2-3 0,0 1 1,-1 1-4,4-7 3,-2 9 1,1-3-1,2-4 2,0 5-2,0-2-2,5-6 2,2 2-1,-3-4 1,-1-4-2,9-1 1,-2-2 1,3-7-1,7-7 2,-4-6-2,-1-5 1,-1-5 0,0-2-2,-2-6 5,1-1-4,-4 1 3,-2 1 0,-3 0-2,-1 1 0,-3 4 0,0 0 2,-3 0-1,-2 2 0,-3-1 0,-1 2 0,1 5 1,2 6 2,0 3 2,2 5 2,3 6 0,-1 0-2,2 4-1,0-2-2,0 2-3,0 0 1,0 0 0,-1 0-2,1 14 1,-2 7-1,2 8 1,0 7-1,0-1 3,0 4-2,2-1 1,2 1 1,0 2-2,4-2-2,0 2 1,1-2 2,0 0-2,3 1 5,0-2-3,1-5-1,5-1-1,0-4 0,0-4 1,-1-6-1,-4-4 1,0-5-1,-6-3 0,-2-5-2,3-1 1,2 0-1,2-9 2,1-8 2,-2-4-2,-3-7 3,-2-1-3,-2-5 1,-1-1 0,1-2-2,-3 0 4,1 4-3,-2 2 4,1 10-2,-1 7 0,0 5 1,0 2 2,0 1-2,0 2-1,0 4 0,0-3-2,0 3 1,0 0-1,0 0 0,0 0 1,0 10 0,0 7 2,0 5-1,0 6-2,2-1 4,2 3-4,1 2 4,-1-1-1,0 1-1,-1-2 0,3-3-2,-3-10 1,1 0-1,-1-8 1,-1-3 1,-1-1-1,-1-5-1,0 0-1,0 0 0,6 0 2,4-1-1,0-10 1,2-4 1,-2-2-2,-2-1 2,-2 1-1,-1 4 1,-1-3-2,0 1 1,-1 4-1,0-9 2,0 2-1,0-2-3,0-4 5,0 7-4,-1 0 4,0 8-2,-1 3 1,1 1 0,-2 5-2,0-1 2,0 1-3,1-2 1,-1 2 1,2-1-1,-2 1 2,1 0-1,5 12 1,-3 5 2,3 7-4,-2 0 5,2 1-5,2 1 2,-1-4-1,4 1 0,0-5 0,-2-6 0,-2 0 1,-2-7-3,-2 0 2,2 0-1,1-3-1,-2-1 2,6 3-2,-4-4-2,7 0-3,3 0-10,-3 0-13,5-7-34,-3 2-38,-2-3-85,5-4-110</inkml:trace>
  <inkml:trace contextRef="#ctx0" brushRef="#br0" timeOffset="93643.3561">11795 11418 561,'0'0'66,"0"0"-15,0 0-12,0 0-13,0 0-9,0 0-2,0 0-6,0 0 1,0 0-2,0 0 0,-7 101-2,7-65 1,0 1-2,0 0 0,6-2-2,-2-2 1,1 0-3,1 1 0,-2-1 4,2 0-5,-2 4 4,2-3-3,-2 1-1,0-3 1,1-3-2,-1-1-1,-1-10 0,3-2 0,-5-4-2,0-8-6,1 1-7,-2-5-6,3 0-10,4-12-2,2-8-8,4-6-7,-4-5-5,-2 1-4,0 2 4,-1 0 12,-2 3 10,-1 7 12,0 2 9,-2 6 8,2 0 1,0-1 7,0 2 9,0 0 12,0 4 16,0 1 9,-3 4 10,0-2-4,0 2-12,1 0-7,1-1-12,-1 1-5,3 0-2,4 7-1,-1 7-4,3 6-7,-4 1 1,-2 0-8,1 0 2,-4-4 0,2-2-2,-2-3 0,-1-5-5,2-1-6,-2-2-18,0 2-35,0-1-62,0 1-143</inkml:trace>
  <inkml:trace contextRef="#ctx0" brushRef="#br0" timeOffset="93813.3658">11982 11592 611,'0'0'20,"0"0"1,0 0 0,0 0-10,0 0-9,0 0-6,0 0-4,0 0-17,0 0-26,0 0-56,6 21-104,-3-10-49</inkml:trace>
  <inkml:trace contextRef="#ctx0" brushRef="#br0" timeOffset="94291.3931">12236 11806 658,'0'0'29,"0"0"6,0 0-5,0 0-7,0 0-8,0 0-4,0 0-3,0 0-5,0 0 3,3 11-5,2-7 0,-1 5 1,3-1 1,-1 4-3,0 0 3,-3-2-2,1 3 3,-1-2 2,-3-6 2,3 5 3,-3-5-2,0 2 1,0-1 0,0-6 0,0 0-1,0 0-1,0 0-4,0 0-1,0 0-2,-3-13-1,-1-5 0,-1-3 2,4-1-5,-1-2 4,2 1-4,0 1 3,2 1 0,1 6-1,1 2 0,2 3-2,-1 5 1,3-3-1,-5 4-1,1 4-1,-4 0-1,6 0-2,1 0 1,2 0-2,1 0 0,-4 5 1,1 2 0,-3 0 2,1 1 1,-3 1 2,3 6 1,-2-2 0,0 9 1,1-9-5,-1 7 0,-3-2-13,1 3-15,1 0-32,-2-4-48,0 0-76,0-5-96</inkml:trace>
  <inkml:trace contextRef="#ctx0" brushRef="#br0" timeOffset="95003.4339">12553 11730 548,'0'0'43,"0"0"9,0 0 1,0 0-12,0 0-13,0 0-8,0 0-4,0 0-4,0 0-5,-6-49-2,5 48-2,0 1-3,-1 0 2,-2 0 0,-2 0-1,-2 4 1,2 5-2,0-2 1,1 3-1,1-2 0,-1 8 1,4-6-1,-2 10-1,2-1 2,-1 1 1,2 7-4,0-4 4,0-7-3,0 0-1,2-7 1,-1-5-1,1 2-1,-2-6 1,0 0 1,0 0 0,4 0 2,3-8 1,1-8 0,1-4-3,-1-5 4,-2 2-4,0 2 1,-2 6 1,1 6-1,-3 6 0,-2 3-1,4 0 0,6 3-2,3 10 1,2 10-1,-5 10 3,-1 8-3,-2 5 4,-3 4-3,-1-1-3,-1 4 0,-1-5-1,-1-2 0,0-4 2,-7-2 3,-3-5 1,-5-4 1,1-2-2,-5-4 3,0-6-1,3 0 2,-2-2 0,6-7 2,0 0 0,2-5 3,6-3 0,0 0 0,4-2 3,-6 0-1,1 0-1,-2-5-3,0-7-2,6-7-1,-1-7-1,2-3-1,3-2 1,4-4-1,3-6 0,0-2-1,2-4 1,1 2-1,-1 1 1,-1 5-2,1 5 2,-3 7-3,-4 9 1,2 4 1,-2 6-1,-4 3-1,4-2 1,-3 4-3,1 1 1,0-3 1,-3 5-1,0 0 2,0 0 0,2-2-2,-1 1 1,1 1 0,-2-2-3,2 2-1,-2-2-6,2 2-3,-2-1-10,1 1-15,-1 0-29,0 0-47,0 0-174,0 0 9</inkml:trace>
  <inkml:trace contextRef="#ctx0" brushRef="#br0" timeOffset="95205.4454">12842 11729 741,'0'0'5,"0"0"2,0 0 5,0 0-1,0 0-3,0 0-7,0 0-10,0 0-17,0 0-29,0 0-73,-3-29-165</inkml:trace>
  <inkml:trace contextRef="#ctx0" brushRef="#br0" timeOffset="102560.8661">13144 11440 397,'0'0'41,"0"0"10,0 0 5,0 0-5,0 0-8,0 0-7,0 0-9,0 0-3,0 0-7,0 0-1,-37 18-2,35-18-4,1 0-1,-1 0-4,2 2-1,-1-2-1,1 0-1,0 0 1,0 0 0,1 2 1,11-2 1,5 0-1,7 0-1,0 0 0,4-2-1,0-1 0,3 0 0,1 0 0,1-2-2,-1 2 1,0 2 1,1-2-1,0 1-1,2 1 2,-4 0-3,1-1 1,-1 2 0,-4-2 1,-8 2 0,0-1 0,-8 1-1,-5-2 1,3 2 0,-5-2-1,2 2 2,-2 0-2,2 0 1,-6 0 0,0 0 0,0 0 0,2 0-1,-2 0 1,1 0 1,-1 0-2,-1-3 1,-13 1-2,-6-4 1,-9-1-2,1 3-1,-4 0 2,0 0 1,0-3 0,2 1-2,4-1 0,7 3 0,3 1-1,6 1 3,5-1 1,1 3-1,4 0 1,-2 0-1,2 0 1,-1 0-1,-2-3 1,2 3 0,0-1-1,-1 1-1,1 0 1,1 0-1,0 0 2,0 0-2,9 0 2,8 7-1,4-1 0,2 2 0,1 0 1,2-1-2,-2 0 1,1 0 1,-2 1-1,-3-1 1,0 3-1,-7-5 0,0 3 0,-5-2-2,-3 2 3,1-1-1,-4-3 2,0 6-1,-2 0-1,0 4-1,-8 2 1,-4 0-1,-2 0 2,1-3-1,1-4 0,-1 1-1,6-3 0,2-4-4,3 1-2,2-4-11,-2 0-19,2 0-33,0 0-47,0-1-155,3-10-21</inkml:trace>
  <inkml:trace contextRef="#ctx0" brushRef="#br0" timeOffset="103295.9082">14642 11403 470,'0'0'42,"0"0"8,9 87 0,-2-51-9,0-2-14,-1 0-6,1-4 1,-4-7 2,-1-10 1,-1-2 1,0-6-7,-1-1-5,2 2-2,-2-6-2,-2-7-1,-3-11-2,-5-4 0,1-7-1,0-3-1,-1-3-1,2-1-2,0-6-1,2-1 1,3 1-3,1-3 2,2 6-1,5 3 1,6 2 1,0 5-5,7 7 3,0 2-4,3 4 4,3 4-1,2 4 1,0 4 0,2 3-3,-4 1 0,1 5 0,-3 7 0,-5 3-7,-6 4 3,-5 3-4,-6 3 2,0 2 5,-9 1 0,-6 1 3,-4 1-2,-6 1 2,-1 0 1,-1-4 0,-1-2 1,2-3 1,4-6 0,7-7 0,2 1 1,4-6-1,6-3 0,0 2-2,3-3 0,-1 0-2,1 4 1,11 1 2,7 4-1,6 4 1,2-1-1,3 2 0,1-1 1,1 2-1,-2 2 0,0 1 1,-6-1-1,0-2 2,-3 0-1,-8-6 0,-1 0 1,-3-2-2,-6-4 0,1 0 0,-1-1 0,1 3 1,-2-3-1,2 3-1,-3-5 0,0 0-2,7 0 0,3 0-3,5-7-9,2-6-13,-2-3-24,-2-1-25,-3-3-25,1 1-29,-1-3-14,-1-1 7,0 1 33</inkml:trace>
  <inkml:trace contextRef="#ctx0" brushRef="#br0" timeOffset="103611.9262">15157 11468 33,'0'0'75,"0"0"20,0 0 9,0 0-8,0 0-18,0 0-14,0 0-15,0 0-11,0 0-4,13-52-7,-13 55-4,0 13-4,0 3-2,0 7-2,0-1-1,0 1-3,0-2-4,0-1-2,0-1-2,1-7-1,4 0-2,1-1 1,1-2-1,1 0 1,2-1 0,2-4 0,4-3-2,-1 3 2,2-7-1,-1 0 0,3-1 2,2-9-2,-2-3 0,0-3 0,-4-2 0,0-4 0,-3-1 0,-1-3 0,-5 1 1,-2 3 0,-4-2 1,0 2 0,-3 2-1,-4 2 2,1 4-3,-4 4 1,5 5-1,2 2 0,0 2-1,-2 1-1,-3 4-1,-1 10 0,-1 4-4,4 2-11,3-5-17,1-5-32,2 2-34,0-7-94,0 2-88</inkml:trace>
  <inkml:trace contextRef="#ctx0" brushRef="#br0" timeOffset="104459.9748">15469 11401 539,'0'0'36,"0"0"8,0 0 2,0 0-8,0 0-10,0 0-8,33 89-4,-30-61-1,2 0-2,-2-2 1,1 0-5,0-5-2,1-5-4,0-4 0,0-3-1,0-5 0,3 3-1,-1-6-1,7-1 1,0-4 0,3-8 1,-1-4-2,1-5 1,-1-2-3,-2-2 4,0-2-2,-2 1 1,0-1 1,-2 2-2,-1 0 1,-3 3 0,-2 5-1,-1 8 3,-2 4 0,-1 5-1,0-1-1,0 1-1,2-2-1,-2 1 1,1 1-1,2 0 1,1 6 1,1 8-1,-1 7 4,0 1-3,1 3 0,-1 0 0,3-1-3,-1-2 3,1-1 1,-2-9-2,1 1 1,-3-6-2,-1-2-1,2 2 1,-1-4 1,-1 0-1,1 2 1,-3-5-2,0 0 0,0 0 0,6 0 0,-2 0 1,7-2 1,1-8 0,-2-3-1,4-6 0,-2-1-1,0-1 3,-2-4-1,0 3 1,1-3-1,1 3 1,-2 2-3,0 7 3,-1 0-2,-3 6 3,-3 4-1,1-1 0,2 4 1,1 0-2,3 7 1,4 3 0,-5 4-3,-3 1 3,0 3-1,-3-3 0,2 1 2,-2-7-2,-1 3 1,1-2 1,-2-5-1,1 2 1,-2-7 1,0 0-1,0 0-1,0 0 0,1 3-1,-1-2 1,0 0 0,0 1 1,0-1-1,0 0 0,0-1-1,0 0 1,2 3 1,-2-3 0,4 0 0,0-8-1,3 0 1,1-5-1,-1-1 0,2-1 0,2-5-4,-2 2 3,1 3 0,-2 3-1,1 1 1,-1 3-1,-1 4-2,1-3 2,0 7 1,5 0-1,0 3 4,1 10-3,-1 2 0,-1 3 0,-1 2 1,2 1-1,-1 1 1,1-2-2,-2-2 0,1 2 0,-2-8 0,-1-2-2,-3-3-4,2 1-7,-2-1-17,-3-4-39,1 2-54,-4-5-181,0 0-3</inkml:trace>
  <inkml:trace contextRef="#ctx0" brushRef="#br0" timeOffset="105000.0056">16597 11364 550,'0'0'44,"0"0"7,0 0 0,0 0-13,0 0-13,0 0-9,0 0-7,0 0-1,0 0-4,-90-46 0,77 56-1,-1 5-1,1 6 1,3-1 0,1 3-2,0 1 1,-1 0-3,3 1 1,0-3 0,2-6-1,1 2 1,1-7 1,2 2-2,-1-2 3,1-5-1,1 0 0,0-2 0,0 1-1,0 0 0,0-1 0,3-4 0,7-1 0,3-10 1,4-6 0,-1-5 1,0-6-1,-1-2 2,0-5-3,-2-3 0,0-2 0,-3 0 0,-2-1 1,-4 4 1,-4 2 2,0 2-5,0 4 5,-6 4-6,0 8 5,3 6 2,2 7-1,1 4 3,0 0-1,-1 0-5,1 0 1,-2 0-2,2 8 1,0 12 1,0 8-3,2 2 4,3 3-2,1 1 0,0 0 0,0 2 0,1-2-2,0 0 1,2-1 0,1 1-1,0-2 2,0-3-1,3-2-1,-3-5 0,2 0 0,-1-2-2,-2-7 0,0 1-7,-1-6-8,1-1-24,2 2-36,-4-6-64,6-1-161</inkml:trace>
  <inkml:trace contextRef="#ctx0" brushRef="#br0" timeOffset="105560.0377">17295 11172 587,'0'0'46,"0"0"-2,0 0-7,0 0-9,0 0-7,0 0-5,-27 82-2,24-50-4,-2 5 0,0 1-1,0 1 0,1-3-2,1-4 0,2-10-2,-1-10 0,2-5-1,0-7-1,-1 0-1,1 0 0,0 1 1,0 0 1,0-1 2,0 3-1,0-3-2,0 0 1,1-12-4,7-1 1,3-5 0,2 2-2,0 0 0,3 0 2,0 1-2,1 0 1,2 1 0,-2-1 0,2-2 1,-3 5-2,1-2 1,-5 3-2,-1 2 2,-5 2-1,-3 5 0,2 0 1,-5 2 1,0-1-1,0 1 0,0-3-1,-3 3 1,-9 0 0,-4 0-1,2 0 1,-7 8-3,6 2 3,5-3 0,2 4 0,2 2 1,3-1-2,-2 5 0,5-1 1,0 0-1,1 7 1,6-2 3,2-3-4,1 1 1,2-4 0,-1 0-2,1-1 2,-2-5-1,-4-3 0,0-2-3,-2-1-3,-1 0-7,2-1-9,-5-2-23,0 0-35,0 0-72,2 0-151</inkml:trace>
  <inkml:trace contextRef="#ctx0" brushRef="#br0" timeOffset="106476.0901">17639 11494 666,'0'0'5,"0"0"4,0 0 5,0 0 2,0 0-3,0 0-4,0 0-3,0 0-3,0 0 1,62-76 1,-53 51-2,0 3 3,-3-2-4,-2 7-1,-3 1 1,-1 3 2,0 4 3,0-4 4,0 9 0,-1 0-2,1 4-4,-6 0-1,-5 1-2,-1 11 1,-3 5-2,3 5-1,3 5 1,0-1-5,2 5 4,3-1 0,-1-2 1,4-8 1,-1 0-2,2 1-3,0-9 2,0 8-1,0-3-1,2-2 1,2 2-2,1-3-1,-1-6 0,3-1-4,-1 1-2,3-2-3,-2-2-2,4-2-2,4-2-2,1 0-1,1-9-3,-1-3 7,-3-2 6,1-3 7,0-4 6,0-2 2,-1-1 2,1-3 2,-2-2 2,-2 3 6,1 2 0,-5 7 5,-3 7 1,0 5 1,-3 5-5,0-2-3,0 2-3,3 0-6,0 2 0,0 7-3,2 6 1,-2 2-2,0-1-1,2 1 1,-2-6-2,1-2 1,-1 0 0,-2-6-2,2 2 2,-3-5 0,6 0-1,1-4 2,2-7-3,4-3 2,-3-1-2,-4 4 2,0-3 0,-2 7 0,-1 2-1,1 0-1,-3 3 2,2-1-1,0 0 1,0-1-1,0 4 0,3 4 2,1 2-2,3 4 0,-5-2 1,-1-1-3,2 2 3,-3-1-1,2 1 0,-2-1 1,2 6-1,-3 6-2,0 9 4,-2 6-1,0 9 1,-4 10 2,-6 7-4,-2 3 4,-3 3-4,0 0 3,0-6 0,1-10-3,1-10 2,3-15-1,4-11-1,0-12-1,0-7 1,-4-14-2,1-9 0,5-12 2,1-3-2,3-5 3,0-3 1,2-5-4,2-1 4,5 1-5,1-3 2,1 6 2,2 3-2,0 7 2,-1 4-1,1 7 0,-1 5 0,-4 5 0,1 7-1,-2 2 3,-3 4-2,2 0 0,-1 0-1,-1 5 0,-1 1 0,-3 2 1,0 0-1,0 0-1,1 0-1,1 0-3,-2-3 1,1 3-5,-1 0-5,0 0-17,1 0-28,1 7-64,-2-2-173,1 0 2</inkml:trace>
  <inkml:trace contextRef="#ctx0" brushRef="#br0" timeOffset="106904.1145">18455 11201 703,'0'0'12,"0"0"5,0 0 2,0 0 0,0 0-5,0 0-4,-81 3-6,68 18 1,1 3-1,2 2-1,3-3 0,2-3-1,4-1-1,1-2 0,0-7 0,0 6-1,6-4 0,3 1 0,3 4 0,2 0 1,0-1-1,-1 2 1,-1 1 0,-1-1 0,-5 2 2,-3 1 2,-3 0 3,0 1 0,-11 1 1,-4-1-1,-4-2 1,-6-3-2,-2-3-1,-1-3-3,-2-2-2,1-7-1,2 0-3,1-2-2,1 0-4,9-2-5,0-5-13,8 2-17,3-5-26,-1-4-38,6 2-72,0-5-107</inkml:trace>
  <inkml:trace contextRef="#ctx0" brushRef="#br0" timeOffset="107757.1633">14636 11985 613,'0'0'2,"0"0"4,0 0 5,0 0 2,0 0 2,0 0-2,0 0-4,0 0 0,0 0-1,0 0 3,-13-3 0,13 3 3,0 0 0,2 0 0,12-2-2,7 2-2,6-1-1,0 0-5,4-1 1,2 2-1,5 0-1,1 0 1,4 0-2,2 3 1,1 3-1,2 2 0,1-1 0,1 1-2,0 1 2,3-1 0,4-1 1,0 0 1,6-3 0,0-3 0,5 1 0,2-2-1,0 0 0,1 0 2,0 0-2,1-2-1,1-1 1,0 1-1,3 2 2,0 0-1,1 0 0,1 0 0,0 4-1,2 0 0,-1 0-1,1 1 0,0-2 0,4-1 1,0-2-2,0 0 1,1-2-1,-2-3 0,-2-3 1,1 1-2,-1 0 1,-3 1 1,0 2-2,-2 4 2,-3 0 0,-2 5 0,-3 5 1,1 0-2,-4 2 1,-1 2-1,1-2 1,-3-3-1,2 0 0,-3 0 0,-2-2 0,-1-3-1,-2 1 1,-1-4 0,-4-1 0,1 0 0,0 0 0,-4 0 1,-1-1 0,0-1 0,-3 2 0,-3 0-1,-1 0 0,-2 0 0,-5 0 0,-3 0 1,-2 0-1,-11 0 0,2 0 0,-9 2-1,-3-2 0,-1 1-2,-6-1 0,0 0-4,0 0-8,0 0-11,-3-9-36,-14-6-85,-9-5-168,-15-4-8</inkml:trace>
  <inkml:trace contextRef="#ctx0" brushRef="#br0" timeOffset="118991.8059">27496 1895 475,'0'0'5,"0"0"-1,0 0 15,0 0-4,0 0-4,0 0-4,0 0-5,0 0-2,35-77-1,-26 75 0,1 2 1,2 5 0,2 7-3,-1 5 13,-3 5 1,-1 5 0,-1 4 1,-3 3-10,-2 4-1,-3 1 0,0 4 1,0 6 1,-5 2 1,-1 4 0,0 3 0,-3 1 0,1 2 3,0-1 5,-2 2-2,2 1 0,1-2-4,3-3-5,1-1 2,3-3-1,0-1 1,7-6-2,2-5 0,5-7-1,1-9 2,2-2-2,1-4 4,2-7-2,0-1 0,0-3 1,0-3 1,-6-1-1,1-4 2,-4 1-1,0-2-2,1 0 3,-4 0-2,7-8 1,-7-3-1,4-6-2,-2-2 0,-4-3-1,-2-2 2,-2 0-1,-2 0 0,0 0 0,-2 1 0,-2 6-2,-2 3 0,2 4 1,-6 4-2,2 2 3,-2 4-2,-7 0-1,2 8 2,-6 9 2,1 3-1,2 7 1,1 2-2,1 4-1,2 3 2,0 5 2,2 1-3,0 3 3,-1 1-4,3 1 0,0 0 2,0-1 0,1 3 1,2 0-2,1 1 3,-1 1 1,1 3 0,3-3 0,2 1 3,1-1 2,0-2-4,7-3 3,4 0-4,2-3-1,3-2 3,0 0-4,1 0 2,1 1-3,-1-3 0,-2 0-1,-2-2 1,-3 0-1,-4 2 1,-3-5-1,-3 3 3,-2-5-3,-8 0 1,-3-3 2,-4-2-4,-4-5 6,2-7-5,-2-1 3,1-5 0,-1-3 1,0-1 0,-2-4-1,-3-1 0,-2 0-1,0 0-1,-2-3 0,-3 0-1,4 1 1,0-2-1,1 3 3,8 1-2,0-2 0,9 2 1,5 0 0,0 0-2,6 0 0,-7-1 1,3 1-2,-2-2-3,1 2-4,5-7-6,0-6-13,8-8-16,3-11-34,6-1-51,4-7-161</inkml:trace>
  <inkml:trace contextRef="#ctx0" brushRef="#br0" timeOffset="119579.8396">28568 2851 507,'0'0'23,"0"0"0,0 0-3,0 0-4,0 0-5,0 0-3,17-82-3,-31 73-3,-4 6 0,-8 1-1,-3 2 1,0 9 1,-1 5 1,3 1 1,4 4 0,4-1-1,4-1 2,8-2-1,3 1 1,2 3 0,2-2-1,5 8-3,5-4 1,4-1-2,2-2 1,3 0 1,1 0-3,2 0 0,-2 2 0,0 2-1,-1 2 1,-2 0 4,-5 4-3,-2-1 6,-4-2-4,-5-1 3,-1-7 6,0-3 0,-5-2 3,-3-1-1,-3 1-2,-4-1-5,1-4 0,0-2-3,-1-2 0,-2-3 1,5 0-4,-8 0 2,10 0-2,-2 0 1,1 0-1,6 0-1,1 0 0,4 0 0,-2-1-1,2 1 0,0-2-8,-1 0-13,1-4-24,0-6-44,4-1-96,2-6-107</inkml:trace>
  <inkml:trace contextRef="#ctx0" brushRef="#br0" timeOffset="119911.8585">28741 2527 579,'0'0'36,"0"0"-1,0 0-1,0 0-10,0 0-8,0 0-7,0 0-2,0 0 8,0 0-4,26 40 4,-17 2-4,1 7-7,0 4 1,-1 2-2,1 2 2,1-2-1,-2-2 0,1-3-2,0-5 1,-2-2-2,0-4 2,-2-6 3,0-3-6,0-3 4,-3-8-5,-1-2 1,0-7-1,1 1 1,0 0-1,0-2-2,1-2 0,-2-4-1,2 1-11,-4-4-18,0 0-26,0 0-44,1 0-55,-1-1-128</inkml:trace>
  <inkml:trace contextRef="#ctx0" brushRef="#br0" timeOffset="120112.87">28695 3103 616,'0'0'42,"0"0"-5,0 0-6,0 0-9,0 0-8,0 0-5,0 0-5,0 0-2,78-73 0,-46 62-3,3 1 0,1 0-1,-1 2-2,0-2-4,-3 4-7,-10 3-25,0 0-37,-4 3-74,-7 0-135</inkml:trace>
  <inkml:trace contextRef="#ctx0" brushRef="#br0" timeOffset="120871.9135">29279 3055 565,'0'0'33,"0"0"0,0 0 1,0 0-6,0 0-4,0 0-8,0 0-3,-95 0-4,76 9-2,2 1-2,0 0-1,2 2-1,2 2-1,0 0-1,3 3-1,1 1 5,0 3-6,6 4 5,2 0-4,1 1-1,0 0 1,3-2-2,5-3 1,3-1 0,0-5-1,4-3 0,-4-5 0,5-1-3,0-6-4,3 0-4,4-3-5,-6-4-2,1-3 2,-5 0 6,-3 3 5,-3-5 4,-1-2 1,-3 3 2,0-7 1,-2 8 1,-1-5 0,2 1 2,-2 0 0,0-1-2,0 7 6,0 2-4,0 6 3,0-1 1,0 1-4,0-2 4,0 2-3,0 0 2,0 0-3,0 2 0,2 10-3,4 6 1,0 3 1,1-2-2,3-3 1,3-1-1,0-1-1,3-3 1,-1-4 0,-3 0-2,2-7 1,3 3-1,0-3 0,6-5-1,-2-3-1,-5-4 0,-1-3 0,-1-2 1,-4-3-1,-2-3 1,-2-5 0,-3-4-5,0-3 3,0-2-3,-2-6 3,1-6 1,-2-1 2,0-4 3,1-2 0,-1 2 0,0 4 1,0 8 1,0 9 0,-3 9 2,2 11 0,1 9 2,0 4 0,0-3-1,-2 3-1,2 0-3,-4 0 0,-2 15 0,0 14 2,-4 9-1,6 7 2,1 7 1,0 1 1,3 1 0,0-1 1,0-5-2,2-3-1,2-6 3,2-4-7,1-4 4,0-4-5,0-2-1,2-6 0,3-2-1,-2-5 1,4-2-1,2-3 1,-3-3-2,3-3-2,1-1-1,-5 0-2,4 0-3,-5 0-6,-5-2-10,2-3-18,-7-4-38,1 0-65,-2-6-144</inkml:trace>
  <inkml:trace contextRef="#ctx0" brushRef="#br0" timeOffset="121064.9245">29334 2967 709,'0'0'21,"0"0"-4,0 0-5,0 0-5,0 0-4,0 0-3,0 0-1,80-36-4,-40 34-3,5 0-11,-2 2-16,0 0-21,-2 4-28,-8 5-54,-5 3-130</inkml:trace>
  <inkml:trace contextRef="#ctx0" brushRef="#br0" timeOffset="121551.9524">29888 3144 492,'0'0'71,"0"0"-16,0 0-13,0 0-19,0 0-13,0 0-5,0 0-3,0 0 0,0 0 4,92-94-1,-74 70 2,-1-3 2,-1-1-2,0-3 1,-5 3-2,1 0 1,-6 7 4,-3 9-3,-3 0-1,0 8-3,-3-1-6,-10-2 3,-3 7 0,-9 0-1,-2 14 0,-4 5-1,1 8 1,0 3-1,1 1 1,4-1 1,5 0 2,3-3-2,5 1 3,4 0-4,2-5 1,3 2 0,1-3-2,2 1 6,0-3-4,8 2 4,1-3-4,5-2 0,1-2 0,1-3 2,5-3 0,-2-1 2,2-3 1,1-2-2,1-1 0,-1-1-2,2-1-1,1 0 0,1 0-1,0-3-1,0 0 0,-3 1 0,-4 0-1,-2-1 2,-4 1-1,-1-1 0,1 2 1,-8-1 0,6-2 1,-7 2-1,2 1 0,1-4 0,-4 2-2,0 1-2,0 0-3,-2-3-10,2 3-19,0-1-46,0-1-90,-3-4-129</inkml:trace>
  <inkml:trace contextRef="#ctx0" brushRef="#br0" timeOffset="121763.9645">30871 3278 775,'0'0'15,"0"0"-2,0 0-2,0 0-5,0 0-6,0 0-6,0 0-12,0 0-29,0 0-65,0 0-188,36-61-11</inkml:trace>
  <inkml:trace contextRef="#ctx0" brushRef="#br0" timeOffset="126817.2535">7704 6151 273,'0'0'26,"0"0"3,0 0 2,0 0-3,0 0-4,0 0-2,0 0 1,0 0-3,0 0 4,0 0-2,-20 37 1,20-37 2,0 0 0,0 0 0,4 0-3,5-4-4,1-9-6,2-1-1,-3-1-4,2-3 0,-3 0-2,4-4 1,-1 1-3,1-1-1,1 2 0,0 3-1,3 0-1,-1 5 1,3 3-1,1 3-2,6 6 1,4 0 0,0 6 1,2 7 0,1 4 0,0 3 0,0 0 0,-2 4-1,1-2 1,-4-3 0,0-4 0,-1-2 1,0-1 0,-1-5-1,-8-2 1,2-2 1,1-3-1,-2 0 1,6-2-1,-2-4 1,-9 3 1,1-3-2,-1 1 0,-2 2 1,3-3-2,-1 2 1,-3-1-1,3-1 1,0-2 0,2 0 1,5-7 1,-1 3 1,4-7 1,0-3 1,0-2 0,2-4-1,-1-3 1,-2-2-6,-3-3 4,-2 4-2,-2-2 3,-4 4 1,-2 2 0,-3 11-2,-3 5 2,-2 7-1,-1 5-1,0-2-1,0 2-3,0-2-1,3 1-1,-3-1 0,0 0 0,0 2-1,0 0 2,4 0 1,3 9 0,4 4 1,3 6-1,-1-4 0,1 0 1,1 0-2,3 2 2,3 1 3,2 4-4,4 4 5,1 5-5,2 2-1,1 1 1,-1 1 0,2-3-1,1-3 1,0-3 0,2-3 0,4-1 2,2-7-2,-1-7 0,6-4 1,1-4-2,2-2 1,4-7 1,-1-2-1,2-2 1,-2-4 1,-2 0-2,-3-3 0,-3-1 1,-3 1 0,-3 1 0,-4 1 0,-2 1 1,-1 2-2,-5 0 0,-3 1 0,-3 2 0,-3 0 1,-4 3-1,-1 2 1,-2-2-1,1 2-4,3-3 6,-6 0-7,4 0 5,-2 1 1,-3 4-2,4-5 1,-3 5 0,-5 3 0,7-1-2,-3 3 1,5-2 0,6 2 0,-2 0 2,7 0-2,-2 4 0,-1 2 1,2 1-1,-1 5 6,4 2-4,-3 1 5,-1 2-8,2 0 2,-4 0-2,3 2 1,-2 1 2,-1 3-2,0-1 1,-1 3-1,0 2 2,-2-1-2,-3-1 2,-3 0-1,1-3 0,-3 0 0,-4-7 1,-1-6-1,-1-4 1,-2-5 0,0 0 1,0 0-1,1 1 2,-1 1 1,1-1 1,-1 0 0,0 2-1,3-3 0,-3 0-1,0 2 1,1-2-1,-1 2-3,0-2-1,0 0-1,2 1-8,-2-1-35,0 0-208,0-5-69</inkml:trace>
  <inkml:trace contextRef="#ctx0" brushRef="#br0" timeOffset="132959.6048">28390 4068 328,'0'0'38,"0"0"1,0 0-1,0 0-2,0 0 2,0 0-2,0 0-3,0 0 1,0 0-5,-19-52-3,19 50-7,-1 1-4,1 1-10,0-1 1,0 1 0,0 2 0,0 20 3,0 8 0,5 13-3,1 2 1,0 1-2,1 1 0,3-3 0,-2-2 0,-1-4-1,0-2 2,0-6 3,-1 0-6,-2-10 5,-1-3-7,-1-6 1,-2-6 1,1 1 1,-1-6 1,0 5-1,0 0-1,0 0-2,0 1 0,0-6 1,0 0-1,0 0-1,0 2 1,0-1-3,0-1 0,0 0-5,0 2-6,2-2-12,-1-2-24,1-13-42,1-5-75,2-8-128</inkml:trace>
  <inkml:trace contextRef="#ctx0" brushRef="#br0" timeOffset="133415.6309">28847 3980 554,'0'0'47,"0"0"-4,0 0-10,0 0-12,0 0-9,0 0-7,0 0-2,0 0-1,0 0 1,0 0 0,-62 27 4,47 3-1,2 4 1,2 8-1,0 1 1,3 1-3,1-1 1,2 0-3,4-4 1,1-5-2,0-4 1,0-5-1,7-3 0,2-5-1,5-2-1,2-5 3,6-3-4,4-5 0,3-2-2,3-4-3,-1-4 3,1-6-1,-3-1 1,-4-4 1,-5 1 2,-7-2 2,-4 5 0,-6-3 2,-3 0 0,0 0 1,-5-3-1,-2 6 1,-3 5 0,-6 3 0,-3 7-2,-3-3 0,-2 3 0,1 8 0,-2 4 0,2 4-2,0 0 1,1 0-1,5 0 0,1 0-1,6-5 0,0 2-1,4-6 0,3-3-2,2 0-5,1-4-10,-2 0-20,2 0-30,0 2-34,0-1-102,0 0-66</inkml:trace>
  <inkml:trace contextRef="#ctx0" brushRef="#br0" timeOffset="133915.6595">29275 3869 643,'0'0'11,"0"0"-1,0 0 1,0 0 4,0 0-2,0 0-1,8 108-1,1-71-5,1 3 2,3 1-4,-3 1 0,1-2-2,-2-2 1,-3-3-1,-3-1 2,-1-7-2,-2-10 3,0 2 0,0-9 0,-3 0 1,-2 0 1,4-7-2,-1 2 1,2-5 0,-1 0 0,1 0 1,0 0-1,-1 1-2,-1-1-1,1 0 0,-2-1 0,3-11 0,0-5-2,0-2 0,7-1-1,2 2 1,4 1-1,1 2 0,2 3 0,2 0 0,2 4 0,-6 1-1,3 6-1,0 1 1,0 0-2,3 4 1,-3 7-1,-1 0 0,-7-2 0,0 3 0,-2 0 1,-3-2-1,0 5 2,-4-1 0,-1-1 1,-10 5 0,-4-3-1,-4-1 0,-2-2 1,0 0 0,-2-1 0,0-2 1,9-2-2,-1-1 0,7-2-4,3-1-9,1-1-19,4-2-34,0 0-50,0 0-173,13-1 3</inkml:trace>
  <inkml:trace contextRef="#ctx0" brushRef="#br0" timeOffset="134455.6904">29740 4333 550,'0'0'27,"0"0"0,0 0-2,0 0-5,0 0-4,0 0-5,0 0-1,2 81-3,15-78-1,5 1-2,-1-4-2,-2 0-1,2-4-1,-1-3 0,-4 0 0,1-2 3,-2 0-2,0-1 1,-2 0-1,0-2 0,-5 4 1,-1-4 2,-3 4-1,-1 4 3,3-4-1,-3 4 1,-2-1-1,2 2 1,-3 3-1,0-1 0,0 1 0,0 0 0,1 0 1,-1 0 0,0 9 3,-4 7-2,-4 4 2,-1 3-1,2 3 1,-2 2-4,-1 6 1,1 2 4,3 6-3,0 0 3,0 3-2,1 2-3,1 1 0,-1-1-3,1-1 1,0-5-4,-1-2 2,-2-6 0,3-6 0,-1-7 2,0-6-2,2-6 0,0-4 0,-6 1 0,5-1 0,-8-3 0,-6 1-1,0-2 1,-8 0-1,2-4 0,0-3 0,4-1 1,1-2 0,2 1-1,2-1 0,1-3 0,5 4 0,2-3 0,1-2-1,2 5 0,-2-8-1,5-1 0,1 6-1,0-5-4,0-2-1,0 7-5,1-7-5,5 3-4,-2-1-9,4-3-18,3 2-30,2 1-62,5 3-151</inkml:trace>
  <inkml:trace contextRef="#ctx0" brushRef="#br0" timeOffset="134765.7081">30073 4060 602,'0'0'31,"0"0"1,0 0-1,0 0 0,0 0-9,0 0-8,0 0-6,0 0-5,0 0-1,0 0 0,39-4 0,-26 24 1,0 7 4,-3 4-2,0 3 1,0 1 0,-1-3 0,-2 0-2,2-3 1,-3-4-2,-2-7-2,0-1-1,-1-6-1,-1-1 1,1 1 0,-3-7-2,1 1 0,-1-5-2,0 0-3,4 3-6,0 0-11,4-1-21,-1-1-38,2-1-58,5-7-152</inkml:trace>
  <inkml:trace contextRef="#ctx0" brushRef="#br0" timeOffset="134961.7194">30184 4225 668,'0'0'33,"0"0"-3,0 0-7,0 0-7,0 0-7,0 0-6,0 0-3,0 0-2,0 0-4,69-5-7,-32 1-15,0 1-24,-2-3-32,-3 0-51,-11 1-143</inkml:trace>
  <inkml:trace contextRef="#ctx0" brushRef="#br0" timeOffset="135620.757">30400 4325 522,'0'0'17,"0"0"0,0 0-1,0 0-7,0 0-9,82-4-5,-57-8-4,-2-1 3,-3-3-2,-1 0 3,-6-1 0,-3 5 5,-6-3 2,-4-1 5,0 5 2,-1-4-1,-11 5 3,4 4-1,-10 2 4,-2 4 2,-2 1 3,-5 13 0,2 2 1,2 7-3,1 3 1,8 3-7,2 0-3,7 0-5,5-1-3,1-2 1,11-3 0,6-4 0,4-4 2,4-1-4,3-6-1,1-3 0,1-2-1,0-3 0,0 0 0,-1-7-1,0-2-1,-1-2 2,-2-1-1,0-3 3,-2-2 1,-2-3 1,-3 0 0,-3-3 1,-1-1 0,-4-4 1,-3 3-2,-1-2 2,-4 9 0,-2 6 0,-1 7 1,-1 0 0,0-2-1,0 1-1,-3-1-1,0 5 0,-1-2 1,-6 2-1,4 2 1,-4 0-1,0 0-1,1 3 1,2 2 0,1 0-1,-1 0 3,4-2-3,0 7 1,3-6 2,-1 7-3,1 4 0,0-1 1,3 6 0,3-3 0,1 0-1,2 2 0,-1-2 1,2 3 0,0-1 0,-1-1-1,1 0 0,-3-6 1,-1 0-1,-3-2 1,-1-7-1,1 2-2,-3-1 2,0 3 1,0 3 0,-12 2 2,-7-4-2,-8 5 0,-5-4 5,-3 0-6,-1-2 5,0 3-5,5-5 0,8 1-4,10-2-4,8-3-24,5-1-50,-2 0-137,5 0-86</inkml:trace>
  <inkml:trace contextRef="#ctx0" brushRef="#br0" timeOffset="135796.7671">31416 4507 733,'0'0'12,"0"0"-2,0 0-5,0 0-4,0 0-6,0 0-10,0 0-22,0 0-49,0 0-148,-17-27-64</inkml:trace>
  <inkml:trace contextRef="#ctx0" brushRef="#br0" timeOffset="136456.8049">28448 4919 563,'0'0'48,"0"0"-2,0 0-8,0 0-12,0 0-9,0 0-6,0 0-1,0 0-3,0 0 1,0 0-2,73-29-1,-36 24 2,3 1-4,8 0 1,3-3 1,6 3 1,6-2-1,3-1 0,8 2 1,3-2-3,5 2 1,2 0-2,-1 0-2,-1 0 1,-2 3-2,-3-1 1,-3-1 0,-5 1 0,-1 1 0,1-1 1,-1-1 0,2 0 0,3-2 0,4 1-2,3 0 0,3 0 0,3 3 0,2-1 3,-3 1-2,-1 1 1,-6 0 0,-4 1-2,-7-2 2,-10 2-2,-6-1 1,-9-1 0,-7 1-1,-12 1 1,-2-2 1,-9 2 0,0-2 1,-1 1 0,-7-1 1,7 1 0,-7-1 1,1 1 1,0 0-2,-5 1 1,0-2-3,0 2 1,1 0-1,1-1-1,-1 1 0,1-2-1,-1 2-1,1-2-2,-1 2-3,1-1-9,-2-1-9,0-5-21,0 1-47,-9-5-203,-10 0-16</inkml:trace>
  <inkml:trace contextRef="#ctx0" brushRef="#br0" timeOffset="137256.8506">28691 5432 542,'0'0'38,"0"0"5,0 0-1,0 0-7,0 0-7,0 0-9,0 0-7,0 0-8,0 0-1,0 0 1,-18-7 2,18 41 0,-1 11 2,1 5-2,-4-1 1,1-1-2,0-2 3,-2-2-3,1-6 1,1-4 0,0-5-5,0-9 3,2-8-5,1 0 0,0-7 0,0 2-2,0-2-4,0-5-6,0 0-10,0 0-38,0 0-61,3-12-177,6-8-8</inkml:trace>
  <inkml:trace contextRef="#ctx0" brushRef="#br0" timeOffset="137664.874">29101 5380 546,'0'0'18,"0"0"12,0 0 3,0 0 0,0 0-9,0 0-9,0 0-3,0 0-3,0 0 2,-92 3-1,64 23 1,2 6-2,5 6 0,3 4-4,4 3-1,5 0-3,5-1 1,4-4-4,0-1 3,5-6-2,6-4-1,3-3 3,2-6-5,4-3 4,2-5-3,1-7 0,0-3 0,0-2-1,-4-2 3,0-7-1,-2-4 3,-4-1-2,0-3 1,-4-3-4,-3-2 4,-2-3 1,-4 0 0,0-4 2,-1 2-2,-8 2 1,-4 6 0,-3 4-1,-4 5 0,-5 8 0,-1 2-1,-1 10 1,-1 4 0,2 4-2,5-1 2,4 0-2,6-2-2,5-3-4,3 0-11,3-3-21,3 6-29,3-5-53,10 3-160</inkml:trace>
  <inkml:trace contextRef="#ctx0" brushRef="#br0" timeOffset="137924.8888">29301 5462 687,'0'0'8,"0"0"2,0 0 7,0 0 5,0 0-1,0 0-5,0 0-4,0 0-7,82 63-1,-59-43-1,2 4-2,3-2-1,0 1 1,4-3-2,-1-1 2,-1-2-3,-1 0 2,-3-4-1,-3 3 0,-4-3 1,-8-1-1,-5-7-1,-3-1-1,-3-4-1,0 5-6,0 0-8,0-1-21,0 2-35,0-6-39,-7 0-80,1-2-84</inkml:trace>
  <inkml:trace contextRef="#ctx0" brushRef="#br0" timeOffset="138136.901">29617 5449 554,'0'0'29,"0"0"4,0 0 1,0 0-2,0 0-5,0 0-5,0 0-5,-78 108-3,70-69-6,-4 3 0,1 0-5,0-1 0,0-2-2,1-6-1,2-3 4,3-11-8,1-7 3,4-5-7,0-4-12,0 2-17,4-3-29,6-2-37,2-4-88,5-9-84</inkml:trace>
  <inkml:trace contextRef="#ctx0" brushRef="#br0" timeOffset="138631.9293">30150 5371 438,'0'0'20,"0"0"15,0 0 11,0 0-3,0 0-8,0 0-12,-14-80-10,3 78-1,-4 2-4,1 0-2,-3 11 1,1 6 0,3 0 3,1 5 2,1 0-4,3 0-2,4-1-2,-1-4-3,4-1 1,1 4-1,0 0 1,6 4-1,3-2-1,2-1-2,4-1 2,-1 1 0,2 0 1,-1 0 1,0-2-1,-3 1 0,-1-1 0,-3-5-1,-5-6 0,0-4 0,-3 1 0,0 3 0,-8 4 0,1-1 0,-6-4 2,-3-2 0,3-3 1,-4-1 1,5-1 0,1 0 1,0 0 0,2-3 1,1-2 0,5-3-4,2-7 1,1-4-2,4-6-1,8-1 2,2-2-2,2-2-2,1-4 1,1 2 2,-4 3-1,0 3 5,-5 9-5,-3 6 1,-3 7 0,-3 4-1,0 0-1,0 0-3,0 0-3,-3 0-6,-6 7-24,-2 5-58,1 6-127,4-2-81</inkml:trace>
  <inkml:trace contextRef="#ctx0" brushRef="#br0" timeOffset="138812.9396">30453 5582 763,'0'0'2,"0"0"0,0 0 1,81-40-1,-51 26-1,4 2-5,2-1-8,0 2-23,-4 3-55,-2 3-121,-11 2-90</inkml:trace>
  <inkml:trace contextRef="#ctx0" brushRef="#br0" timeOffset="138982.9494">30552 5697 610,'0'0'27,"0"0"2,0 0-1,0 0-2,0 0-11,0 0-6,0 0-5,0 0-2,0 0-5,89 41-4,-53-38-16,0-3-29,0 0-43,2 0-93,-5-8-94</inkml:trace>
  <inkml:trace contextRef="#ctx0" brushRef="#br0" timeOffset="139192.9614">31091 5336 572,'0'0'23,"0"0"5,0 0 7,0 0 0,0 0-5,0 0-7,0 0-12,1 106-2,-1-71-5,0 1-1,-1 1-2,-2-2-1,0-3-1,-2-3-2,0-5-2,0-7-7,-2-4-14,3-4-29,1-6-44,2 2-95,1-5-90</inkml:trace>
  <inkml:trace contextRef="#ctx0" brushRef="#br0" timeOffset="139511.9796">31206 5410 665,'0'0'10,"0"0"6,0 0-3,0 0 4,90-69-4,-66 57-6,2 3 1,-1 6-6,0 1-2,-1 2-1,-2 2-1,-3 8-2,-3 4-1,-5 3-3,-2 3 0,-8 0-1,-1 5-1,-8 1 4,-4-1 1,-4 0 3,3 1 2,-1-6 2,-1-1 3,5-6 2,0-2 2,4-3 1,0-2-1,1 1 2,2-4 0,0 1-1,3-4 1,-2 0-3,2 0 0,0 1-6,0 3 0,0 1-1,6 1-2,9 0-2,6-6-6,13 0-8,0 0-5,8-6-11,2-2-24,-2 0-36,2-4-89,-7 1-99</inkml:trace>
  <inkml:trace contextRef="#ctx0" brushRef="#br0" timeOffset="139872.0002">31864 5260 500,'0'0'45,"0"0"-5,0 0-9,0 0-7,0 0-4,0 0 0,-91-4-2,75 19-1,4 2-6,3-5-5,6 5-1,3 0-1,0-2-2,1 6 0,8-3-1,1 0 0,2-1-2,0 1 1,2 0-1,-2 2 0,0 0 0,-3 1 0,-2 1-1,-3-7 0,-4 2-2,0 2 1,-1-1 0,-8 5 1,-1-7-2,1-3 2,-4-5 0,0-1-2,1-7 2,-6 4-1,-4-4 2,3 0 1,-5-7 1,2-2 0,4-1 0,4-2-3,6 2-4,2-4-4,3-2-3,3 1-9,9-5-12,5 0-19,5-1-35,7 6-69,3-6-97</inkml:trace>
  <inkml:trace contextRef="#ctx0" brushRef="#br0" timeOffset="140029.0092">32091 5375 660,'0'0'27,"0"0"5,0 0-2,0 0-6,0 0-11,0 0-7,0 0-9,0 0-8,0 0-15,0 0-52,-23-7-160,14 5-70</inkml:trace>
  <inkml:trace contextRef="#ctx0" brushRef="#br0" timeOffset="147683.447">11631 10154 387,'0'0'40,"0"0"-2,0 0-8,0 0-5,0 0-10,0 0-4,0 0-2,0 0-1,0 0 2,0 0-1,-55 92 3,40-53-4,-2 0 2,1-2-2,-1 2 1,-1-4 7,2-4-4,2-4 6,3-10-6,5-5-1,4-7 1,2-5-4,-1 0 0,1 0-2,0 1 0,-2-1 0,2 0 1,0 0-8,5-9 4,6-5-6,8-2 2,1 3 1,2 1 0,6 2-1,-1 5 0,3 3 0,-1 2-2,-1 0 2,-4 7-2,-1 0 0,-10 0 2,2 1-1,-8-4 2,-4-1 1,1 0 0,-4-3 4,0 0-4,0 0 1,2 0 1,-2 2-5,1-2 6,-1 0-2,0-2 0,-3-8 1,-4-2-2,-6-5 2,3 5-3,-2-3 1,-1 2 0,2 1 0,-2-2 1,1-1-1,2-2 0,0-1 0,3-2 0,1-2-1,0-2 2,3-1-2,2 6 1,-1-1-1,2 8 0,0 4 1,0 2 0,0 6-1,0-1-2,0 1 1,0 0 1,2 12-1,5 13 2,2 12-2,0 9 1,-3 2-1,2 3 1,-4 0 3,2 0-3,-3-6 3,0-5-3,-3-6 0,1-13 1,-1-8 0,0-6 0,0-7-1,0 5 0,0 0 0,0 2 1,0-2 0,0-5-1,0 0-1,0 0 0,0 2-1,0-1 1,0 1-6,0-2-8,0 2-22,0-2-28,0 0-32,0 1-66,0-1-102</inkml:trace>
  <inkml:trace contextRef="#ctx0" brushRef="#br0" timeOffset="148024.4665">11843 10226 577,'0'0'34,"0"0"-1,0 0-2,0 0-5,0 0-4,0 0-7,0 0-3,0 0-2,0 0-2,0 0-3,91 63-2,-66-34 0,1 2 1,0 1-1,0 2 3,0-2 1,0-3-5,-1 0 3,-2-2-4,-3-5-1,-1-5-1,-6-6 1,-2 1 1,-5-7-1,-3-2 4,1 1-3,-4-4-1,0 0 0,0 0-1,2 1 1,-1 1 2,2-1-2,-3-1 0,0 1-3,0-1-7,0 0-18,0 3-33,-4-3-60,-2 0-141,-7-5-31</inkml:trace>
  <inkml:trace contextRef="#ctx0" brushRef="#br0" timeOffset="148313.483">12121 10201 563,'0'0'32,"0"0"0,0 0-1,0 0-5,0 0-7,0 0-5,-67 105-5,50-66-3,0 3 1,-2-1 2,1 2 2,0-2-4,0-2 3,1-3-4,1-2-1,6-5 2,1-2-4,3-8 1,3-3-3,2-4 1,1-1-2,0 1 1,0-8-1,0 3 0,0-4 0,0 0-1,3 0-2,0 1-3,-3-4-13,1 0-17,4-10-33,-1-5-43,2-9-97,0 3-66</inkml:trace>
  <inkml:trace contextRef="#ctx0" brushRef="#br0" timeOffset="149051.5252">12416 10149 516,'0'0'41,"0"0"-1,0 0-3,0 0-11,0 0-11,0 0-6,0 0 0,0 0-5,0 0 3,9 90-1,-12-61-2,-3 4 0,-3-3 0,-1 0 0,-2-2 0,1-4-1,-4-2 1,2-3 2,3-7 0,0-2 5,4-5-3,3-1-1,0-1 0,3-3-3,-1 0 0,1 0-2,0 0-2,0-10-6,4-2 5,7-5 1,4 5-1,3 2 0,0 2-1,-3 4-1,4 0 0,-3 4 1,-3 0 1,4 0-2,-5 0 3,-2 2-1,3 0 0,-5 2 2,1 0-1,-1 3-1,3 2 2,-4 1-1,2 5 0,-2 1 3,-1-1-4,-3 0 3,0-3-2,-2-2 0,1-6 0,-1 2 0,-1-6-1,0 0 2,0 0-1,0 2 1,1-2 0,-1 1-1,0-1-1,-5-6 2,-7-8 0,-2-4-3,0-3 5,-1-1-6,2-5 4,-2 0-2,2 0 2,3 1 0,3 7-1,3 0 3,2 7-3,1 6 0,1-1 0,0 7 0,0-5 0,0 1 2,0-1-2,0 0 0,0 5 0,0-2-1,0 2 1,4 0-1,3 2 1,3 8 0,2 4 2,-3 5-1,-1 3 0,-2 4 0,0 3 0,1 4-1,-2 3 1,1 5 6,-3-1-7,2 2 3,-2-1-2,-2-1-1,2-5 0,-1-11 1,-1-2 0,-1-10-1,0-8 1,2 2-3,-2-6 1,0 0 0,1 0-1,3-7-1,0-1-7,1-9-9,-2 0-16,-3 6-31,3-8-29,-2-1-66,1 8-107</inkml:trace>
  <inkml:trace contextRef="#ctx0" brushRef="#br0" timeOffset="149220.5349">12676 10435 539,'0'0'48,"0"0"-11,0 0-9,0 0-15,0 0-17,0 0-22,0 0-44,0 0-124,0 0-83</inkml:trace>
  <inkml:trace contextRef="#ctx0" brushRef="#br0" timeOffset="151263.6518">8385 6997 254,'0'0'53,"0"0"-7,0 0-10,0 0-1,0 0-3,0 0-6,0 0-1,0 0-4,0 0-5,0 0 4,-12-10-1,11 8 1,-1 2-1,1-1-3,-1 1-1,1 0-2,-7 0-1,0 0 0,-6 0-1,-6 0 2,5 0-1,-4 0-2,1-2-3,6 2-1,-8-5-2,4 1-1,4 1 0,-5 0-1,-2 1 2,7 0-4,-8-1 1,0 0-1,3-1 0,-6 0 1,1 0 0,0-1 0,0 1-1,-2-1 0,-1-2-2,-1 3 2,0 1 0,0 0 1,-1 0-1,1 1 0,6 2 1,1-2-1,4 2 0,2 0 1,-1 0-1,1-3 0,0 3 1,3-2 0,-1 0 0,7 1 1,-7-3-2,6 4 1,1-3-1,0 3 1,4 0 1,-2 0-1,2 0 0,-1 0-1,-6 0 0,1 0 0,1 0 1,1 0-1,4 0-1,-3 0 0,0 3-2,0-1 3,0 8 0,3 4 0,0 5-1,3 6 1,5 3-2,0 1 3,2 3-2,-1 4 2,0 3 5,-2 7-6,-1 3 4,-2 1-4,-1 4-2,-3-2 4,0-3-3,0 0 2,0-3-2,0-5 2,0-4 0,0-7-1,0-9 0,0-3 1,0-6-2,0-1 1,1 1 1,2-1-2,0 5 1,0 0-1,2 1 0,-1 3 2,0-2-1,-1 2 1,1 2 5,-2-7-6,1 2 4,-2-7-4,-1-3 0,2 5 1,-1-8-1,-1 0 1,2 3 2,-2-7-1,0 0 2,0 0 0,0 1-2,0 1 2,0-2-1,0 0 0,0 0 0,0 3-2,0-3-1,1 0 1,-1 1-2,1-1 1,-1 0 0,2 2-1,6-2 2,4 0 0,8-6-1,4-4 1,2-2 1,1-1 0,2-2-4,1 0 4,-1-1-4,1 4 2,-2 0 0,-1 4 0,1 0-2,-2 4 2,0 1 1,2 1-2,-1 2 2,0 0-1,2 0-1,-1 0 2,-1 2-1,1 1 1,-4-1 1,0 0-2,-6 1 1,1-3-1,-7 0-1,-1 0 0,3 0 2,-8 0-1,6 0 0,-5 3 1,-1-3-3,0 1 3,-6-1-1,4 0 0,1 1 1,0 1-1,-1-1 0,-4-1 1,0 0-1,0 0 0,2 2-1,-1-2 1,1 2 0,-1-2 0,1 1 1,-1-1-1,1 1-1,-1-1 2,1 0-1,-1 3 3,0-3 3,1 0-2,-1 0 1,1 0 0,-2 0-1,1 0 0,-1 0 0,2-3-3,0-8 0,-2-9-1,0-4-1,0-1 1,0-3 1,0-4-1,0-4 2,0-3-3,-2 1 3,0 0-3,1 3 2,-1 1 0,1 5 0,-1 9-1,2 0 0,-1 0-1,0 8 1,1-6-1,-2 7 0,1-2 1,1 1 1,-2-2-1,-1-4 2,2 6-1,-1-7-4,1 7 4,-1 0-5,2-1 3,-1 0 2,-1 3-2,1 4 1,1 1-1,-3-1 0,3 1 1,-1-2 0,1 2 1,0 5-1,-1 0 0,1 0 0,0-3-1,-2 2 1,2 0 0,0-1 0,-1 1 0,1-1 0,0 0 0,-2-3 1,2-2-1,-1 2 0,1 0 0,0 5 1,-2-7-2,1 2 3,-1 1-2,-2-5 0,2 5 0,1-1 0,-3-2 1,1 4-1,-1-2 0,-2-2 1,3 2-1,-3-3 0,-1 1 0,0-1 0,-1 2 0,5 3 0,-2-3 0,2 3 0,0 0 0,0 0 0,3 3 0,-2-2-1,2 2 1,-1-1-1,-2-1 0,2 0 1,-1 2 0,1-1-1,0-1 0,-1 2-2,-1-4-2,-1 0-9,1-7-22,-2-9-87,2-5-178,-5-16-19</inkml:trace>
  <inkml:trace contextRef="#ctx0" brushRef="#br0" timeOffset="156711.9634">3724 13939 374,'0'0'29,"0"0"6,0 0 3,0 0 3,0 0-6,0 0-7,0 0-5,0 0-4,0 0-2,0 0-2,-7-9 1,7 9-2,0 0-1,0 0 1,0-1-3,0 1 0,0 0-2,0 0-2,0 0-1,0 0-2,4-2 1,2 2 0,5-1 0,6-1-1,0 1-1,4-4-1,-1 2 1,-1-1-2,1-1 2,2 0-1,-1 1 1,0-2 0,2 1 1,0 1 0,-1-1 1,0 2 1,1-2 0,-4 2-1,2-1-1,-1 0 1,0 0-1,0-1 0,1 0 0,0 0-6,0 0 4,1 0 0,1 1 0,0-1 0,3-2-3,2 2-1,1-2 3,1-1 0,-1 3 3,1-4-4,-1 2 1,0-1 1,-2 3-2,1-2 1,-1 2 1,-2-1 0,0-1 0,-1 2-1,-1-2 0,-1 1 1,-3 0 0,1 0 0,-1 2 0,3-1-1,-1 2 1,1 0-1,-6 1 0,4 2 0,-2 0-1,0 0 0,7 0 0,-6 0 0,1 0 1,-4 0 0,0 2 0,1-1-1,-5 1 0,5-2 0,-7 2 1,2-2 0,0 0 1,0 0-2,2 0 0,0 0 0,6 0 1,-7 0-1,7 0-1,-8 1 2,1 1-1,3-1 1,-4 1 0,6-1-1,-2 2-1,-5-3 1,7 2 0,-8-1 1,-4-1-1,6 0 0,-6 0-2,0 0 1,7 0 1,-6 0 0,-1 0 1,0 0-1,-2 0-1,2 0 1,1 0 0,3 0-2,-4 0 4,0 0-2,7 0-2,-7 0 1,4 0 0,3 0-1,-1 0 1,-1 0-1,1 0 1,-1 0 0,2 0 2,-3-1-3,1-3 2,0 3-1,-2-2-2,1 0 1,-6 2-2,6-1 0,-4 0-2,-1 1-3,0 1-2,-5 0 1,5-2-2,0 2-3,0 0-4,0 0-11,-5 0-10,0-3-18,0 3-10,0-4-16,-7-4-22,-10-2-12,-6-4-5,-3 2 17</inkml:trace>
  <inkml:trace contextRef="#ctx0" brushRef="#br0" timeOffset="157080.9845">5317 13558 42,'0'0'51,"0"0"1,0 0 8,0 0 1,0 0 4,0 0 2,0 0-8,-87-21-2,83 20-9,0 1-9,4 0-1,-2-2-6,2 2-7,-1 0-2,-1-1-6,1 1-3,1-2-2,-2 2-1,2-1-2,0 1 3,0-3-5,3 1-1,7 0-2,8 2-2,-2 0 2,7 0-2,0 5 0,-2 1-1,0 0 0,2 2-1,1-1 2,2 1-2,2 0 0,-3-1 1,1-1-1,-2 2 1,-2 0-1,-2-1 0,0 0 0,-5 0-2,-2-2 3,-4-2-2,-5-1 1,1 1 1,-2-1 0,0 1-2,0-1 3,2 0 0,-5-2 2,0 0 0,0 7-1,-2 3-1,-5 5 0,-7 5 0,-1-1-2,-2-1 3,1 0-4,0 0 0,0 2-1,-1-3-4,1 3 5,0-1-7,1-1-5,4-6-22,-2-6-40,3-3-62,-5-3-163</inkml:trace>
  <inkml:trace contextRef="#ctx0" brushRef="#br0" timeOffset="158921.0897">1859 13621 442,'0'0'55,"0"0"4,0 0-5,0 0-6,0 0-6,0 0-8,0 0-7,0 0-4,0 0-4,-28-76-6,28 76-4,-1-2-4,-2 2-2,-1 5-2,-2 7 0,0 8 2,3 4-3,0 3 2,3 2-3,0 1 1,0 2 1,3 3 0,1 4 5,2 2-4,0 2 3,1 6-3,3 2-2,1 5 2,-1 5-2,3 3 1,-3 1-2,3 2 1,-3-1 2,0 1-4,-3-1 0,2-4 1,-3-4-2,-3-8 5,-2-4-1,-1-9 2,0-7-3,0-10 4,0-1-4,0-1 1,0-9-1,0 11-2,2-9 2,-1 1 1,0 1 0,-1-9 0,2 3 0,-2-4 2,1 2-1,1-2 0,-1 2 1,-1-5-2,0 0 3,0 0 0,2 2-1,-2-2 1,1 1-2,-1-1 0,3 0-1,-3 2 0,1-2 0,-1 0 0,2 1-1,4 1 1,-1-1-1,6 2 1,0 0 0,2-1 0,6-2 0,0 0 0,7 0 0,0 0 2,0-2-1,6-1 1,5-1-1,8-1 1,3 1 0,2-3 0,1 3-1,-3 0-1,-1 0-1,-3 1 0,0 2-3,0 0 2,1-1-2,-3 1 1,0-3 3,-1 3-1,0-3 1,1-1-1,0-2 0,1 0 0,0 1 0,0 2 3,0 0-3,-4 1 1,-1 2 1,-4-1-4,0 2 1,-3 0 1,0 0-2,-1 0 5,-1 0-2,-3 2 0,-6-1 0,-2-1-1,-6 0 1,0 0 1,2 0-2,-8 0 2,5 0 0,-6 0-3,1 0 3,0 0-1,-6 0 0,0 0 2,0 0-2,1 0 0,1 0 0,-1 0-1,1 0 1,-1 0-1,0 0 0,1-1 1,2-3 0,1 1 1,2-4 0,0-3 0,-4 0 0,0-8 0,-3-1-2,0-6 1,0-7 0,-5 1-1,-2-3 1,-3-3-2,0-2 1,0-1 1,-3-1-4,3 2 4,1 3-4,-1 0 3,1-1 2,2-1-2,-3-3 0,3-1-3,1-1 3,2-1-2,1 3 2,0 2-1,1 3 2,1 0-2,-2 4 2,0 3 0,0 2-1,2 3 1,-2 0-4,0 7 3,2 0-3,-1 7 2,1-2 2,-1 0 0,1 0-1,-1 0 0,1 0-2,-1 2 2,1 5 0,-1-5 0,2 4 1,-1-6-1,-2 1-1,0-3 1,2 2 0,0 0 0,-1 0 4,-1 0-4,2 0 0,-1 5 1,1-5-3,-1 7 2,1 0 1,1 0-2,0 5 1,-3-6-1,1 2-1,1-1 2,-3-5 1,1 5 0,-3-4 1,2 0-2,-1 1 2,0-1-2,-1 2 1,-1-1 2,1 2-2,-1 0 1,4 4-2,-5-3 1,3 2-2,-4-2 1,2 1-1,2 1 0,-4-2 2,4 3 0,-4-1 3,-1-1-4,-1-1 0,-2-2 0,1 4-2,-4-2 2,-1 0 3,-1 1-4,-6 1 2,1-2-1,0 3-2,-2 0 2,-4-1 0,-1 3-1,-4 0 1,0 0-2,1 0 2,-2 5 0,0 2 0,-1-2-1,-2 3 5,-2-1-1,-2 0-1,-3 0 1,0 0-7,-1 1 3,0-1-1,-2 0 1,0 1 0,-1 1 1,1 1 0,2 0-1,6 0 0,2 1 1,7 0-1,3-1 1,0 1 1,2-2-1,2-1 4,-1 1 0,2-4-3,6 0 4,0 0-4,6-3 1,1 1 0,-1-3-1,5 2-4,-4 0 3,4-1 0,2-1 0,-1 2 4,5-2-4,-1 0-1,1 0-1,-2 0 0,1 0 0,0 0 0,-1 0-1,1 0 0,1 2 0,-2-2 0,2 0-2,-1 0-2,1 1-2,0-1-4,0 7-3,3 2-5,7 4-10,6 6-25,1 0-27,3-1-49,3 2-111,-1-5-37</inkml:trace>
  <inkml:trace contextRef="#ctx0" brushRef="#br0" timeOffset="159372.1155">2447 13655 624,'0'0'28,"0"0"4,0 0 2,0 0-3,0 0-6,0 0-7,0 0-6,0 0-3,0 0-2,0 0 0,-56-43-2,54 43-3,-2 0 1,-2 5-1,-1 9 0,0 6 1,2 6-2,2 4-1,0 7 1,1 3 2,2 3-2,0 4 3,0 0-5,0 4 1,7 2 0,2 1-3,-1 1 5,4 3-3,-2-4 2,-1-1-1,1-2 0,-3-7 1,-3-1-2,1-5 5,-2-5-4,0-9 4,-3-5-3,1-7-1,-1-5 1,0 0-1,0-7 0,0 0 0,0 0-1,0 1 1,2 1 1,-2-1 1,0 1-2,0-1-2,0 1 0,0-1-3,0 1 0,0-1-2,1-1-10,-1 0-16,3 0-34,-1-1-57,3-13-125,-2-7-41</inkml:trace>
  <inkml:trace contextRef="#ctx0" brushRef="#br0" timeOffset="159755.1375">2608 13641 595,'0'0'49,"0"0"-5,0 0-9,0 0-9,0 0-10,0 0-5,0 0-5,0 0-2,0 0-1,0 0 0,0 66-5,13-28 2,4 3 3,-1 7-4,1 4 6,-4 5-4,-1 4-1,-5 2 2,-1 4-1,-2 1 3,-2-1-2,-2-3 3,0-3 2,0-6-4,-3-4 4,0-10-5,2-4-1,-1-11 0,2-12-1,0-2 0,0-6-1,0-2 0,0 3-1,0-7-1,0 0 2,0 0-2,0 0-1,0 3-2,0-3-4,2 0-10,-1 0-10,0 2-24,1-2-36,-1-2-58,-1-12-129</inkml:trace>
  <inkml:trace contextRef="#ctx0" brushRef="#br0" timeOffset="160117.1582">2888 13539 501,'0'0'53,"0"0"-5,0 0-6,0 0-9,0 0-12,0 0-2,0 0-4,0 0-2,0 0-2,0 0 1,38 95-3,-30-57 6,1 6-7,0 6 2,2 6 0,1 6-5,0 9 2,3 2-3,-1 4-1,1 1 2,-2-2-2,-1-5 2,-2-7 2,-3-7-4,-1-8 2,0-10-4,-2-5-2,-1-10 1,-2-11-1,1-7 1,-2-6 1,0 0-4,0 0 0,0 2 0,1-2-3,-1 1-2,0-1-9,0 0-16,0-11-31,-4 3-44,0-11-126,-2 1-55</inkml:trace>
  <inkml:trace contextRef="#ctx0" brushRef="#br0" timeOffset="160672.1899">1795 13935 529,'0'0'50,"0"0"0,0 0 0,0 0-6,0 0-10,0 0-11,0 0-5,0 0-6,0 0-4,-30-9-1,30 9 1,0-3-1,9 1 1,6-1-1,8-1-2,3 1 0,5-2-5,3 0-1,4 0 0,4 0-2,4 0 5,5 1 0,3-1-1,6 1 1,5 0-1,2 1 0,-2 1 0,-2 0 0,-2 2-2,-2 0 1,-1 0-1,-3 0 0,-4 0 2,-2 0-1,-4 0 1,1 0-1,-2 2 0,-3 0 2,-5-2-2,-1 0 1,-3 0-1,-5 0-1,-7 0 1,-2 0-1,-5 0 1,-7 0 0,4 0 1,-4 0 0,-2 0-1,3 0 1,-7 0 1,0 0-1,0 0 1,2 0-2,-1 0 3,1 0-2,-2 0 0,0 0 1,1 0-3,-1 0-3,0 0-7,-10-7-10,-4-1-24,-5 7-39,-6 1-57,-1 1-97,-4 12-53</inkml:trace>
  <inkml:trace contextRef="#ctx0" brushRef="#br0" timeOffset="161220.2213">1917 14255 598,'0'0'43,"0"0"1,0 0-3,0 0-11,0 0-8,0 0-4,0 0-6,0 0-3,0 0 0,0 0-2,-18-1-1,17 1-1,1 0-1,-3 0 0,3 0 2,3 0-6,11 0 1,11 0 1,10 0 1,1 0 5,4 0-1,6 0-1,3 0 0,4 0-4,5 0 0,-1-5 1,3 0 0,0-2 0,0-3-2,0-2-1,0-1 0,-3-1 0,3 2 2,-3 2 2,1 3-2,0 2-1,-1 5 0,-2-3 0,-3 3 0,-7 0 0,-4 0 1,-5 3-2,-5 1 0,-11-4-2,-1 0 0,-2 0 1,-7 0 0,8 0 2,-10-4 0,1 0 0,1 1 0,-6 0 0,1 1 0,-5 2 0,0-1 0,0 1 1,1-2-2,1 2 0,-1-2 1,1 2-1,-1 0 0,-1 0 0,0 0-1,2-3-2,-2 3-2,0 0-7,-5-4-6,-5 1-7,-1-2-16,-6 5-18,-8-5-41,-3 5-68,-10 0-122</inkml:trace>
  <inkml:trace contextRef="#ctx0" brushRef="#br0" timeOffset="161811.2551">1853 14472 450,'0'0'30,"0"0"9,0 0 5,0 0-1,0 0-6,0 0-2,0 0-9,0 0-2,0 0-3,0 0 0,-44 25-1,44-25-2,-1 5-3,-2 1-3,2-2-3,1 3 0,0-7-2,-1 0 0,1 5-2,0 0-1,8 2 2,4 0-1,3-2-1,6 0 1,5-4-5,3-1 1,3 0 0,4 0 0,2-3 3,3-3 1,1 0-1,6-4-1,4 2-1,3-4-4,4 0 3,0 0-3,-1-1 5,2-1-2,-3 1-1,3-1-2,-3 2 1,1 2 1,-2 2 1,-2 0 0,-2 2 1,-1 2-2,-3 0 0,-2 1 1,-7 1-3,-3-1 3,-4 1 0,-5 0-1,-8 1 0,0-1 0,-2 0-3,-4 2 1,5 0 1,-7 0 0,-5 0 2,4 0-1,-4 0 1,0 0-1,1 0-1,-7 0 2,0 0-1,0 0 0,1 0 0,1 0 1,-1 0-2,0 0 1,1 0-2,-1 0 0,-1 0-2,0 0-7,-1 0-3,-15 0-12,-6 0-14,-7 0-17,-1 0-28,-2 0-41,3 0-80,-4 0-64</inkml:trace>
  <inkml:trace contextRef="#ctx0" brushRef="#br0" timeOffset="162264.281">2420 14413 477,'0'0'51,"0"0"-3,0 0-5,0 0-10,0 0-7,0 0-7,0 0-2,0 0-2,0 0-1,0 0-2,-49-8 0,47 8-3,1 0-1,-1 0-2,1 0-1,-1 0-3,1 0 1,1 15-1,0 6 1,0 11 3,6 3-2,1 3 2,0 3-2,2 2-2,-5 1 0,0-3-1,1-4 4,-4-5-2,1-10 0,-1-9 0,-1-6-2,0-7 2,0 3-1,0 4 1,0-2-1,0 2 1,0-7-5,0 5 4,2 0-2,2 5 0,-3-1 1,2 1 0,0-3-1,-1-2 0,0 0 2,-2-5-2,0 0 0,0 0-1,2 0 1,-1 3-2,-1-2 1,2 0-3,-2-1-1,0 2-4,1-2-15,-1-3-39,0-13-56,0-6-178,-3 2-4</inkml:trace>
  <inkml:trace contextRef="#ctx0" brushRef="#br0" timeOffset="162556.2977">2777 14495 525,'0'0'32,"0"0"7,0 0 1,0 0-7,0 0-9,0 0-8,0 0-5,0 0-1,0 0-1,-7 2-1,5 1 1,2 5-3,-1 8-2,1 8-1,0 8-1,0 1 0,0 1-2,0 5 2,0 0-7,-2 0-3,-2-5-19,1-3-44,-1-9-142,1-5-82</inkml:trace>
  <inkml:trace contextRef="#ctx0" brushRef="#br0" timeOffset="164812.4267">3297 10381 512,'0'0'41,"0"0"1,0 0 0,0 0-7,0 0-8,0 0-7,0 0-6,0 0-3,0 0-4,-33-28-2,30 26-2,2 2-3,-1 0 0,1 0 1,-1 12 1,2 8 1,0 10-2,2 8 3,8 9 2,-1 8-2,2 6 5,1 10-6,-4 3-2,1 3 3,0 1-4,-2 0 2,-1-5 2,1-3-3,3-4 3,-1-7-2,0-8-2,1-7 0,3-6 0,-2-5-1,2-5 1,-3-2 2,2-1-1,1 3 1,-3 1 1,3 1 0,-3 3 2,-1-1 0,1-1 1,-4-2 3,-2-9-3,-1-3-1,-2-6-1,-1-7 2,2 3 1,-2-7 0,0 0 2,0 0-3,0 1 1,1 1-1,-1-1 0,0-1 0,0 0-1,0 2-2,0-2-1,2 0-1,-2 0-1,1 0 0,-1 0-1,2 0-1,-2-2 2,1 1-1,4-2 1,-1-2 0,4 1 0,6-6-1,4 3 1,10-6 0,3-2 2,4-2-1,4-2 0,4 0-1,1-4 0,4 4-1,0-1 1,1 5 1,2 2-1,0 1 0,1 5 0,2 0-1,0 3 2,2 0 0,0 1 0,-1 1 0,0 0 0,0-3 0,-3 0-1,0 0 0,-2-2 0,-2 0-2,3 1 3,-2 2-2,-1-1 1,1 0 0,0 3 0,-1-3 0,-2 5 1,-6-2-1,-2 2 1,-5 0 0,-4 2-1,-7-2 0,-5 5-1,-4-5 1,-7 0 0,0 2 1,-6-2-1,0 0 1,0 0 0,1 0 1,1 0 2,-1 0 3,1 0 0,0 0 0,0 0-1,-1 0-2,2-4-2,-1-2 0,-2-8-1,0-3-2,0 4 1,0-5-1,-2 3 1,-1 4 0,-2-6 1,0 0-1,1-3 0,-2-5-1,0-4 2,2-3-2,-4-5-3,2-3 5,0-7-4,0-2 2,0-4 2,-2-2-2,2-1 2,-2 0-1,1 3-3,-1 3 2,0 4 1,1 8-1,0 4 6,-2 3-5,2 4-4,-2 1 4,-1 0-5,2 1 4,-1-2 2,0 1-2,-1-2 2,3 2-2,1 2 0,0 1 2,-1 1-1,1 2 0,2 5 0,1-2 0,-1 1 0,2 4 0,-2-4 0,1-1 0,-1 5 1,0-5-1,-1 4 0,1-2-1,-1 1 2,-1 1-1,0-3 0,3 6 1,-3-5-1,1 5-1,1-1 3,1 1-2,-1 0 0,-2 2 0,3 3 0,2 1 0,-2-1-1,1 2 2,-1-2-1,2 2 0,1 3 0,-3-4 0,0 1 0,0 0 0,-3-5 0,2 6 0,-3-8 1,-2 0 0,3 3-1,-5-2-1,1-1 0,1 5 1,-4-2 0,4 2 0,-2 2 0,-6-1 0,5 4-1,-8 0 1,0 0-1,-1 0 0,-11 2 1,-4 6-1,-1 3-1,-4-1 0,-5 2 2,0-1-2,-6-2 2,-2 0 0,2-1 0,0-2 0,2-2 2,5-1-2,1-1 0,2 0 0,3-1 0,-2 1 0,1 1 0,0 1 0,-3 1 0,0 3 0,-1 0 0,-1 3-2,-4 0 2,2 3 0,0-2 0,3-2 0,3 0-1,4-1 0,3-1 1,2-1 0,3-2 0,0 2 0,2-4 0,1 1 0,-2 1 1,3 0 0,-1 0 1,0 1-2,2 1 0,1 0 0,1-1-2,0 0 1,-1 2 1,2 0 1,2-3 1,3 2-2,3-3 0,-3 0 0,7 0-2,-5 1 1,4-2 0,5-1 0,1 1 1,4-3 0,-2 0-1,2 0 0,-1 0-1,0 0-1,-1 0-2,2 0-3,-1 0-5,1 2-7,0-2-7,0 2-9,11 1-16,8 4-28,7-1-54,3 3-155,0-2 9</inkml:trace>
  <inkml:trace contextRef="#ctx0" brushRef="#br0" timeOffset="165272.453">3728 10122 548,'0'0'35,"0"0"1,0 0-2,0 0-3,0 0-7,0 0-9,0 0-6,0 0-3,0 0-3,0 0 0,-61-4-1,58 25 1,3 6 0,0 4 0,3 8 1,5 6-2,-1 4 1,3 4 1,-1 4 1,1 6-1,1 5 2,-1 6-2,2 5-1,1 2 1,-1 2-2,0-4 2,0-4 3,1-6-4,2-8 2,-4-7-4,2-8-1,-1-8 2,-2-5-1,0-4 1,-1-5-2,0-4 1,-1-1-1,-4-8 1,2 1-1,-1-2 2,-3-3-1,3 3 1,-4-8-3,2 3 1,-3-5 1,0 0 1,0 0 4,3 0-4,-3 1-2,0-1-3,1-1-6,-1-14-7,0-7-17,0-10-25,0-3-38,0-9-69,0-4-112</inkml:trace>
  <inkml:trace contextRef="#ctx0" brushRef="#br0" timeOffset="165719.4786">4171 10154 434,'0'0'73,"0"0"-6,0 0-10,0 0-11,0 0-10,0 0-11,0 0-4,0 0-4,0 0-1,0 0-4,-28-48-1,27 45-1,1 3-2,-2-2-1,2 2-2,-1 0-2,-1 0-2,1 0-1,1 0-1,0 14 0,0 13 2,0 9 0,1 10 1,5 7-3,1 4 0,1 7-1,2 6 3,1 6 3,-1 4-1,2 7 1,-2-1-4,-1 0-1,-2-2 1,3-5 1,-1-6 0,1-3 1,0-10-1,-1-5-2,-1-9 2,0-6-2,-1-7 2,-4-11-2,1-4 1,-3-8 1,1-5-1,-1 0 0,-1-5 1,0 0-1,0 0 0,0 2 1,2-2-1,-2 0 0,0 0-3,1 0 0,-1 0-3,2 0-3,-1 0-2,5-7-12,1-8-22,0-8-42,1-6-91,-4-6-116</inkml:trace>
  <inkml:trace contextRef="#ctx0" brushRef="#br0" timeOffset="166111.501">4489 10005 556,'0'0'52,"0"0"-9,0 0-7,0 0-6,0 0-7,0 0-4,0 0-7,0 0-3,0 0-3,-32-18-2,27 27-2,4 10 0,1 11-2,10 16 2,7 7-2,2 9 2,3 5-3,1 6 2,0 4 2,0 5-1,0 0 2,-1 3-1,-6-3-3,0-1 2,-4-2-1,-4-4 3,2-6 1,-2-4-1,-1-3 2,-1-8-3,1-4-2,-3-4 2,0-5-1,-1-6 0,2-6-1,-4-7 0,1-12 0,-1-4 0,-1-6-1,0 0 0,0 0-1,0 2 0,2-2-2,-2 0-6,0-9-14,-6-11-23,-6-10-37,-2-5-70,-4-8-140</inkml:trace>
  <inkml:trace contextRef="#ctx0" brushRef="#br0" timeOffset="166691.5342">3349 10628 447,'0'0'48,"0"0"9,0 0-5,0 0-6,0 0-9,0 0-6,0 0-6,0 0-4,0 0-5,-7 0-4,7 0-6,0 0-2,0 0-1,2 0 1,13 0 1,9-2 1,13-1-1,5-3 1,10-2-2,6-4 2,8 0-4,7-4-2,5-2 4,4-3-5,-1 1 6,3-1-3,-3 1-1,-1 2 1,-4 2-2,-3-1 2,-5 2-2,-2-1 0,-6 3 0,-6 0 0,-3 1 0,-9 2 0,-3 4 0,-6-1 0,-4 7 0,-9-2 0,-1 2 0,-7 0 0,-1 0 0,-1 0 0,-5 2 1,-1-2-1,-4 0 0,0 0-1,0 0 2,1 2 0,2-2 0,-2 2 0,1-2 0,-1 1 0,1-1 0,-1 0 0,1 2-1,-2-2-2,0 0-1,1 0-4,-1 0-4,0 0-13,-3 0-21,-12 0-39,-6 5-61,-9 5-145</inkml:trace>
  <inkml:trace contextRef="#ctx0" brushRef="#br0" timeOffset="167271.5674">3394 11040 510,'0'0'29,"0"0"4,0 0 3,0 0 1,0 0-2,0 0-5,0 0-2,0 0-7,0 0-2,0 0-2,-32-5-5,31 2-1,1 3 0,-2-2-3,2-2-2,2-4-1,10 0-3,6-5 4,7 1 0,5 2 1,5-3-2,7 1-1,5 0-1,6 0 0,3 0-1,3-1 1,4 0-3,0-2 3,5 3-1,-2-1 0,2 0 2,2 0-3,0 1-1,1-1 1,-1 1-1,-3 1 2,-3 2-2,-7 2 1,-4 0-1,-4 5 0,-5-1 1,-4 3-1,-4 0 1,-1 0 0,-3 0-1,-2 0 0,1 0-1,-1 0 2,-3 0 0,-1-2 2,-4-1-2,-4 1-1,-4-1 1,-2 2-1,-4-4 0,1 2 1,-3 2 0,-2-1 1,-4 2-1,0-2-1,0 2 1,1 0-2,-1-1-1,2 1-1,-2-3-2,-3 0-5,-11 2-6,-8-1-6,-6 2-9,-9 0-15,-1 9-23,-4-1-34,-2 4-56,-4 1-120</inkml:trace>
  <inkml:trace contextRef="#ctx0" brushRef="#br0" timeOffset="167915.6042">3495 11359 533,'0'0'45,"0"0"2,0 0 0,0 0-7,0 0-13,0 0-6,0 0-5,0 0-2,0 0-3,0 0-2,-40-20-3,38 20 3,1-2-2,-1 2 0,1 0 3,1 0-4,-2 0-1,2-2-2,0 2 0,0 0 0,11-3 1,9 1 0,10-3 1,5-2 0,7-1 0,6-4-1,2 0-1,7-1 1,-1 0-2,0-1 0,1 2 0,1 0 0,-2 1 1,-2 2-3,1 0 2,-2 3-5,2-1 4,-3 2-1,2-2 2,-4 2-1,-4-3 0,1 0 0,-5 0-1,-2 0 0,0-4 0,1 4 0,1-1 1,0 0-2,-2 0 1,4 1 0,-5 2 1,-2 1 1,1 1-2,-5 1 0,-3 0-1,-2 0 1,-5 1 0,-6-1 3,0-1-2,-2-2 0,1-1 1,3-1-1,-7 1-1,0 0 2,-4 2-2,-1 1 0,3-1 0,-7 3-1,1-1 1,-4 3 1,0 0-1,0 0 0,2 0 0,-1-3-1,1 3 2,-1-1-1,1 1 1,-2 0 0,0-1-1,1 1 0,-1 0-2,0 0-3,-1-2-3,-5 1-6,-6-3-4,-1 2-5,0-1-8,-1-1-19,1 4-39,-9-1-79,3 1-131</inkml:trace>
  <inkml:trace contextRef="#ctx0" brushRef="#br0" timeOffset="178068.1849">8748 4905 550,'0'0'40,"0"0"-2,0 0 1,0 0-6,0 0-10,0 0-9,0 0-9,0 0-6,0 0-1,-29-25-2,29 52 2,4 11 1,5 5 0,1 6 0,0 1 2,0 1 3,-1-2-3,-3 0 4,-2-5-4,-1-4-1,-1-4 1,-2-14-1,1 0 0,-1-10 0,0-6-2,0 5 2,3-7-1,-3 1 0,1 1 0,-1-6-1,0 0 1,0 0 1,0 1 1,1 1 4,-1-2 2,0 2 1,0-2 1,-1-8-1,-6-8 2,-2-6 2,-1-3-2,0-7 3,0-2-1,3-4-4,-1-3 3,1-1-7,3-4 1,3 0 1,-1 1-3,2 1 0,0 0-2,6 5 0,2 1-1,1 6 1,1 4 0,2 4-1,-4 6 1,0 6 0,-1 0-1,0 5 0,0 0-1,1 1 1,0 1-1,4 2 1,-2 3-2,7 0 1,-1 3-1,6 9-1,-1 4 2,-1 3-2,-3 5 2,-3 1-1,-2 4 1,-5 3-2,-6 3 2,-1-1-1,-2 2 1,-10-2 1,-1-4 0,-4-2-1,-1-6 2,0-2-2,1-6 1,5-4 1,0-3-1,5-2 0,-5-5 1,4 4-1,3-3 1,1 1 0,4-2-1,-2 0-1,2 0 2,-1 0 0,-1 0-2,1 0 0,-2 0 0,2 0-2,-1 0 2,1 0-2,0 0-1,-1 0-2,2 0-6,0-2-13,0-1-35,6-4-81,8-1-163,-5 4 11</inkml:trace>
  <inkml:trace contextRef="#ctx0" brushRef="#br0" timeOffset="179748.281">14976 5256 372,'0'0'42,"0"0"-3,0 0-4,0 0 2,0 0-6,-40-81 1,37 73-4,0 3-5,1 1-5,2 4-2,-1-1-4,1 1-4,-2-2-6,2 2-1,-1 0-2,-1 3 2,1 18 4,-1 9-4,0 9 3,1 4-4,1 0-1,0-2 2,0 2-1,0-4 2,0-2-1,0-3 1,1-5-1,1-10 2,1-1-1,-1-8 2,-1-5 2,1 2 0,-2-7 3,0 0 2,0 0 2,4 0 1,5-2 0,2-10-3,3-8-1,-1-5-4,1-4-1,1 0-1,0-3 0,2-2-2,0 3 1,0-3-2,-1 2 3,3 1-3,-2 3 0,3 2 0,0 3-6,-2 3 5,2-1-4,-2 6 4,0 3 0,1 2 0,-4 5-2,-7 1 1,2 1 0,-4 3 0,-1 0 1,0 0-1,-5 0 0,0 0-1,0 8 1,0 6 2,-4 5 1,-9-2-2,-7 3 5,-2-3-5,0-2 3,1-3-2,6-4 1,7-3-1,0-1-1,5-3 1,-1 1 0,1 1 0,3-3-1,0 0 0,-4 3-2,1 0 1,0 0 1,0 0 0,2 2 1,-1 0-1,2 7 0,0 5 0,0-2 0,8 4 0,3-2-1,1 0 1,-1-2 0,5 0 0,0 0 0,3-3 0,1 0 1,0-1-1,1-1 0,0-1 1,-3 1-2,-4-5 2,-7-1-1,1 1 0,-4-5 0,1 3 1,0-1 0,-5-2 1,0 0-1,0 0 2,1 2-2,1-2 3,-1 1-2,-1-1 1,2 0 0,-2 2-2,0-2-1,1 0-1,-1 2-1,0-2-2,2 0-3,-2 0-10,0 0-10,0 0-23,-3 0-39,-9 3-52,-5 4-154</inkml:trace>
  <inkml:trace contextRef="#ctx0" brushRef="#br0" timeOffset="180887.3461">14219 6372 453,'0'0'42,"0"0"5,0 0-1,0 0 0,0 0-10,0 0-10,0 0-3,0 0-8,0 0-2,-10-17-1,10 16-5,0 1 1,0 0-1,0 0 2,1 0-2,3 0 1,8 3 0,-4 2 0,3-2 0,0-1 0,-1 1-1,2-3 0,1 0 0,3 0-2,1-7 1,1-2-1,-1 0 0,-4-3-1,0 0 0,-3-3 0,0 0-2,-1-3 2,-3-2-1,-1-1 2,0-3-2,0 2-1,0-3-1,1 3 1,-2-1-2,2 3 3,-2 6-3,3-1 0,-3 8-1,2-3-1,0 3 2,-3 5-1,4-3 0,0 3-1,4 2 1,6 0 2,-1 2-2,5 7 1,-1 1 0,0 2-2,0 3 2,-3 2 0,3-2-1,-1 0 1,-1 2 0,2 1 1,0 1-1,2 1 0,2-1 1,2 1-2,2-1 1,-1-5 0,2-1 0,0-6 0,0-1 1,-3-4 1,3-2-1,0 0 0,0-10-1,1-2 0,-1-3 0,0-5 2,-1-2-2,-4 1 0,1-2 0,-5 2 1,2-1-1,-2 3 1,-3 0-1,0 2-1,0 2 1,-5 3 0,3 5-1,-5 2 1,2 3-2,-2-3 0,3 5 1,3 0 1,1 0 0,3 7 1,-4 0-1,1 1 0,-5-3 0,0 2-1,-2-3 1,-2-1 0,3 2 0,-6-5 1,-1 2 0,-4-2 1,0 0-1,0 0 0,2 0 0,4 0 0,-2 0-1,1-2 1,-1 2-1,-4 0 0,0-3-2,7 3 0,2 0 0,5 0 0,5 5 2,0 7 0,0 5 0,2 1-1,2 2 1,-1 0-1,3 2 1,1-2 2,0-4-2,3-3 0,1-6 1,2-3-1,1-4 1,0-2 0,2-8-1,2-6 1,1-4-1,0-2 1,4-2-1,2-4 0,3 1 0,5-2 0,1 0 0,2 2 1,1 3-1,-3 4 0,0 5 0,-2 2-2,-3 6 2,-1 4 0,-3 3 0,-1 0 0,-3 0 0,0 5-1,-3 0 0,-1 3 0,-3 0 2,-1 1-1,-1 0 0,-4 3-1,-1-1 0,-3 4 1,0 2 0,-2 2-1,-5 3 1,-1 0 0,-1 0-1,-2 0 2,-1 3-1,-4-2 0,0 1 2,-4-7-3,-2-7 0,1 1-1,-1-6-2,-1-2-4,2 4-7,-2-7-13,-2 3-29,-15 1-63,-10 1-157,-14 0-39</inkml:trace>
  <inkml:trace contextRef="#ctx0" brushRef="#br0" timeOffset="182620.4453">12449 5107 322,'0'0'57,"0"0"-7,0 0-2,0 0-5,0 0-6,0 0-7,0 0-5,0 0-6,0 0-6,0 0-6,-20-48-4,18 48-4,1 0-1,-2 0 0,0 13 2,0 11 1,2 9 2,-1 8 4,2 8-3,0 7 2,0 8-3,5 4-2,-1 7 1,0 0-3,3-3 2,-1-4 1,0-1 5,-2-3 4,2-1 2,1 1 1,-2 0-4,-1 3-2,-1 0 2,1 0-2,-1-2 1,2 0-4,0-2-1,1-2 2,1 1-3,2-1 3,1 1-4,2 0-2,-1 3 2,2-4-2,0-1 5,2 0-2,-4-7 4,0-2-2,-2-7-1,-3 2 4,0-4-4,-3-2 4,0-1-4,0 2-1,-2-4 0,-1 3-1,3-3 0,-3 4-1,0-4 2,1 2-3,1-2 1,-1-4-1,2 0 1,-1-8-1,-1-7 2,1-1-1,-1-8 0,-1-4 0,2 0 1,-2-5-1,0 5 0,1 0-1,-1-1 1,2 2-1,-2-6 2,0 5-1,0 0 0,0 2 0,1-2-1,-1 0 0,0 0 2,0 0-1,0 1 0,0-6 0,0 0 1,0 0-1,0 0 0,-1 0-1,-7-9 0,-2-13 0,-6-7-2,-1-7 3,1-5-1,-4-3 1,1 0 0,0 2-1,2 5 0,2 6 1,4 6-1,2 10 1,5 4-1,2 8-1,2 3 0,-3-4 1,2-2-1,0 3 2,-1-1-1,2 4-1,-1-1 1,1 1-1,0 0 0,0-2 0,0 2-1,0 0 0,0 0 0,5 10 1,6 7 1,4 5 0,-1 0 1,0 5-2,-2-1 1,0 1-1,-1-4 1,-3-2 0,0-7 2,-1-2-2,-3-5 0,-3-4 1,2 1-1,-3-4 0,0 0 1,0 0-1,2 3 1,-1-3 0,1 3-1,-1-3 1,4 0 0,5 0 0,0-10 0,4-7-1,2-2 1,0-7 0,1-4-2,2-2 2,-3-1-5,1-3-1,-2 3-9,-2 1-9,-4 4-24,-6-1-55,-3 0-190,-3-2-19</inkml:trace>
  <inkml:trace contextRef="#ctx0" brushRef="#br0" timeOffset="183675.5056">11275 4647 525,'0'0'38,"0"0"5,-61-86-7,45 60-1,6 9-9,3 6-3,6 8-11,1 3-3,-2-2-6,2 2-2,0 0-2,0 0 0,3 12 5,8 9-3,4 8 4,-1 3-5,0 2 0,-3-2 2,-1-1-2,-3-4 2,-2-7 2,-4-10 0,1-4 3,-2-6 4,0 0 1,0 0 5,0 2 1,0-2-2,-6 0-3,-6-10-2,-3-6-2,0-3-1,1-3 1,2-3-3,2-1 0,1-3-3,3-1-4,2-2 2,4-2-3,0-1 2,3-2 0,7 0-1,3-2 1,3 0-1,3-3 2,2 3-2,1-1 1,1 4 0,0 4-1,0 6 0,-4 8-1,-3 7-2,0 8 0,1 3 0,-2 14-1,5 8 1,-7 10-2,-1 4 1,-8 6-2,-4 3-1,0 3-1,-10-4 3,-4-3 0,-3-9 5,0-6 1,3-6 2,1-8 1,6-7 1,4-1 0,-3-4 1,-1 0-2,-3 0 1,-1-4 0,3-4-1,1 1 0,4 2 0,1-4-2,2-1 1,3-2-1,7-3-1,8 3 0,2 4 0,2 3-2,4 2 1,0 3 0,0 0 0,-1 0-1,0 8 0,-4-1 0,-3 4-2,-6 3 0,-5 3 2,-7 2 0,-3 4 1,-10 3 3,-7-1-4,-3 3 5,-5-4-2,-4-2-1,0-2 2,-2-3-1,5-5 1,1-3 1,8-3 0,2-2-1,6-3 0,0-1-1,-1 0-1,8 0 1,0 0 1,5 0 0,-1 0-2,1 0 1,-2 0-3,1 0 0,-1 0 0,2 0-1,0 0 0,0 0-3,0 0-6,0-1-10,9-3-17,0 1-39,8-2-55,-1-2-164,4 2 12</inkml:trace>
  <inkml:trace contextRef="#ctx0" brushRef="#br0" timeOffset="184029.5259">11806 4427 594,'0'0'39,"0"0"-9,0 0-5,0 0-8,0 0-2,-80 70-2,73-46-7,4-6 3,0 1-6,3-1-1,0-5-1,1 2-1,7-3 1,-2-7 0,5-1 0,5-1 1,3-3 0,4 0 0,-3-8 0,0-3 0,-1-2-1,-4-1 1,-1-1 2,-7 4-6,-1-4 6,-1 0-4,-4 3 1,-1-7 3,0-1 0,-6 1 1,-6-5 0,-3 6 1,-1 4 0,3 5-3,-3 4-2,-1 5-1,-4 0-3,-1 11 1,1 4-1,2 5-2,5 2-3,2-1-13,8 4-30,4-1-49,3-6-137,10-1-57</inkml:trace>
  <inkml:trace contextRef="#ctx0" brushRef="#br0" timeOffset="184400.5471">12132 4395 639,'0'0'28,"0"0"-5,0 0-3,0 0-7,0 0-2,-84 80-2,76-58-4,-1 2 2,5-1-6,2-5-1,1 1-2,1-4 1,0 2 2,3 0-2,3-2 1,2-5 0,-2-4 0,4 4 0,0-7 1,3-3 1,9 0 1,-2-3-2,8-9 0,-2-1 1,-3-3 0,-3-1 0,-5 0 1,-4 6 1,-4-3 3,-5-1-5,-2-2 7,-7-2-6,-5 1 4,-3 1 0,-3 5-3,-1 2 0,4 3-1,-2 5-3,0 2-1,-3 2-1,-5 8-3,6 2-1,2 2-5,5-2-11,5 2-29,4-5-46,3 2-118,7 0-79</inkml:trace>
  <inkml:trace contextRef="#ctx0" brushRef="#br0" timeOffset="184724.5656">12320 4117 568,'0'0'60,"0"0"-9,0 0-10,0 0-11,0 0-11,0 0-6,0 0-9,0 0-1,0 0 0,0 0-2,-26 60 2,26-24 1,0 4-1,3-2 0,6-1 0,1-3 1,2-2-1,-1-4 1,4-4-1,-4-2-1,-2-8-2,-1-1 1,-3-6 4,-1 0-3,1 2 2,-4-6-2,3 2-1,-4-5-2,2 3 2,-1 0-3,0 0 0,2 1-2,-3-4-5,0 0-12,0 0-30,0 0-52,2 2-186,-2-2-13</inkml:trace>
  <inkml:trace contextRef="#ctx0" brushRef="#br0" timeOffset="185068.5853">12579 4485 583,'0'0'32,"0"0"2,0 0-2,0 0-10,0 0-7,0 0-7,0 0-4,85-55 0,-69 39-2,-3-3 1,-1 3 0,-6 2 1,-2-3 0,-3 1 1,-1-3-1,0-6-2,-1 4 1,-3 4 1,-5 2 1,3 8-1,3 3-1,-7 3-2,-1 1 0,-5 8-3,-6 11 2,3 5-1,0 5 0,4 5 1,2-1 0,2 0 0,3-2 1,4 1 2,4-3-5,0-4 4,1-3-7,9-2-1,0-3-1,5-3-8,3-6-19,4-5-48,2-1-78,0-2-127</inkml:trace>
  <inkml:trace contextRef="#ctx0" brushRef="#br0" timeOffset="185785.6263">13062 4220 580,'0'0'48,"0"0"-5,0 0-10,0 0-8,-91 97-11,75-69-2,-1 0-6,4 1-2,0-1-1,5 1-3,4 0 4,1-3-4,3-1 2,0-6-3,2-4-1,1-4 0,4-4 0,-1 2 0,5-6 0,2 0 1,4-3-1,2-5 1,2-7 1,-1-6 0,-3-1-3,-1-2 6,-3-3-6,0-1 6,-4 1-2,-1 0 1,-2 0 1,0 6-1,-3 8 3,-2-1-2,1 7 0,-1-1-2,1 0-3,-2 5 0,0-1 1,3 1 0,1 8 0,3 5 1,3 7-1,-4 0 1,1-3 0,-1 2 0,2-2 0,-3-5 1,2-2-2,-2-3 1,-2-4 4,1 2-3,0-1 4,-1-1-5,0 0 1,-3-3 0,0 0-3,4 0 4,4-5-2,3-7 1,1-6 2,-1-1-1,2-2 1,-3 1-3,-1 0 1,-1 6-1,-5 3-1,0 8-1,-3 3 1,5 0-2,2 3 0,4 9 2,1 6-3,-6 7 4,-2 1-1,-1-1 1,-1 1 4,2-1-6,-3-7 6,1-8-5,-1-4 2,-1-6 2,0 0 3,0 0-1,2 2 2,-2-2 0,1 0 0,1 0 0,2-15-1,0-5-1,4-8-6,-1 1 0,0-3-2,2 1 2,-1-1 0,4 3-2,-5 8-1,0 2 0,0 10 0,-4 4-1,3 2 0,1 1 1,4 8-1,1 5 3,0 2 1,-2 3-2,-1 0 0,-5-4-2,2 0-5,-1-4-8,-3 2-18,5 3-26,-4-3-54,0-3-168</inkml:trace>
  <inkml:trace contextRef="#ctx0" brushRef="#br0" timeOffset="187688.7352">13924 4064 529,'0'0'56,"0"0"-5,0 0-6,0 0-9,0 0-8,0 0-6,0 0-6,0 0-4,0 0-7,0 0-3,-42-65-4,42 65 1,13 0 1,7 10 0,9 8 3,3 4-3,0 7 1,1 5-2,-6 0 1,-1 3 0,-3 0 1,-1-4-1,-4-2 0,0-6 0,-1-4-1,-3-4 1,-4-7 1,-2-3-1,-5-4 1,0-2-1,1 1 0,-1-1 1,2 2 0,-5-3-1,0 0 2,0 0-3,1 0-3,-1 1-7,0-1-16,0 0-20,0 0-31,-3-7-34,-5-6-76,-5-7-73</inkml:trace>
  <inkml:trace contextRef="#ctx0" brushRef="#br0" timeOffset="187981.7519">14160 3938 518,'0'0'36,"0"0"-8,0 0-3,0 0-8,0 0-2,0 0-4,-94 43-3,77-14 1,0 3-2,4 4-3,2 3 2,2 0-3,2-2 1,1-2-1,1-1 0,1-7-1,3-5 3,-2-5-3,3-3 1,-2-1-2,1-1-1,0-6 1,-1 4 0,2-4 0,-1-1 0,1 1-1,0-6-1,-2 0 2,2 0 0,0 2 0,-1-1-2,1 1-2,-2-1-6,2 0-11,-1 1-24,1-1-31,-2-1-50,2 2-138</inkml:trace>
  <inkml:trace contextRef="#ctx0" brushRef="#br0" timeOffset="188384.775">14544 3999 557,'0'0'37,"0"0"-4,0 0-7,0 0-6,0 0-7,0 0-5,0 0-2,-88 13 2,73 8-1,2 3 1,2 3-1,2 2-1,2 1-2,4 2 1,2-1-2,1-4 1,0-3-3,2-9 0,5 1-1,-2-8 1,1-1-1,1 1-1,-4-6 2,7 1 0,0-3 0,5 0 1,2-10-1,-3-3-1,1 0 2,-4-4-1,-1-1 1,-2 0 1,-4-3-1,-1 6-1,-3-2 2,0-1-1,-4 1 0,-8-2 1,-2 2-2,-1 2-3,1 8-2,-1 2-3,-2 5 0,2 2-2,-3 8-4,4 7-7,6 0-26,8 3-31,0 1-67,11 1-133</inkml:trace>
  <inkml:trace contextRef="#ctx0" brushRef="#br0" timeOffset="188949.8073">14769 4013 507,'0'0'21,"0"0"10,0 0 6,0 0 2,-10 83-8,10-55-8,0 1-6,3-2-3,4-1-8,-2-2-3,-2-7-2,-1-7 0,0-4 1,-2-6 0,0 0 6,0 0 4,0 1 2,1-1 2,-1 3-1,0-3-6,-3-9 1,-2-6-4,-4-4 0,5-4-1,-1-3-2,4 1-2,0-3 0,1-2-2,0 1 2,5-1-2,5-1 2,0 3-2,4 0 1,1 3-3,0 6 1,2 2 3,1 4-6,0 4 6,-3 3-8,-1 4 4,5 2 0,-1 0-5,3 7-3,-2 1-14,-6 3-6,-3 0-5,-3 1-2,-5 2-3,-2 3 6,-4 3 2,-8-1 7,-4-3 10,-6 0 10,-1-1 6,-3-3 3,0 1 4,-1 0 0,3-4 2,1 4 3,6-6 5,8-2 4,5-2 2,4-3-3,-2 0-7,2 0-7,0 2-3,0 3-3,0 5 2,6 4 0,6 5 0,4-2-2,1 0 3,1 1-1,0-1 1,0-2 1,0-2 1,-1-1 3,1-3 1,-6-2-2,2-3 1,-5 1-3,-5-3-3,8 0-1,-8-2-1,0 2-1,1 0-10,-5-2-34,0 0-80,0 0-158</inkml:trace>
  <inkml:trace contextRef="#ctx0" brushRef="#br0" timeOffset="189121.8171">15452 4206 709,'0'0'6,"0"0"-3,0 0-6,0 0-16,0 0-31,0 0-63,0 0-168</inkml:trace>
  <inkml:trace contextRef="#ctx0" brushRef="#br0" timeOffset="190023.8687">11628 5000 441,'0'0'32,"0"0"9,0 0 2,0 0-1,-77-7-4,64 7-9,7-2-6,0 2-2,6 0-4,-1 0-2,1 0-2,-1 0-1,-1 0-3,1 0-4,-2 0-1,2-3-4,-1 3 0,2 0 0,0 0 1,0 0 2,0-2 0,14-1-2,5-2 2,9 1 1,1-1 1,3-2 1,2 2-2,7-3 0,1 1-1,4-1 0,3 2 0,3 2-1,3-1 0,1 2-1,3 1 0,4 2 1,-1-1-1,3 1 0,2 0 1,-1-2-2,2 2 0,-2-3 0,-2 0 1,0-2-1,-1 1 0,1-2 0,0 0 0,1-1 2,1 0 0,-2 0 0,-2-1-1,-3 1-1,0 0 0,-3 2 1,0 0-1,-1 2 1,1-1 0,0 1-2,1-2 0,2 0 2,3 1-1,0-1 0,2-1 2,1 0-2,0-1 0,-1-1 1,1 1-1,-1 0 0,-2-1 1,1 3-1,-2-2 0,-3 1 1,-3 0-1,-2 0 0,1 0 0,-3-1-1,0 0 1,3 0 0,-1-1 1,0-1-1,-1 1 0,-1-2 0,-1 1 0,-3-1 0,-1 1 1,-6 1 1,-3 3-2,-3-2 0,-5 2-3,-4 0 2,-6 2 1,-3 2-1,-5-2 2,-6 3-1,1 0-1,-2-3 2,2 3-1,-2 0 1,3 0 0,-7 0-2,0 0 1,0 0 0,2 0-2,-1 0 1,1 0-4,-1 0-5,1 0-10,-2 0-24,0 0-28,1 0-30,-1 0-157,-6 3-26</inkml:trace>
  <inkml:trace contextRef="#ctx0" brushRef="#br0" timeOffset="198663.3629">8364 6938 350,'0'0'41,"0"0"2,0 0-2,0 0-7,0 0-6,0 0-3,0 0 2,0 0-3,0 0-1,-6-41-2,3 39-2,0-3-2,-3-1-4,3 4-2,-6-1-4,-7-1-2,-2 4 0,-6 0 0,-3 4 0,-5 4 1,0 0-1,-4 0 0,0 3 1,1-1-1,-1 0 1,1-1-2,1-2 0,2 0 0,2-2 0,8-2 0,2-3 3,8 2-3,6-2 0,-6 0-1,6 0-1,0 0 0,1 0 1,5 0 0,-1 0 0,1 0-1,-2 0 1,1 0-2,-1 0 1,0-2-1,1 2 0,-1 0 0,1 0-1,-1-2 1,1 2-1,-1 0 1,1-1 0,-1 1 0,1 0 1,-1-2 0,1 2 0,-1 0 0,1 0-2,-1-2 1,1 2 0,0 0 0,-1 0 1,-3 0-3,0 4-1,-2 7 0,0 9-1,1 7 1,0 7 3,2 5-2,0 4 0,1 2 4,1 2-4,2 0 4,0 1-3,0-3-2,2 0 3,1-2-2,-1-2 3,1-2-3,0-3 1,-1-4 0,0-8-1,-2-5 1,2-5 0,-2-8 0,0 1 2,0-7-1,0 0-1,0 0 1,0 0 0,0 3 0,0-3 1,0 2-3,0 0 1,0-1 1,0 0-1,0 2 2,0-3-2,0 3-2,0-3 2,0 2 0,0 0 0,0-1 2,0 1 0,0-1 0,0 1 1,0-1 0,0 1-1,0-1 0,0 0 0,0 1-2,0-2 0,0 2 0,0-2 0,0 1 0,0-1 0,6 4 0,5-2-1,5 1 2,5 2-1,0-2 1,2 0 1,2-1-1,0-1 0,3 0-1,1-1 0,0 2 0,2-1 0,-2 2 0,-1 1 0,1 0 0,2 1 0,-2-1 1,1 1-1,0-2 1,2-1-1,-2 2 0,1-3 1,-4-1-1,-1 0 1,-7 0 0,-2 0-2,-2 0 2,-4-1-1,3-1 1,-2 0 0,0 1-1,-7 1 1,6 0-1,-5 0 0,-2 0 0,2 0 4,-3 0-4,2 0 0,0 0 1,-1 1-1,-4-1 1,0 0 3,0 0-1,2 0 1,-1 2-1,1-2 0,-1 0 1,0 0 0,-1 0 2,2 0-4,-2 0 1,1 0 1,-1 0 0,2 0-1,-2 0 1,0-5-4,0-3 2,0-6 0,0-6-1,0 2 2,-2-8-1,-2 3-3,1-3 2,-1 0-2,-1-5 2,0-1 2,0 0-3,1 0 0,0 2 0,-1 0-2,1 1 4,-1 0-4,0 5 4,2 6-2,0-1 0,0 9 1,2-1-1,-2 1 0,1 3 1,1-3 1,-1 3-6,1 2 5,1 0-5,-2-1 4,2 2 0,-1-3 0,1 3 1,0 4-2,-1-1 2,1-5-1,-2-1 0,2 1-1,0 2 1,-1-3 0,-2 3 0,2-2 1,-1-4 1,2 3-2,-1 1-2,-1-4 2,2 6-1,-1-3 1,1 2 1,0 5-1,-2 0 0,2 0-1,0-7 1,-1 0 0,1 0 0,0 3 1,0 4-1,-2-2 0,2-3 0,-1-1 0,1 1 0,-2-6 0,1 6 2,-1 1-2,1-7 0,0 7 0,-1-1 0,2 0 0,0 5 0,-1-1 0,1 1 0,0-2 0,-2 1 0,2 0-2,0-1 0,-1 1 2,1-1 0,0 0-1,0 2 3,-2-1-2,2-1 0,0 1 0,-2-1 1,2 1 1,0 1-1,-2-2 0,1 1 0,-4-2 0,1-2-2,1 2 0,-6-1 1,5 2-2,-9 1 2,-3-2-2,-1 3 0,-6 0 2,1 0-1,-1 0-1,-2 1 2,2 1-1,-1 1 2,0-2 0,0 0-1,1-1 0,0 0-1,1 0 1,0 0 0,1 0 0,-1-2 0,1-1-1,4 0-1,0 1 2,-2 2-1,0 0 0,-4 0 4,0 0-4,1 3 0,8 0 0,-2 0-1,0 0 1,3 0 1,-3 2-1,6-3 2,4-1-1,2 0-1,4-1 2,-2 0-1,2 0 0,-5 0 0,-1 0 0,-1 0-1,2 2 2,5-2-1,-1 0 0,1 0 0,-6 1 0,0 2-1,-4 0 1,2 2-3,0 1 1,-1 5-1,1 1 0,1 11 2,2 0 0,5 6 2,0 5-2,0 2 4,8 3-3,-1 1 3,3 0-4,-3-1 1,2-1-2,-1-1 0,-2 4 2,-1-2-1,-2-1 1,0-2-1,-3-2 1,0-4 0,0-3 0,0-7 0,0-2 2,0-5-3,0-2 2,0 2-2,0-7 0,0 4 1,0-3 1,0-4-1,0 4 0,0-7-1,0 0 1,0 0 1,0 1 0,0 1 1,0 0-2,0-2-1,0 3 1,0-1-3,0-2-3,0 0-5,0 0-10,1 0-15,0 0-27,1-12-52,2-8-118,2-12-70</inkml:trace>
  <inkml:trace contextRef="#ctx0" brushRef="#br0" timeOffset="199204.3938">7799 7004 554,'0'0'40,"0"0"2,0 0-2,0 0-4,0 0-9,0 0-4,0 0-3,0 0-2,0 0-4,0 0-1,-80 6-4,58-12 0,-3-2-2,-2-3-1,-4-2-1,-2-3-1,-3-4-3,-4 1 1,-3-1 0,-4-2-1,-4 4 2,-7-1-4,-2 3 1,-4-1 0,-5 2 1,-1 2-1,1 2 1,-3-1 0,1 5 0,1 0 1,0 2-1,0 0 0,-1 3-2,-2 2 2,0 0 1,-1 0 0,-1 0 5,6 7-6,-2 0 1,6 5-1,2 0-2,0 1 2,4 3 0,3-3 1,2-1-1,2 0-1,4 1-1,8-3 3,4 2-1,4-4 1,6 2 0,9-3-2,2-4 0,6 1 0,4-3 0,0 1 0,5-2-1,-1 0-2,1 0-3,0 0-3,-2 1-7,2-1-7,0 0-13,0 0-21,0 1-36,0-1-60,0 0-137</inkml:trace>
  <inkml:trace contextRef="#ctx0" brushRef="#br0" timeOffset="199827.4295">3895 6411 523,'0'0'41,"0"0"3,0 0-6,0 0-6,-86-48-9,66 48-7,-3 7-6,-9 7-2,3 8-1,0 7-1,2 7 5,1 10-6,4 7 5,3 4-4,3 4-3,8 3 0,3-2-4,5-3 3,2-5-3,12-8 4,4-5-2,5-9 2,4-4-1,3-9 0,2-4 0,0-6 0,0-4 0,-3-5 0,-3 0 1,-2-9-1,-5-1 1,-2-3 0,-3-3 1,-6 6 1,-1-5 0,-2-2 2,-4 5-1,1-8-1,-2-2 1,0 1-1,-2-8 0,-2 4-1,1 9 0,0 4-1,0 2 0,2 6-1,-1 0-2,2-1 1,0 5-1,0-2-2,0 2 1,0-1-1,0-1-1,0 1 1,0 1 0,0-1 1,6 1 0,6 0-1,2 8 1,5 6 0,-3 4-2,-5 4 1,1 0-2,-1 2 0,-2 0-2,0-2-3,1-1-6,-4-6-13,1-1-28,-3-6-38,-2-6-68,1 3-129</inkml:trace>
  <inkml:trace contextRef="#ctx0" brushRef="#br0" timeOffset="200143.4475">4111 6529 472,'0'0'8,"0"0"12,0 0 9,0 0 10,0 0-3,0 0-6,61 82-14,-48-52-2,-3-1-4,3 0-2,-3-4-3,1-4-3,-3-5 2,-4-7 0,-1-5 4,-3-4 6,0 0 4,0 0 1,0 0-2,0 3-1,0-3-2,-10-7 1,-1-6-2,-4-4-1,1-5-1,2-2-4,1-2-1,2-1 0,2-2-2,2 2-6,4 1 3,1 3-4,0 4 2,7 1 1,2 3-1,4 2 0,1 1-2,3 1-3,0 3-9,-3 0-13,0 4-22,1 1-37,-1 1-55,1 2-139</inkml:trace>
  <inkml:trace contextRef="#ctx0" brushRef="#br0" timeOffset="200330.4582">4212 6730 451,'0'0'38,"0"0"-5,0 0-9,0 0-9,0 0-8,0 0-10,0 0-17,79 19-45,-52-40-115,-2-2-67</inkml:trace>
  <inkml:trace contextRef="#ctx0" brushRef="#br0" timeOffset="200522.4692">4471 6019 535,'0'0'42,"0"0"-3,0 0-7,0 0-9,0 0-6,0 0-4,-66 77 0,60-40-4,2 1 2,4 8-3,0 5 0,7 3-5,5 1 0,5 0 2,3-3-4,0-7 4,5 0-5,-1-7-1,2-6-1,-1-6-11,-2-5-16,-1-6-30,-4-3-33,-4-5-96,-6-4-82</inkml:trace>
  <inkml:trace contextRef="#ctx0" brushRef="#br0" timeOffset="200796.4849">4585 6288 629,'0'0'31,"0"0"-1,0 0-7,0 0-5,38-80-7,-22 72-6,-3 3-1,4 3-1,2 2-2,1 0-2,3 7-3,-2 8-3,-7 2-4,-2 9 0,-4 2-1,-5 7 2,-3 2 4,0 0 3,-3-2-1,-1-5 5,-2-8 6,4-2-3,0-7 7,2-1-5,0 0 0,0-5-1,0 1 0,3-4-2,5-3 1,4-1-2,3-3-6,6-12 1,2-4-26,2-3-25,-3-4-35,1 0-69,-3 1-106</inkml:trace>
  <inkml:trace contextRef="#ctx0" brushRef="#br0" timeOffset="201576.5295">4996 5946 421,'0'0'70,"0"0"0,0 0-8,0 0-4,0 0-19,0 0-5,0 0-15,0 0-5,-30-77-1,17 67-5,4 5-3,5 3 0,-8-1-2,8 3-2,-2-2-2,2 2-1,4 0-1,-2-2 1,2 2 0,0 0 1,-1 0 0,1 0 1,0 5 1,4 2 1,2-2 3,-2-3-2,8 0-1,-7-2 0,6 0-6,0 0 5,-7 0 0,1-2 1,-5 2 0,0-2-1,0 2 1,1 0 0,1-1-1,-1 1 0,1-2 0,-1 2-2,1 0 1,-1 0-1,-1 0 0,2-2-1,-2 2 0,1 0 0,-1 0 1,0 0-1,2 0 1,-2 0-1,0 0 0,0 0 0,-3 9 6,-8 4-4,-1 4 5,3-6-4,0-1-1,3-2 0,3-5 1,-1 1-1,4-4 0,-1 0 2,1 0-1,0 0 1,-2 0 0,2 0 1,-1 2-1,1-2 0,-2 0-1,-1 0 0,-1-6 0,0-2 0,-1-2-4,1 0 3,-2 1-3,3 4 3,2 0 0,1 5 0,-1-2 0,1 2-3,-2 0-2,-2 0 2,-1 7 3,1 0-3,-1 8 7,5 2-5,0-5-1,0 5 1,5-5-2,-1-4 2,7 2 1,1-4-1,-3-3 1,7 0 0,4-3 1,0 0 0,8 0-1,-2 0 0,-3 0-1,0 0-1,-1 8 1,-6 2 0,-2 4-3,-5-4 0,-5 7-4,-4 3 0,-1 1 2,-9 8 3,-5-5 2,-1-4 1,4-8 1,-2-2 2,6-8 2,-4-2-2,-1 0 1,4 0-2,-4-9 0,3 0 0,4 2-2,-2-7 1,4 5 0,1-3-2,0 0 3,1 0-2,2-1-1,0 1 2,0 0 0,0 7-1,0 0 1,-1-2-1,-1 2-2,-1-4-2,-1-1-10,-3 3-21,-2-3-48,2 5-100,-3-8-116</inkml:trace>
  <inkml:trace contextRef="#ctx0" brushRef="#br0" timeOffset="201824.5437">5002 5501 607,'0'0'24,"0"0"5,0 0-2,91-2-6,-62 12-8,3 4-4,1 5-4,3 3-2,0 8-3,1 5 0,0 6-1,-4 6 1,-3 3 3,-2 3-4,-6 1 5,-5-1-4,-8-3-1,-6-3 2,-3-4-4,-6-3 0,-6-1-5,-4-1-17,-1-2-37,-2-7-79,-1-4-141</inkml:trace>
  <inkml:trace contextRef="#ctx0" brushRef="#br0" timeOffset="205103.7312">14470 7152 238,'0'0'51,"0"0"8,0 0-3,0 0-3,0 0-6,0 0-6,0 0-6,0 0-2,0 0-5,0 0-2,7-30-6,-7 28-1,2 2-1,-2-3-1,0-2-2,0-1-1,0 0-5,0 2-3,-3 1-1,0 0-2,0-1-1,-7 0-1,6 3 1,-8-2-1,-5-1 0,7 1 0,-9-1 0,-2-1 0,-2 2-1,-7-2 0,-2 2 0,-1-2 1,-2-1 0,-2 1 0,1 2 0,-2 0 1,2 2 0,2 0 0,3 1 0,3 0-2,8 0 2,2 0 1,6 0-2,6 0 3,2 0-2,4 0 1,-2-2 2,2 2 0,-1 0-1,-1-1 2,0 1-2,0 0 0,1-2-1,-1 2-1,1 0 1,-1 0 0,1 0 0,-1 0-1,1 0-1,-1 0 1,1 0-1,-1 0 1,1 0-1,0 0-1,-4 0 0,1 0 0,-3 10 0,1 5 0,3 5 0,0 8-2,2 2 5,1 4-4,0 2 5,0 2-4,0 1-1,0 0 2,0 1-3,0 1 3,0-1-1,0-1 2,0 0-2,0-5 1,0-4-1,0-1 0,0-9 1,0 0 0,0-2-1,0-5 2,0 4-4,0-6 2,0 0 2,1 0-2,-1-6 0,2 5 0,-2-3 0,0-1 1,0 0 1,0-6-2,0 0 0,0 0 0,0 0 0,0 3 2,0-1 0,0-1 0,0 0 0,0 0-1,0 1 0,0 0 0,0-1 0,0 1 0,0 0 0,0-2-2,1 3 1,-1-3 1,2 3-1,-1-2 1,3 2-2,1 0 2,3 2-2,-1-1-1,4-1 2,3 1 0,2-1 1,4 1 1,3-3 0,-1-1-1,6 0 0,2 0 0,2-5 0,4 1 0,0 0 0,0 0-1,2 2 0,-2-1 1,1 3-1,-2 0 0,-2 0 0,-2 0 0,-2 3 1,-3-1 0,-9-2 0,3 2-1,-8 0 1,2-2-1,1 1 0,-2-1 2,-2 0-2,-5 0 0,0 0 0,1 0 0,-1 0 1,0 0-1,0 0 1,-6 0-2,4 0 0,1 0 2,0 0-1,1 0 1,-6 0-1,0 0 1,0 0-1,1 0 0,1 2 0,-1-2 0,1 0 1,-1 0 0,0 0 2,1 0-2,-1 0 1,1 0 0,-1 0-1,2 0 0,1-5-1,-2 1 0,1 1-1,-2-2 1,1 1 0,-1-2 0,1 2 0,-2-2 0,1 2 1,-1-2-2,1-5 2,-1 5-1,2-8 0,-2-6 0,1 2 1,-1-8-2,0-1 3,0-2-4,0 1 3,-1-3-1,-2 0 0,0-1 1,-1-1-1,1-1-2,-3 1 3,3 2-1,0 3-1,0 8 3,2-1-2,0 9 0,-1-1 1,1-1-2,-1 2-1,1-1 3,-1 1-3,1-1 4,-1-1-2,1 3 1,1-1 0,-2 0-1,2 5 0,-1-6 0,1 6 1,0 0-1,-2-5 0,2 5-1,0 2 2,0 0-2,0 5 1,0-2 0,0 2-1,0-1 2,0 0 0,0-2-2,0 3 1,0-3 0,0 3 1,0-2 1,0 0-1,0 1-1,0-1 1,0 0 0,0 1 2,-2-6 0,0 4 0,1-2-3,-3-4 1,1 6-1,-3-4 1,1 0-1,2 4 0,-6-1 1,4 2-2,-5 0 1,0-2-1,-3 3 0,-5 1 1,-2 0-4,-4 0 4,1 0 0,-1 0-1,-2 0 2,0 0-1,-3 1-1,-1 1 1,1 0 0,0-2 0,0 0 1,3 1 0,2-1-2,6 0 1,0 0 0,6 0-1,-1 0 4,1 0-3,1 0 0,-1 0 0,7 0-3,-6 0 3,7 0 0,-3-1 2,-3-1-1,5 2-1,-1-2 2,-5 1-4,5-1 4,-4-1-1,-1 0-1,1 0 0,-1 0 0,1 0-1,0 0 1,1 1 0,0-1-2,4 2 2,1 0-1,4 1 1,-6 0 3,0 0-5,0 0 2,1 0 2,5 0-5,-2-2 3,-4 2 0,0 0-1,1 0 1,0 0-1,0 0 0,0 0 0,0 4-1,-4 7 1,4 1 0,-2 8 0,5 3 0,-1 1 1,1 2 0,1 3 1,-1-1-2,2 1 4,0 1-5,0-1 3,0-2-1,0 0-1,0-1 2,0-1-1,3 2-1,0 1 1,0-1-1,0 2 0,-1 0 2,1 0-2,-1-1 2,-1 0-1,1-2 0,-1-1 0,1-6 0,-1-2 0,2 3-1,-1-8 1,0 3 1,0-4-1,1 0 1,-2 1-1,2-3-1,1 2 0,-1-1 1,0 0 0,0-2 0,0 3 0,-2-6 1,2 4-2,-1-3 0,-1-2 4,1 7-2,-1-7 3,1 1-4,-1 0-1,-1-5 0,0 0 1,0 0 1,2 2 0,-2-1-2,2 0 1,0 2-1,-1-3 1,3 3 1,1 1-1,4-1 0,-1-1 1,4 1-1,2-3 1,-1 0-1,6 0-1,4 0 2,0 0-1,8 0 0,-1-5-2,2-2 3,1-1-4,2-1 4,1-1-2,0 2 2,-1 1-1,-1 3 0,-2-2 0,-3 2 0,0 3 0,-3-1 1,-7 2-1,0 0 0,-1 0-1,-6 0 1,7 0 0,-8 0 1,0 0-1,1 0 0,0 0 0,7 0-1,-3 0 1,7-2 0,-3 0 2,-1-3-2,0 0 0,-5 3 2,4-1-3,-8 0 2,3 3-1,-3-4-1,-6 3 1,2 1 0,-6 0 0,0 0 1,0-2 1,2 2-1,-1 0 1,2-2 0,-2 1 0,-1 0 0,0-7-2,0-4 0,0-4 0,0-8 0,-7 3 0,3-2 1,-2-5-1,0-1 0,0-4-2,-1-2 1,3-1 1,-1-2 0,1 1 3,0-1-3,-1 2 0,2 1-1,-1 2 1,1 0 2,1 6-4,-1 1 4,1 8-4,-1 1 1,3 5-1,-1-1 3,-1 1-1,-1 0 0,2 0 2,-1 8-2,1-6-1,-1 5 2,1 1-1,1-2 0,0 6 2,-2 0-3,2 0 1,0-2 0,-2 0-1,2 1 1,0-1-2,-1 0 2,1 1 0,0-1 0,-2 2 3,2-2-3,0-1 1,-1 3-2,1-2 1,0 1 0,-2 1 1,2-2-1,0 2-1,0-2 0,-1 2-2,1-1 2,0 1-1,0-1 0,0 1-3,-2-2-5,2 1-8,-4-7-7,-5-4-18,-2-3-41,-2-7-82,-3 4-149</inkml:trace>
  <inkml:trace contextRef="#ctx0" brushRef="#br0" timeOffset="205775.7697">14006 6888 505,'0'0'38,"0"0"6,0 0 2,0 0-6,0 0-7,0 0-6,0 0-4,0 0-3,0 0-1,-7 7-4,7-7-2,-2 0-3,2 2 1,-1-2-1,1 0-2,-1 0 0,-1 0-3,-2 0-1,-1-2-1,-2-5 1,1 1-1,-1-1 1,-2-4-2,2 4 1,-3-5-1,0 1 0,3 3-1,-5-4 2,2 1-2,0 1 0,-6-4-1,3 2-1,-1-1 1,-1 1 1,-1-2-1,0-1 2,-4-2-2,0 2 1,-1-4-1,-2 3 1,-1-1-1,-1 0 0,1 4-1,0-1 1,3 3 0,4 3-1,1 3 0,-2 0-1,1 3 0,-8 1 1,1 1-1,-2 0 3,1 3-2,2 2 0,-2 2 0,4-2 0,-1 0 1,8-1 1,-2 1 0,7-4-1,-1 1 0,-1 0-1,6-2 2,1 3-1,4-3 0,-2 0 0,2 0 0,-1 0 0,-1 0 0,1 0 1,-1 0-1,1 0 0,-1 0-1,1 0 1,0 0 0,-1 0-2,1 0 1,-1 0-2,0 0-1,0 2-3,2-2-4,-1 0-4,1 0-10,-2 0-18,2 0-39,0-9-76,7-5-141</inkml:trace>
  <inkml:trace contextRef="#ctx0" brushRef="#br0" timeOffset="206539.8134">12733 5803 495,'0'0'57,"0"0"-10,0 0-5,0 0-7,0 0-6,0 0-3,0 0-5,-40-77-3,37 75-7,1-1-2,-6 3-6,-3 0 0,-5 8-2,-7 9 0,3 5-1,2 9 1,2 2 4,3 6-2,3 0 3,3 0-4,4-3-1,3 0 0,0-4 0,6-6 2,5 1-2,4-5 2,3-2-5,3-4 1,-1 0 1,0-5 1,-5-2-1,2-6 2,-7 1-2,2-4 1,-1 0 1,-2 0 0,4-9 0,-4-1 0,0-3 0,-4-1 1,1-2 2,-5-2-1,2-8 3,-1 2-1,-1-3 0,1 3-1,2 2-1,-1 7-2,1 1-1,2 5-2,-3 4 0,0 2-1,2 3-1,6 0 1,4 6 0,3 8 1,-2 4 0,-5 3 0,-1 5 0,-2 1 1,-2-1-1,-1 2 2,-2-4-2,0-6 1,-1-8-3,0-3-1,-2-7-5,0 0-7,0 0-10,0 0-30,2 0-52,-2 0-118,0-3-73</inkml:trace>
  <inkml:trace contextRef="#ctx0" brushRef="#br0" timeOffset="206855.8315">13004 5811 333,'0'0'48,"0"0"0,0 0-6,0 0-2,0 0-5,71 87-3,-65-68-3,0 1-7,-2 0-4,-1-7-7,1 2 1,-1-5-3,-2-6 5,1 1 6,-2-5 4,0 0 3,0 0 1,0 3-10,0-3-2,0 0-2,0 0-4,-10-6 0,0-6-1,-2-7-3,1-2-1,2-1-5,2-5 3,2-2-4,0 3 4,5-1-1,0 4-2,0-1 0,10 6-1,0-1 0,5 2 0,2 4-1,4 1-1,1 0-3,0 3-5,2 1-11,-2 1-18,-5 0-39,-2 2-48,-8 0-137,-1 5-31</inkml:trace>
  <inkml:trace contextRef="#ctx0" brushRef="#br0" timeOffset="207037.8419">13073 5912 484,'0'0'30,"0"0"-5,0 0 0,0 0-3,0 0-4,0 0-5,0 0-6,0 0-4,0 0-11,91 16-16,-69-27-56,2 2-102,-6-3-78</inkml:trace>
  <inkml:trace contextRef="#ctx0" brushRef="#br0" timeOffset="207264.8549">13354 5392 541,'0'0'53,"0"0"-1,0 0-5,0 0-12,0 0-12,0 0-10,0 0-5,0 0-2,0 0 2,-42 29-1,32 0 0,4 7-3,2 6 1,4 7-1,0 2 0,3-1-2,6-4 0,3-3 3,1-5-6,5-5 5,-1-4-6,2-5-5,1-5-2,-1-6-10,-3-4-12,-2-7-22,4-2-40,-5-2-128,4-10-65</inkml:trace>
  <inkml:trace contextRef="#ctx0" brushRef="#br0" timeOffset="207559.8717">13483 5570 588,'0'0'39,"0"0"-3,0 0-6,0 0-8,0 0-4,0 0-9,0 0-4,0 0-2,0 0-3,81-54 1,-64 68 0,-3 3-2,-3 3-1,-5 2 0,-6 5-2,0 1 2,-6 3-1,-6 1 2,-2-3 0,1-2 4,2-9 0,1-4 4,6-7 0,1-4 1,2 2 0,1-5-4,0 0-1,0 0-2,0 0 0,3 0 1,7 0-1,8-4 0,5-2-1,-1-4-1,2-1-3,-1-2-6,-2 0-11,-2 1-25,-5 2-44,0 3-94,-6 0-101</inkml:trace>
  <inkml:trace contextRef="#ctx0" brushRef="#br0" timeOffset="207979.8958">13749 5203 617,'0'0'43,"0"0"-12,0 0-3,0 0-5,0 0-5,-32-82-3,26 72-3,-4 5-3,3-2-5,-5 6-2,-5 1-3,1 1-1,-7 9 2,3 2-1,2 3 1,4 3 6,4 2-6,4-5 5,4 4-5,2-2-1,0 0 0,6 4 2,4-4-2,6-2 2,2-3-1,2 1-2,0-4 1,0-1 0,-1 1-1,-6-6 0,-1 4 0,-5-2-1,-4-3 0,0 5-5,-3 3 3,-3 5-1,-9 5 3,-5-5 4,-3 0 1,-1-4 3,0-3 1,4-2 3,6-5-1,1-1 1,6 0-1,-5-6-3,3-2-2,5-4-2,1-6-3,3-2-1,10-5-4,4 1-8,2 0-19,-2 2-42,1 3-71,-7 6-151</inkml:trace>
  <inkml:trace contextRef="#ctx0" brushRef="#br0" timeOffset="208200.9084">13663 5071 542,'0'0'47,"0"0"-7,0 0-4,0 0-11,0 0-6,0 0-6,89-5-4,-63 17-4,1 5-2,2 4-2,1 4 0,-2 6 2,-1 3-4,-3 3 0,-6 3-13,-3 2-18,-7 3-22,-8-1-34,0-1-45,-10-1-127</inkml:trace>
  <inkml:trace contextRef="#ctx0" brushRef="#br0" timeOffset="208384.9189">14303 5542 572,'0'0'60,"0"0"-3,0 0-12,0 0-12,0 0-11,0 0-10,0 0-8,0 0-5,0 0-16,0 0-42,1 29-124,-8-21-125</inkml:trace>
  <inkml:trace contextRef="#ctx0" brushRef="#br0" timeOffset="216228.3675">22805 7081 254,'0'0'30,"0"0"0,0 0 5,0 0-2,0 0-3,0 0-3,0 0-4,0 0 2,0 0 5,0-12 5,0 12 2,0-2 1,0 2-8,0-1-3,0-1-6,0 0-3,-4-1-3,1-4-3,-3 0-2,1 1-3,-3 1-4,1 0-1,-2 3-1,0 0-1,-4 1 2,-3 1-1,4 0 2,-8 0 0,0 0-1,-3 0 3,-4 3-2,-2-2 1,2-1 1,-4 1-2,-1-1 0,-2 0-1,-3 2-1,0-1 1,-5 4 1,3 1-2,1 0 0,2 2-1,3-1-2,1 0 3,4 0 0,1-1 0,3-2 0,-1 1-1,2-2 1,1 0 0,-1 1 0,-2-4-1,2 0 3,6 3-3,-2-3 1,7 0 1,-2 0-1,3 0 1,-2 0 0,3 0 0,4-3 0,1 3 1,-1 0-1,-1 0-1,-4-4 1,0 3-3,0-1 2,1-1 0,6 1 1,-8 1 0,6-1 1,-4 0 0,1-2 0,4 3 1,-4-3 1,5 1 0,-1 0 1,2 3-1,3 0-2,-1-2 1,1 2-3,-2 0 0,2-2 1,-1 2-2,1 0-1,0 0-1,0 0 1,0 2 1,0 13 0,4 8 0,4 6 3,-2 3-4,-1 3 4,2 0-5,-2 4 2,-2 0 0,0 3-2,-2 0 3,-1 2-2,1-2 1,-1 1 0,2-2 0,1-3 0,0-1 1,0-1-2,0-4 2,2-6 0,0 0-1,-1-5 0,0-7 0,1 0 4,-2-4-5,1-2 1,0 1-1,-3-4 1,2-1 0,-3-4 3,0 0-2,0 0 0,2 3-1,-2-3 1,1 3 0,-1-3 0,0 2 0,2 0-1,-2-1 0,0 1 0,1-1 0,-1 0 1,0 2 0,0-3 0,2 2-1,-2 0 0,1-1 1,-1 1 0,2-2 0,-2 1 1,4 1-1,0 1-1,6-1 1,4 3 0,-6-3 0,11 1-1,0-1 0,3-2 1,6 0-1,1 0 1,2 0-1,1-2 0,-1-3 1,3 0 0,1 3-1,0-3 3,1 1-3,-1 0 0,0-1 0,-2 2-2,-1-1 2,-3 4-3,-2-3 3,-1 3 1,-3 0-1,-1 3 2,-6-1-2,1 3 2,1-3-2,3 1 0,5-1 0,2-2 0,-1 0 1,4 0-1,3-2 1,4-5-3,1-1 2,4 1-2,1 1 2,0 2 2,-3-1-2,0 3-2,-4 1 2,-5 1-1,-3 0 1,-9 0 3,-1 0-3,-7 0 0,0 0 0,2 1 0,-4-1 0,3 2 0,-9-2 2,6 0-2,-3 0 1,-1 0-3,4 0 3,-4 0-1,-1 0 1,1 0 0,-3-2-1,2 1 1,-1 0-1,1-2 1,-5 3 0,0 0-1,0 0 1,1 0-1,1 0 1,-1-3 1,0 3-1,1 0 0,-1-1 1,2 1 0,-2 0 0,1-1 0,1-4-1,0-2 0,0-1 0,0-1 0,-2 0 1,2-1 1,-3-3 0,0-4-2,0-1-1,0-5 1,0 0-1,-2 3 2,-2-4-1,0-1 0,-1 0 0,1-1 0,-2 1-1,2 0 1,1 1-1,0 2 1,2-2-1,1 2-1,0 5 0,0-1 2,0-2-1,0 7-2,0-6 3,0 6-2,0 1 2,0-2 1,0 2-2,0 0 1,0 0-1,-3 0 0,0 1 1,0-5-5,0 6 6,-4-5-4,4 5 2,0 0 0,-1 0-1,1 0 2,-2-2 2,3 2-2,-1-2-1,-1 4 0,1-1-2,1 4 1,1 0 2,-1-1 0,1 2-1,-1 0 0,2-1-3,0 5 4,-1-2-1,1 2 0,0-1 3,0-1-3,0 0 0,-2 1 0,2-1 0,0 2 1,0-2-2,0-1 1,-1 3 0,0-7 0,-1 2 1,1 0 0,-2-5-3,1 5 2,-2-6 0,-2 2 0,2 0 3,-2 0-3,0 2 0,0 0 0,-2 0-2,1 1 1,-2 2 2,-7-1-2,0 2 0,0-1 0,-3 3-1,-2 1 1,-2 0 1,-6 0 0,10 0 0,-1 0 0,0 0-2,6 0 3,-6 0-1,3 0 0,4 0 1,-6 0-2,-1 0 1,0 0-2,-8 0 1,1 1 0,0-1 0,-2 2 0,-2 0 1,-4-1 0,-1 1 1,0-2-1,-2 0 0,-2 0 0,1 0-1,-2-2-1,2-1 1,-3 1 0,3 2 0,0 0 1,2 2-2,1 4 1,4 1 0,3 0 0,3 0 1,5 0-2,6-2 0,0 0 0,1 1 1,5-2 0,-5 1-1,6 0 2,0-3 0,0 0-1,3 0 2,-5-1-2,5 1-1,1-1 2,-1 1 0,5-2 1,-1 0 3,1 0-4,-2 0 1,1 0-1,-2 0-1,2 0 1,0 0 3,-1 0-2,1 0-1,-1 0 1,1 0-4,-1 0 3,1 0 1,-1 0 0,1 0 1,-1 0-2,1 0 3,-1 0-2,1 0-1,-1 0 1,1 0-4,0 0 2,-1 0 2,1 0-2,-2 0 2,2 0-1,-1 0-1,2 0 1,-1 0-1,1 0 1,-2 0 0,2 0 0,-1 0-1,1 0 0,-2 0 0,2 0 1,-1 0 0,1 0 1,-2 0-1,2 0-1,-1 0 0,-1 0 1,1 0 0,0 0 1,-1 0-1,1 0 0,-1 0 0,1 0 0,-1 0 0,1 0 0,-1 0-1,-5 0 1,2 0-1,-6 3-1,-4 3 1,-2 1-1,-4 4-2,-2 0 2,-2 1 1,0 0 0,-2-2 5,0 2-5,-1-2 1,2-1 0,6-4-1,4 0 1,3-3 3,7-2-2,2 2 0,4-2-1,-2 0-3,2 0 3,-1 0 1,-1 1-1,1-1 2,0 0-2,-1 0-1,1 0 0,-1 0 1,1 0 0,-1 0 1,1 0-1,1 0 0,-2 0-1,2 0 0,-2 0 0,2 0-2,0 0 2,0 7 0,0 6 3,10 7-3,1 7 4,5 2-4,0 3 0,4 2 2,-1 2-2,0 1 4,0 3-4,-3-3 1,-2 2-2,-2-3 0,-2-1 1,0-3 2,-1-2-1,-2-2 1,0-3-2,-1 0 0,0-4 1,-2-2 1,-1-3-1,1-3 3,-1-3-4,-1 0 1,2 1 0,-4-7-1,1 0 2,-1-4-1,0 0 0,0 0 0,0 3 0,2-2 2,-2 0-1,0 1 0,1-1 1,-1 1-2,0 0 1,0-1-2,0 0 1,2-1 1,-2 3-1,0-3 1,0 0-1,0 0 0,0 0 0,0 0 1,0 3-1,0-3-2,0 0 1,0 1 1,0-1 0,0 0 0,0 0-1,0 1-3,0-1-3,0 0-2,0 2-3,0-2-6,0 0-6,0 0-21,0 0-56,1 0-108,-1-3-107</inkml:trace>
  <inkml:trace contextRef="#ctx0" brushRef="#br0" timeOffset="232776.314">1876 1934 550,'0'0'23,"0"0"-6,0 0-3,0 0-7,0 0 9,0 0 10,0 0-25,0 0-4,0 0-1,0 0 2,-16-40 18,19 56 0,7 5 1,2 4-21,2-5 3,1 2-3,2-3 0,-2 0-3,-1-1-13,-5-4-26,-1-1-51,-2-3-143,-3-6-31</inkml:trace>
  <inkml:trace contextRef="#ctx0" brushRef="#br0" timeOffset="232965.3248">2066 1904 459,'0'0'28,"0"0"2,0 0 0,0 0-16,0 0 4,0 0-18,0 0 12,0 0 9,0 0-16,0 0 13,0-10-5,0 10-12,0 0 10,0 2-19,1 14-9,2 2-42,1 8-128,-2-9-82</inkml:trace>
  <inkml:trace contextRef="#ctx0" brushRef="#br0" timeOffset="233649.364">12095 1777 433,'0'0'7,"0"0"-6,0 0-1,0 0-1,0 0 3,0 0-1,0 0 14,-4 78-3,4-53 0,4-3-2,1-7-12,0 0-1,-2-5-4,-2-6-4,2 2-15,-3-6-20,0 0-30,0 0-32,0 2-25</inkml:trace>
  <inkml:trace contextRef="#ctx0" brushRef="#br0" timeOffset="233846.3752">12147 1869 244,'0'0'61,"0"0"-7,0 0-21,0 0-11,0 0-13,0 0-3,0 0-3,0 0 13,0 0-2,47 23 1,-42-13-3,1 5-14,1 0-6,1 2-34,1 5-184</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1:54:47.523"/>
    </inkml:context>
    <inkml:brush xml:id="br0">
      <inkml:brushProperty name="width" value="0.05292" units="cm"/>
      <inkml:brushProperty name="height" value="0.05292" units="cm"/>
      <inkml:brushProperty name="color" value="#FF0000"/>
    </inkml:brush>
  </inkml:definitions>
  <inkml:trace contextRef="#ctx0" brushRef="#br0">27528 2348 69,'0'0'17,"0"0"-3,0 0 2,0 0-2,0 0 1,0 0 0,0 0 2,0 0 1,0 0 1,9 3 0,-9-1 2,1-2 2,-1 2 6,2-2 1,-2 1 2,1-1-4,-1 2-3,2-2-8,-2 0-2,0 2-3,1-2-5,-1 0 0,0 0-3,2 0 1,-2 0-2,0 0 1,1 3 4,-1-3 3,0 0-1,3 0 1,-2-5 1,-1-2 0,2-6 2,-1-6-1,1 7-2,-2-8-2,0 0-2,0 0-1,0-6-1,0 3-1,0 9 1,-5-6-1,0 4 2,0-2 1,1 1 0,-3 2 0,-1 3-1,-3 0-2,-2-2 0,-3 3 0,0 3 0,-1 1 1,-2 4-1,-3-1-1,7 3 1,-5-1 2,0 2-2,-1 0 1,-8 0-3,4 5-2,-1 2 1,0 3-1,2 1 1,1 3-1,3 1 1,2 2-1,2 3 0,0 2-1,3 0 1,0 5 0,4-1 1,0 1 1,1 0 0,2 1-2,2 1 1,1 0-1,1-1 2,2 1-2,0-2 2,0 0 8,0-2-7,5 1 8,-1-2-5,2-1-5,2-1 3,0 0-4,2-3 2,1 0 0,3-2-1,0 0 0,3 0 0,2-1-2,-1-3 2,2-1-1,-3-2 1,2 0-2,-2-1 2,-5-1-2,0-3 1,-3-2 0,-1 1 0,1 0 2,-5-2-2,4 0 1,-3 0-1,-1 0 0,5 2 0,-5-2 0,6 0 0,-1 0 0,-5-1 1,5-1-1,-2 0 0,3 0-1,2 0 1,-2 0 1,0 0-1,-5-1 2,-1 1-2,-4 0 0,0-1 0,0 1 0,1 0 0,1-1 1,0 1 0,0-2-1,-1 2 0,1 0-1,-1 0 1,1 0 1,-1 0-1,1 0 1,-1-2-1,-1 2 0,2 0 0,-2 0 0,1 0 0,-1 0-1,0 0 1,1 0-1,-1 0 1,0 0 0,2 0-1,-2 0-1,0 0 0,1 0 0,-1 0-1,0 0-2,2 0-10,-2-1-16,0 1-28,0-5-37,0 1-64,-3-7-112</inkml:trace>
  <inkml:trace contextRef="#ctx0" brushRef="#br0" timeOffset="1337.0765">27755 2583 320,'0'0'30,"0"0"4,0 0-6,0 0 7,0 0-12,0 0 7,0 0-7,0 0-5,0 0-6,-39-73-4,28 73 5,-7 15-5,-3 6 10,2 4-1,0 6-3,3-1 1,3-2-5,3 1-2,4-2-4,5-3 0,1-3-2,0-1 0,5-3 0,0-5 0,4-3-1,2-1-1,-4-3 1,7 2-1,-5-4 1,3-1 0,5-2 0,-1 0 0,3-2 0,-3-6 0,-2-3 0,-2-2 0,-2-4 0,-1-1-1,-2-4 2,-1-1-2,-3-3 0,1-1 0,-2 1 1,2 0-2,-3 7 1,1 1 0,-1 8 0,-1 3 1,2 3-2,-2 4-2,2-1 1,3-1 3,5 2-1,4 2 4,1 8-4,2 7 0,-1 1-3,-1 2 2,-4 0 0,4-1 0,-4 3 0,0-5 0,-2-5 0,-1 0 2,-4-5-1,-2-4 2,0 0-1,-2-3 1,0 0 1,0 0 1,2 0 2,-2 0 1,0 0-1,1 0 0,-1 0-1,0 0-2,0-8-1,0-9-1,0 0-1,-1 0-1,1-3 1,0 4-1,1-3 1,5 4-1,0 1 1,-2 7-4,1-2 2,-3 6 1,-2 3 1,5 0 3,5 0-2,1 1 0,1 5-1,-1 2 1,-2 2-1,-1 2 1,0 1-2,-1-1 1,-1 2-1,-1-7 1,2 6 0,-2-6 1,-3-5-1,1 1 0,-3-3 0,0 0 0,0 0 2,1 2-1,1-2 0,2 0 0,3-2 0,2-6 0,4-8 0,0-1-1,1-3 0,2-2-4,2 1 3,-1 2-4,0 2 4,2 0-1,-4 4-7,0-1 7,-1 2-8,0-3 9,-2 3 1,-2-4 2,0-2-3,-4-3-1,-2-5 2,-3-6-3,-1-5 5,0-5 0,0-3 0,-7-3-1,-3 4 3,-2 4-3,2 6 2,-1 7 0,2 10 1,5 7-1,-1 3 0,2 4-2,0-1-1,2 1-1,1 3-1,-2 0-1,0 12 1,1 12 3,1 13 0,0 8 5,3 6-3,5 8 3,-2 1-1,0 3 1,-1 0 7,1 1-1,-2 0 2,-2 0-3,-2 3-3,0 5 2,0 2-2,-6 4 3,-1-4-6,0-2 0,1-9 2,1-5-6,1-7 6,2-6-5,2-9 0,0-12 0,0-4-1,0-10 0,0-5 0,0 1 0,0-6 1,0 0-1,0 0 1,0 1 0,0-1 0,0 2 0,0-2 0,0 0 0,0 1-1,0-1 0,-2 0-1,-4 0 0,-4-1 1,0-2-1,-6-5 1,4-1-2,-1-1 1,0-4 0,0 1 0,2-1-1,-1-1 0,1 1-2,0 1 0,0 1-1,2 2-2,1-1-3,0 3-11,-2 0-5,-1-8-31,3 6-43,-1-11-115,6-1-100</inkml:trace>
  <inkml:trace contextRef="#ctx0" brushRef="#br0" timeOffset="1545.0884">28088 2764 705,'0'0'12,"0"0"-3,0 0-2,0 0 0,0 0-5,0 0 1,0 0-3,0 0 1,0 0-2,102-41-3,-70 34-5,1-3-8,-2 1-21,-2 1-27,-10 3-30,-2-2-48,-7 5-41</inkml:trace>
  <inkml:trace contextRef="#ctx0" brushRef="#br0" timeOffset="2424.1387">28416 2584 286,'0'0'51,"0"0"6,0 0 14,0 0-4,0 0-4,0 0-18,0 0-11,2 100-10,-5-75-4,1-1-6,2-2-1,0 1-6,3-3-2,1-6-1,5-4 0,1-1-1,-3-5 0,8 0-1,-2-4-2,1 0 1,7-7-1,-4-5 1,-1-3 0,0-3 0,0-2 0,-1-2 0,0-2-1,-1-3 1,1 1 0,-2-2 0,-2 2-4,0 2 4,-3 5-5,-5 11-5,0 4 8,-3 4 1,0-3-1,0 3 10,1 0-9,1 0 0,-1 0 6,1 5-3,-1 7 4,1 5-4,-1-4-1,1 5 0,-1 1 3,1-8-2,1 6 0,2-3-1,-2-4-2,1 4 1,1-6 2,-1-1-3,1 3 3,-3-7-3,5 5 0,-4-5 1,0 0 0,0-1 0,-3-2 2,0 0 0,0 0 2,6 0 0,4 0 0,2-7-2,1-3 1,-2-2 0,-2-4-1,-2 0 0,1-1-2,1-3 0,2 0-1,-1 2 0,1 2-4,-2 3 3,0 4-3,-2 4 3,-4 1 0,1 3 1,2 1 1,4 0-1,4 5 2,3 3-2,-6 0 1,-1-1-1,0 2 1,-3-1-2,3 1 2,-4-4-1,-3-2-2,6 1 2,-6-1 0,0 0 0,1 0 0,-4-3-1,0 0 1,0 0 0,1 2 0,1-2 1,-1 2 0,1-2 0,-1 1 0,-1-1-1,2 0 0,-2 2 1,1-2 1,1 0-2,2 0 0,0-3 1,3-6-2,2-4 1,-2 1 0,6-5 1,-5 7-5,-1-3 5,0 1-4,0 4-7,2-4 9,-5 7-9,-1 1 9,3-1 1,0 2 0,-4-1-3,6-1 2,-4 2 1,5-1-1,-1-1 3,1 2-3,-1 1 1,-4 0 1,6 1-2,-4 1 0,4 0 8,4 3-9,-4 6 2,4 4 0,-3 1-1,-4 3 4,-2-3 3,-4 2-4,-1 1-3,0-5 0,0 6 1,-3-3-1,0-4 0,-3 2-1,3-5 0,0-6-1,2 3-4,1-5-5,0 0-6,0 0-7,0 0-8,-5 0-19,-1 0-23,1 0-36,2-12-63,3 0-79</inkml:trace>
  <inkml:trace contextRef="#ctx0" brushRef="#br0" timeOffset="2580.1476">29370 2452 346,'0'0'45,"0"0"-4,0 0 2,0 0-13,0 0-9,0 0-11,0 0-7,0 0-5,0 0-4,0 0 0,25 29-29,-25-19-36,0 0-94,-7-3-75</inkml:trace>
  <inkml:trace contextRef="#ctx0" brushRef="#br0" timeOffset="3044.1742">29565 2442 451,'0'0'67,"0"0"-9,-18 92-9,7-59-17,1-2-16,2-4-7,3-6-6,3-4-2,2-5-3,0-7-1,0 2 0,1-5-2,9 1-1,2-3-6,-1-5-2,5-7 0,-4-3 2,-1-4 7,-1 3 4,-2-3-2,-3 1 6,2 4-4,-4 6 9,0 1-1,-1 2 1,-1 0-2,1 0-4,-2 5 1,1 0 1,2 7 5,0 6-4,3 4 1,2 0-7,1-4 0,3-4-2,-1-1 0,4-7-1,5-1 1,0 0-1,8-6 3,-5-3 1,-5-2 1,-4 4 3,-6-2-6,-1 5 8,-4 0-1,0 1 3,-3 3 1,0-2-3,0 2 4,3 0-3,3 7 5,1 3-6,6 2-3,2-1-2,3-4-3,4 1-2,-2-3-10,-2-1-27,-8-2-50,-4-1-188,-6-1-7</inkml:trace>
  <inkml:trace contextRef="#ctx0" brushRef="#br0" timeOffset="3784.2165">27641 3492 620,'0'0'9,"0"0"9,-26 90 7,6-35 1,-6 8-1,-5 8-6,1 4-6,0 3 0,1-3-4,3-6-3,5 0 1,3-11-4,5-5 0,0-9 0,5-8 2,3-14 1,2-8 1,3-8 1,0-6-1,0 0 1,0 0-1,0 1-1,0 1 0,0-1 0,0 0-2,-2-1-1,2 0-2,0 0-1,-1-2-2,1-15-2,-2-9-4,2-8-7,0-5-8,0-2-15,0-1-17,2-2-23,2-1-24,-1 1-24,1-4-4,-1 3 27,-1 2 37,1 2 53,-3 7 40,0 2 24,0 12 16,0 1 8,0 7 2,0 0 2,-3 0-2,1 6-12,2-6-10,0 6-14,0-6-13,0-4-9,6 5-5,6-3-4,4 3-1,8 5 0,8 3-3,7 3 0,9 5-2,4 8-3,0 7 3,1 6-3,-2 6 1,-8 2-1,-5 6-3,-9 4 4,-9 1-3,-11 3 2,-9 1-1,-5 0-2,-15 1 3,-14 3-1,-10-2 3,-9-1-1,-8 1 1,-4-4 0,-2-1 2,1-8 2,3 1-1,7-6 4,4-2-5,10-5 1,6-6-2,14-7-4,8-6 0,10-4 0,4-3-3,-2 0 0,2 0-1,0 0-2,0 0-2,0 0-5,6-8-8,8-7-16,7-4-37,0-1-65,5 2-164</inkml:trace>
  <inkml:trace contextRef="#ctx0" brushRef="#br0" timeOffset="3976.2275">28091 4051 733,'0'0'9,"0"0"5,0 0 0,8 81 1,-15-57-4,-1 0-4,-4 2-5,1-4 1,0 0-4,2-5-1,4-4-2,-1-4-11,3-5-27,2 2-41,1-6-78,0 0-141</inkml:trace>
  <inkml:trace contextRef="#ctx0" brushRef="#br0" timeOffset="4085.2337">28018 4013 601,'0'0'-73,"0"0"-99,0 0-93</inkml:trace>
  <inkml:trace contextRef="#ctx0" brushRef="#br0" timeOffset="4464.2554">28418 3863 634,'0'0'-3,"0"0"-4,0 0 8,25-104-2,-16 70 4,0-4-3,-6-1 0,-3-3 0,0 4 0,-7 4 1,-2 6 3,2 10 3,-4 7 3,-3 8 1,1 3 2,-7 10 1,3 11 3,0 11 5,3 8-3,2 9-1,4 7-1,-1 4-2,6 1-5,2 0 0,1 1-5,0 1-3,4-3 1,6 1-5,-1-2 4,1-4-2,0-4 2,-3-1 1,-1-4 0,-1 0 0,-5 0 2,0 0 6,-3 3-4,-5-1 5,0 0-3,-4-4-5,2-2 0,-2-7-1,1-1-1,1-10-2,2-7-2,-1-5-2,4-4-12,-4-8-35,-5-4-97,-1-17-172,-2-12-14</inkml:trace>
  <inkml:trace contextRef="#ctx0" brushRef="#br0" timeOffset="4636.2652">28215 4221 775,'0'0'-2,"0"0"-1,0 0 1,0 0-5,83-55-5,-53 35-17,2-2-37,1 1-48,-3-3-152,1 4-8</inkml:trace>
  <inkml:trace contextRef="#ctx0" brushRef="#br0" timeOffset="5088.2911">28717 3742 660,'0'0'27,"0"0"-2,0 0-4,0 0-7,0 0-7,0 0-2,-31-87-4,28 70 1,0 7 2,2 3 1,1 2 2,0 5 0,-1-2 1,1 2-3,-3 0 0,-3 10 2,0 14 3,-1 16 3,-2 14 2,2 7-5,1 5-1,5-1-7,1 0 0,0-4-1,10-1-1,2-5 1,2-2-3,3-6 3,2-1-1,-3-5 2,1 0 0,-2-2 1,-2 2 5,-6 0-3,-1 2 4,-5-1-3,-1 1-3,0-4 1,-4-2-1,-2-7-1,2-8-1,1-10 0,-3-4-1,5-3 1,-1-1 1,1 1-2,1-5 0,-6 0-4,-6 0 0,-3-5 0,0-2-1,-1 1 0,0 2 2,5-1-1,-7 0 0,7 3-1,-1-3 3,-5-2-3,8 3-5,-5-5-6,2-5-16,5-1-29,-3-8-65,4-1-178,2-3-9</inkml:trace>
  <inkml:trace contextRef="#ctx0" brushRef="#br0" timeOffset="5285.3023">28549 4204 774,'0'0'-2,"0"0"0,0 0 2,0 0-1,97-38-3,-61 26-6,3-3-15,3 0-28,-3-2-34,0 2-46,-6-3-51,1 3-52</inkml:trace>
  <inkml:trace contextRef="#ctx0" brushRef="#br0" timeOffset="6215.3555">29013 3984 483,'0'0'58,"0"0"-11,0 0-8,0 0-8,0 0-1,0 0-2,0 0-3,0 0-4,0 0-6,-3 91-6,2-63-3,-1-2-4,2-2 0,0-3-1,5-7 1,0-1-2,1-5 1,0-2-1,2 0 1,-5-3 0,6 0 0,-4-2 1,5-1-1,4-1 1,-2-10-1,5-4 0,-1-1 1,0-3-2,-1-5 0,0-4 0,1-1 0,1 0 2,2-2-1,-1 2 2,0 5-2,0 2 1,-5 10 0,-6 5 0,-3 4-1,-4 3 0,0 0 0,0 0 1,3 2 2,0 10 0,-1 6 0,-1 4-1,2-5-2,-3 3-1,0-2 0,0-6 0,1 7 1,1-9-2,1 0 1,1 0-1,0-3 0,1 0 1,-2-5 0,0 1 0,-3-3 1,0 0-1,5 0 1,1 0-1,3 0 1,1-10 0,0-2 0,0-5 0,-1 1 0,1-1 1,-1 2-1,1-1 0,3 3-2,-2 1 0,4 2 1,-1-2 1,3 2-1,4 1 0,2-1 0,4-3 0,2 1 0,0-1 0,0 0 0,-2 0 0,-2 1 1,-5-1-5,-1 2 5,-6 5-4,-4 2 3,-5 3 0,0 1 0,4 1 4,1 13-5,-1 6 7,-7 5-8,-1 6 4,-6 6-2,-6-2 0,-1 3 0,-3-2 0,1-4 0,2-1 0,3-7 0,3-7 0,4-7 0,0-5-2,3-5 2,0 0 0,0 0 0,0 2 0,0-1 0,0 1 0,-1-2 0,1 1-1,0-1-1,0 0 1,0-11-3,1-1 0,8-4-3,1 0-4,0 3-5,5-1-11,-1-1-7,5-2-5,-1 1-3,3-2 3,2-2 7,3 0 13,3 1 6,1 4 15,1-2 6,-1 8 5,-3 1 6,-2 5 3,-5 3 3,-1 5 3,-4 10 1,-1 6-2,-4 4-4,-2 3-6,-2 2-2,-1 0-7,-2-1-3,-2-3-2,1-9-3,-2-7-3,1-3-3,-1-7-11,0 0-13,0 0-28,0 0-21,2 0-22,-2 0-10,0-15 8,0-6 20,0-11 26,0 1 25,0-2 26,0-4 15,0-3 21,0-3 16,3 2 23,2-4 6,4 6-8,0 5-6,-1 4-18,0 11-8,0 5-6,-2 6-5,-3 5-6,0 0-4,-3 3-7,0-1-5,6 1-12,6 1-29,0 4-69,4 5-162</inkml:trace>
  <inkml:trace contextRef="#ctx0" brushRef="#br0" timeOffset="6720.3844">30459 3864 685,'0'0'27,"0"0"-1,0 0-2,-48 91-5,41-79-5,3 3-6,2-4-3,2 0-2,2 2-1,3-3-2,0-3 1,0 0 0,0-6-1,-1 0 1,1 1 1,-1-2-1,0 0 0,2-8 0,1-4-1,-2 3 2,1-8-3,-1 2 2,1-2 1,1-2-2,3 4 1,2 0 0,-4 9-1,4-2 0,-2 3 1,0 3-1,1 1 0,-2 1 2,3 6-2,-6 1 1,2 8-1,-5-1-1,-3 1 0,0 3 0,0-2 0,0-4-1,-1-1 0,1-7 0,0-4 2,0 0 2,0 0 1,0 2-1,-2-1 1,1-1-1,-2 0 0,3 0-1,-1-1-1,1-13 2,0-4-4,8-3 3,3 3-2,-1 7-1,1 2 1,-4 5 0,-2 4-1,4 0 1,0 0 1,5 9-1,4 3 2,-3-1-1,2-1-1,1-2 0,-4-4 1,2 0-2,-5-4-3,0 0-6,1 0-12,-7 0-18,-4-8-30,-1-3-49,-12-3-86,-9-4-78</inkml:trace>
  <inkml:trace contextRef="#ctx0" brushRef="#br0" timeOffset="7080.405">29873 3283 646,'0'0'24,"0"0"-5,0 0 4,-49 77-5,46-58-4,3-2-4,3 0-5,10 0-3,6-2 1,1-8-2,6-5-2,3-2 0,0-7-3,0-6-3,-3-5 1,-3-2 1,-5 0-1,-3-1 3,-6 4 0,-5-1 3,-4 1 0,0 0 3,-7-1 0,0 6 1,-7 6 1,-1 4 0,-5 2 0,-5 8 0,2 6-5,3 7 0,1 1-5,7 4-5,8 2-22,4 1-79,3 0-177,6-2-16</inkml:trace>
  <inkml:trace contextRef="#ctx0" brushRef="#br0" timeOffset="7707.4409">27744 4694 646,'0'0'21,"0"0"0,0 0 2,0 0-5,0 0-4,0 0-5,0 0-2,0 0-2,0 0-1,0 0-1,39-26 1,-12 24 0,5 0 0,6 0 2,3 1-3,4-1 3,3 2-1,1-2-1,2 0 0,1 1-1,0-3-2,-3 3 0,3 1 0,0 0 0,-1-2 0,4 2 0,3-2 1,5-1 1,8-2 2,11-2 1,10-5 2,10 0 1,8-1 0,9-3-1,5 3 1,5-1-4,2 0-1,-1 2-4,-4-3 1,-6 5-4,-7 3 3,-13-2-2,-9 6 0,-10-2 0,-10 3-2,-8-1 3,-7 1 1,-4 1 2,-4 0 0,-3-2-1,-4 1-2,-2-1 1,1-1 0,-4 1 1,-3 2 0,-1 0-1,-10-2 1,-3 3-1,-6-3 1,-7 3-2,-1 0 0,-5 0 1,0 0-1,0-1-1,2 1 0,-1 0-4,-1-1-3,2 1-7,-2 0-10,0-2-18,0 2-30,0 0-44,0-2-97,0-5-75</inkml:trace>
  <inkml:trace contextRef="#ctx0" brushRef="#br0" timeOffset="7856.4494">31070 4345 733,'0'0'12,"0"0"-4,0 0 1,0 0-1,0 0-5,0 0-14,0 0-47,0 0-141,0 0-114</inkml:trace>
  <inkml:trace contextRef="#ctx0" brushRef="#br0" timeOffset="10016.573">27384 4811 466,'0'0'25,"0"0"-3,0 0-3,0 0-4,0 0-1,0 0-3,0 0-3,0 0 1,0 0-1,0 0 1,-62 87-1,59-53-2,3 5-1,0 3-2,0 4 2,1 1 1,2 1-3,-3 2 4,0-1-2,-1-2 1,-8-1 3,-3-2-2,-1-5 1,-1-4-3,2-7 1,2-2-2,3-9 1,0-2 0,4-6-1,1-4 0,2 0 1,0 0-1,0 0 1,0 5-1,0 0 1,3-3 1,2 1-1,2-2 0,0 0 1,0-1-1,2-1 1,2-1-1,-2 0-1,1-1 1,2 1 1,0-3-1,6 0-1,0 3-1,5-3-1,0 1 0,0 2-1,2 0 0,2 2 0,2 0 0,3 2-1,1-2-2,1 0 2,0 2 0,-1-2 0,0-3 0,-2 1 1,-1-3-1,-2 0 2,-3 0-1,-7 0 0,1 0 2,-8 0-3,-5 0 1,3 0-1,-9 0 0,0 0 1,0 0 0,1 0 2,1 0-1,-1 0 0,1 0 0,-1-1-1,-1-1 0,0-5-1,-4-5 0,-9-5-1,-6-5 1,-4 1 0,-5-1-1,-1-3 0,-1 1-1,-2 0 2,2 0 0,2 2 0,3 5 0,8 7-1,2 2 1,6 4-1,4 2 1,1 1 1,4 1 0,-1-2-2,1 2 1,-2 0 1,1 0-2,-2-1 1,3 1 1,-1 0-3,1 0 2,0 0 0,5 1-1,7 5 1,8 2 0,1 1 0,4 0 0,1 2 0,2-1 0,1 3 0,-3 1 0,0-2 0,-4 3 0,-2-3 0,-2 0-2,-6-5 4,-2-1-2,-1-1 0,-6-3 0,1 0 0,-4-2 0,0 0 0,0 0 1,2 0 0,-1 2 0,0-2-1,1 1 0,-1-1 0,1 2 1,-2-2-3,0 8 2,0 4 0,-3 6-1,-6 6 2,-5 3-2,-2 0 2,-3 4-2,-2 1 2,0 1 2,-2 1-3,0 0 3,1-5-3,3 0 0,-1-4 1,6-4-1,-2-1 1,7-8 1,0 0-1,4-7 0,2-1 0,0 1 0,3-5 1,-1 0-1,1 0 1,-2 1-1,1 1 1,-1-2-1,1 2 0,1-2 0,-2 3-1,2-3 0,-1 0-1,-1 0-1,2 0-1,-1 2-8,1-2-12,-6 0-38,-4-9-58,0-8-186,0-7-8</inkml:trace>
  <inkml:trace contextRef="#ctx0" brushRef="#br0" timeOffset="12376.7079">28586 5286 436,'0'0'53,"0"0"-2,0 0-10,0 0-8,0 0-9,0 0-7,0 0 1,0 0-2,0 0 0,45-90-3,-45 80-1,0-2-5,-4-4-1,-6 6-3,-7 0-1,-2 3-3,-6 5-1,-2 2 1,-5 9-1,-4 3 4,-2 8-2,1 4 2,2 0-4,3 1 1,6-2-1,6 0 1,8-8 1,6-4-3,5-1 2,1 1-1,3 2 1,7 6 1,6-4 1,4 0-1,6 4 0,5 2-1,1 3 0,-2 5-1,0 5-2,-5 0-3,-5 3-2,-7-2-4,-7-3 3,-5 0 3,-1-6 2,-1-6 4,-5-6 3,-1-3 3,1-4 4,-3-2 2,1-1 5,-4-2-2,-8-2 0,-2 0 0,-8-3-4,1-7 0,0 0 3,0-2-5,1-1 0,4 1-1,4 0 0,7 4-1,4 3 0,3-2 0,3 5-4,1-1 1,0-1-3,2 4 0,0-5-2,0 2-2,3-4-7,1 0-6,5 2-12,0 2-19,2 1-31,6 0-61,1 2-149</inkml:trace>
  <inkml:trace contextRef="#ctx0" brushRef="#br0" timeOffset="12957.7412">28795 5243 536,'0'0'5,"0"0"6,3 98 2,-5-51 3,-5 4 0,1 2 1,0-3 5,2-3 2,1-5 5,2-7 0,1-9-1,0-7-4,0-6-1,0-8-5,0 2-3,0-7 0,0 0-4,0 0 1,0 0-1,0 2-3,0 1 0,0-3-2,0 0-1,0 0 0,0 2-1,0-2 0,0 0 0,0 0-1,0-2 0,0-13-2,4-4 0,5-8-1,1-2-1,6-1 1,-2-2 0,5 0 2,0 0-1,-3 6 0,-3 11-2,-6 3-3,2 11-1,2 4 1,4 15 1,3 13 0,-2 10 2,-1 7-2,-5 8 1,0 2 0,-1-2 1,-4-6 4,3-4-4,-2-11 3,-2-13-2,0-8-4,-3-8-1,4-6-3,5 0-5,3-6 0,7-9-4,-1-6-1,-1-6 2,-1-2-5,-2-3 7,-1-2 1,-3 3 6,-1 0 6,-2 9-1,-3 7 0,0 6-1,-4 4 0,2 2 2,-3 3 3,2 15 6,-1 6-1,1 6 4,-2 1-2,0-1 0,0-2 3,-3-1-7,0-7 2,1-5-7,2-7 0,0-5-2,0 0-1,0 0-4,0 2-17,0-2-41,-3 0-78,2-2-162</inkml:trace>
  <inkml:trace contextRef="#ctx0" brushRef="#br0" timeOffset="13089.7487">29163 5450 509,'0'0'3,"0"0"-2,0 0-7,0 0-17,0 0-56,0 0-81,0 0-78</inkml:trace>
  <inkml:trace contextRef="#ctx0" brushRef="#br0" timeOffset="13375.7651">29414 5153 597,'0'0'35,"0"0"-4,0 0-5,0 0 5,0 0-7,1 95-6,-4-50-4,-4 4-1,-2 1-2,1 3-1,2 1 0,0 1-4,1-3 1,5 1-3,0 4 3,0-2 2,3 7-2,3 5 4,2 0-3,-3 7-2,0-1 2,-4 1-4,-1-4 0,0-10-3,0-8 2,-1-19-3,-1-8-1,2-11-2,0-8-3,0 0-8,-4-6-15,-3-13-30,-2-12-61,-5-12-154,2-9-44</inkml:trace>
  <inkml:trace contextRef="#ctx0" brushRef="#br0" timeOffset="13540.7745">29251 5799 757,'0'0'14,"0"0"-2,0 0-3,0 0-4,0 0-2,80-78-3,-52 69-4,1 4-14,-1 2-20,-2 1-48,-1 2-87,-9 0-122</inkml:trace>
  <inkml:trace contextRef="#ctx0" brushRef="#br0" timeOffset="13742.7861">29641 5336 545,'0'0'42,"0"0"7,0 0-5,11 108-11,-11-68-13,0 1-3,-3 3-5,0-5-3,2-4-3,-1-3-3,2-7-6,0-6-1,0-9-12,0-3-22,0-7-44,0 0-75,0 0-133</inkml:trace>
  <inkml:trace contextRef="#ctx0" brushRef="#br0" timeOffset="13900.7951">29606 5604 777,'0'0'27,"0"0"-4,0 0-5,0 0-8,0 0-5,0 0-6,0 0 0,0 0-1,0 0-4,81-69-11,-52 62-19,0 4-42,-2-1-58,-1 1-167</inkml:trace>
  <inkml:trace contextRef="#ctx0" brushRef="#br0" timeOffset="14369.8219">30118 5395 442,'0'0'30,"1"89"2,-2-38-1,-8-1-4,0-4 1,-1-6-3,1-7 4,2-11 5,4-10 8,2-6 0,1-6-3,-9 0-9,-2-3-9,-6-10-7,-4-8-3,2-3-2,1-3-3,2-5 1,0-6-2,6-3-1,2-5-1,7 1-1,1 3-2,9 5 2,9 4-4,4 11 1,7 6-2,2 9-3,2 5 1,3 2-2,-3 5-4,-1 7-2,-2 0-6,-5 1-3,-5 1 2,-7-2 1,-6 0 7,-4 1 5,-3 3 5,-3 3 3,-10-3 1,-3-1 1,-5-4 2,-1-2-1,-4-4 1,1 3 1,2-1-1,3 0 2,7 0-1,3 1-1,3-1 0,4 5 0,0 7-2,3 1 1,0 8-2,6-1-1,5 0 1,4 0-2,3 1 3,2-3-2,0 0 0,1-4-1,1-3-4,0-2-5,-5-7-7,-1-1-16,-2-3-32,-4-5-40,8 0-70,-7-9-117</inkml:trace>
  <inkml:trace contextRef="#ctx0" brushRef="#br0" timeOffset="14635.8372">30443 5513 516,'0'0'70,"0"0"-16,0 0-18,0 0-14,0 0-5,0 0 0,0 0-1,-43 93-1,34-61-4,0-2-3,5-6-3,2-4 0,2-1-3,0-7 0,2 1 1,4-5-1,2-8 2,8 0-1,0-3-1,4-8-1,-3-3-1,-2-1 0,-3-2 2,-1 0-2,-3-4 2,-4 1-1,-1 6 0,-2-2-1,-1 3 1,0 1-2,0 2 0,0 3-1,0 3-3,-6 4-2,-2 0-6,-5 4-12,0 4-36,2 4-48,5-4-179,1 2-13</inkml:trace>
  <inkml:trace contextRef="#ctx0" brushRef="#br0" timeOffset="15175.8681">30754 5406 641,'0'0'41,"0"0"0,0 0-7,0 0-8,-41 90-7,35-66-4,2-7-6,3 0 0,1-5-5,0-1 0,0 3 1,0-8-2,0 0 2,0-6 0,0 0 0,0 0 0,0 1 0,0 1 0,1-2-1,6 0-3,-1 0 1,4 0-2,2-3-1,-8 2 1,0-1-1,-4 2 0,5 0 0,-1 0 1,5 2-1,4 4 1,-6 0 0,3 3 1,0 0 0,-4-5 2,1 3 0,1-4-2,-3-3 2,6 0 0,2 0 0,-1-5-1,3-5 0,-2-3-1,-1-1 0,0-1-1,-4 5 1,-1-2-1,-3 4 0,-2 3 0,1 1-1,-3 4-1,0-1 0,0 1 0,1 0 0,1 0 0,3 5 1,3 7 1,2 1-1,3-3 1,3-2-1,2-3 0,1-5 0,3 0 1,-2-13 0,-1-5-1,-2-3 2,-5-4-1,-1-1 1,-5-2 0,-4-1 1,-2 2-2,-5 0 1,-7 2-1,-3-1 0,-5 6-2,-3 3 0,-2 9 0,-1 7-3,-2 1 1,2 12-3,3 5-9,7 5-17,8 2-44,8 0-94,4-4-147</inkml:trace>
  <inkml:trace contextRef="#ctx0" brushRef="#br0" timeOffset="15475.8852">31374 5114 669,'0'0'22,"0"0"1,0 0-4,0 0-7,0 0-4,0 0-2,0 0-2,0 0 1,-49 85-3,53-59 2,5-1-6,2-1 2,3 0 0,0 0-1,0 0 2,2 0-2,-3-3 1,2-2-1,-7-5 2,-2 0 0,-3-3 3,-3-1 1,-4 8 4,-9-3 0,-8 6-1,-5-2 1,-4-1-3,-5-2-6,-2-1-2,-4-3-4,2-1-4,6-1-13,9-3-46,9-4-125,9 1-122</inkml:trace>
  <inkml:trace contextRef="#ctx0" brushRef="#br0" timeOffset="15617.8933">31607 5521 688,'0'0'13,"0"0"-5,0 0-11,0 0-21,0 0-42,0 0-57,-94 90-162</inkml:trace>
  <inkml:trace contextRef="#ctx0" brushRef="#br0" timeOffset="16263.9303">27390 7139 597,'0'0'52,"0"0"-4,0 0-9,0 0-9,0 0-10,0 0-10,0 0-5,0 0-6,0 0 3,0 0 4,-73 17-4,67 17 6,2 6-5,4-3-2,0 0 4,0-3-3,6-4 1,4-3-2,6-2 1,1-1-2,9-3 1,5 0 0,6-3 0,8-1-2,4-2 1,8-1 1,2-2-2,2-2 3,1 0-3,-3-5 1,-4 0-2,-5-3-4,-9 0-3,-6-2-9,-14 0-16,-7-5-36,-6-9-49,-8-7-142,-3-6-33</inkml:trace>
  <inkml:trace contextRef="#ctx0" brushRef="#br0" timeOffset="16508.9443">27906 7137 519,'0'0'40,"0"0"-2,0 0-2,0 0-11,85 90-6,-56-60-3,0 0-5,0 3 1,-3-2-6,-6 3-1,-3-2-2,-8 0-2,-6-3-1,-3 3-2,-4-4-1,-11-2 0,-5-5 1,-3-3 1,-1-5 0,-2-1-2,2-5-4,-1-2-7,4 2-17,2-1-20,5-2-38,3 3-102,4-1-70</inkml:trace>
  <inkml:trace contextRef="#ctx0" brushRef="#br0" timeOffset="17160.9816">28533 7243 555,'0'0'28,"0"0"-1,0 0-5,0 0-5,0 0-6,0 0-3,0 0-1,0 0 0,0 0 2,23 48-3,-17-15 3,-3 1 0,0 3 2,-2 0-2,1-5 1,-2-8 0,1-5 1,-1-6 3,0-9 2,2 2 1,-2-6-2,0 0-3,0 0-4,0-10-3,0-10 0,-3-9-1,-3-1 0,-1-4-1,-2-2-2,2 1 0,0-2-1,1 3 1,0 0 0,0 4-2,5 8 2,-1 9-5,2 8 3,0 5 0,0 0-2,0 0 1,2 0 0,12 7 4,5 11-4,3 7 6,-2 4-5,-5 1 1,-1 2 1,-4-6-3,-3 0 2,0-9 1,-4-6-1,-1-7 2,-2-4-1,0 0-1,6 0 2,2-3-1,7-10 1,2-9 0,-1-5-1,0-5-1,0-4 3,-2 2-6,2 1 5,-1 3-4,-1 6 1,-4 7 0,-4 10-1,2 6 0,3 1 0,2 10 1,6 9-1,-2 6 5,-3 3-5,-2 4 6,-1 0-4,-3 0-1,-2-4 0,-2-6-2,-3-4-2,-1-6-12,0-6-15,0 0-45,0-6-90,0 0-145</inkml:trace>
  <inkml:trace contextRef="#ctx0" brushRef="#br0" timeOffset="17336.9917">29156 7279 660,'0'0'36,"0"0"-1,0 0-6,0 0-5,0 0-9,0 0-7,-39 87-7,38-64 0,1 1-4,0-5-5,0 1-19,3 1-42,1-8-88,6 4-149</inkml:trace>
  <inkml:trace contextRef="#ctx0" brushRef="#br0" timeOffset="17518.002">29165 6907 704,'0'0'11,"0"0"1,0 0 1,0 0-2,0 0-3,0 0-8,0 0-8,0 0-13,0 0-24,69 97-31,-52-76-71,-2 5-136</inkml:trace>
  <inkml:trace contextRef="#ctx0" brushRef="#br0" timeOffset="17866.0219">29286 7028 772,'0'0'32,"0"0"-6,0 0-4,0 0-5,0 0-9,0 0-3,0 0-3,0 0 1,0 0 4,107 101-6,-75-55 3,2 1-4,-3-2-1,2-1 1,-1-1-2,0-5 2,0-3-2,-2-4 1,-2-4 0,-5-5 0,-4-7-4,-8-4 0,-2-5-5,-6-3-2,-3-3-2,0 0-2,0 0-3,0 5-11,0-2-20,-6 6-34,0-1-56,0-8-129</inkml:trace>
  <inkml:trace contextRef="#ctx0" brushRef="#br0" timeOffset="18086.0345">29643 7113 578,'0'0'43,"0"0"-9,0 0-6,0 0-1,0 0-8,0 0 0,-38 112-7,23-67-1,-4 3 2,-4 0-3,1 3-1,-4-3-4,2-3-1,1-3-2,4-8-1,3-6-1,6-10 0,4-7-2,3-7-1,3-4-3,-1 0-2,1 0-8,0 0-15,5-2-32,6-10-41,2-5-119,4-3-66</inkml:trace>
  <inkml:trace contextRef="#ctx0" brushRef="#br0" timeOffset="18525.0596">30356 6852 553,'0'0'54,"0"0"-4,0 0-6,-43-103-10,14 75-10,-6 6-6,-1 4-3,-3 7-6,-2 8-1,0 4-2,-1 17-2,2 9-2,0 12 2,6 9-3,5 7 2,4 6-1,6 1 0,6-1 3,6-1-4,3-2 3,4-5-4,1-3 0,8-4-1,7-4 1,3-1 1,5-3 0,5-4 2,3 0-4,0-8 0,0 0-5,-4-5-3,-2-4-4,-6-6-6,-2-3-14,1-4-31,-2-4-65,3-1-168</inkml:trace>
  <inkml:trace contextRef="#ctx0" brushRef="#br0" timeOffset="18808.0758">30400 7163 594,'0'0'29,"0"0"5,0 0-2,0 0-3,0 0-6,0 0-4,-62 95-5,51-66-1,3 0-1,2-2-5,0 1-1,5-4-4,1-2 0,0-7-1,3-3-1,2-4 0,-3-6 1,5 5-1,-3-7 3,5 0-3,7 0 1,-2-4-1,5-9-2,0-6 4,-3-2-3,0-3 2,-3 0-1,-3-1 3,-3 9-5,-3 4 4,-2 8-4,-2 4-1,0-5-1,0 0-5,-6 2-3,-5 3-11,-3 3-15,-3 7-44,6 2-70,2-7-145</inkml:trace>
  <inkml:trace contextRef="#ctx0" brushRef="#br0" timeOffset="19162.0961">30684 6728 598,'0'0'63,"0"0"-8,0 0-15,0 0-14,0 0-8,0 0-7,0 0-2,0 0-1,0 0 0,-4 117-1,-2-63 1,1 3-3,0 0 0,2-1 0,0-3-4,0 0 2,2-4-3,1-3-1,-2-5 1,2-4-4,-1-11-3,1-5-7,-1-7-9,1-8-21,0 1-39,0-7-83,0 0-141</inkml:trace>
  <inkml:trace contextRef="#ctx0" brushRef="#br0" timeOffset="19508.1158">30866 7174 679,'0'0'32,"0"0"-4,0 0 3,0 0-5,0 0-8,-57 83-5,52-61-4,1-5-2,2 2-3,2-1 0,0-4-1,0 5 1,2-2-3,1-7 1,1 6-1,1-8 0,-1 0-1,0-1 0,-1-3-1,6 1 0,-5-4 1,5-1 0,5 0-1,-1-3 1,6-9-1,-1-5-2,2-5 1,0-4 0,0-3 2,0-1 1,0-1 0,-2 2-1,-2 5 0,-6 8 1,-4 5-1,-3 8-1,-3 3 1,0 0-2,0 12 1,0 8 0,-6 7 2,-4 3 0,-2 3 0,2-4 0,0 1-1,3-3 1,3-7-1,1-1 0,3-6 0,0-4-2,0 4-2,0-9-7,3 3-9,1-6-19,1 1-44,3-2-60,-2-10-161</inkml:trace>
  <inkml:trace contextRef="#ctx0" brushRef="#br0" timeOffset="20001.144">31186 7286 572,'0'0'46,"0"0"0,2 82-7,-2-52-7,0-1-7,0 0-6,4-3-1,0-6-4,0-4 0,-1-7 0,-1-4 0,1-1 0,-3-4 1,0 0-1,0 0 0,3 0-4,1-9-4,1-6-2,1-5-2,-1-1-1,-1-1 0,4 1 0,-1 0-3,4 2 4,2 2 0,2 3-3,-5 5 0,4 3-5,-5 4-2,0 2 0,5 0 0,-7 3-1,2 7 1,-3 2 1,-2-2 2,0 7 1,-4 1 2,0-6 0,0 7 2,0-8 0,0-7 1,0 1-1,0-5 2,0 0-1,0 0 1,0 3 0,0-3-1,0 0 0,0 0-1,0-10 0,6-7-1,1-3 1,4-2-1,0 1 0,-1 3 1,-1 4 0,-2 7-1,-4 3 0,-3 4 0,0 0 0,3 0 0,1 0 1,2 5 0,-1 4-1,-3 2 1,0 1-1,-2-2-2,0 2-4,0-5-9,0-1-12,0-6-25,0 0-57,0 0-121,0 1-77</inkml:trace>
  <inkml:trace contextRef="#ctx0" brushRef="#br0" timeOffset="20457.1701">31566 7238 590,'0'0'35,"0"0"1,0 0-4,0 0-10,2 87-4,-2-62-6,0-1-1,1 2 1,4-1 2,0-1-2,0-7 1,-1-5-1,2-7 0,-3-2 1,0 1 1,-1-2-5,3-2 1,2-4-1,3-6-1,2-3 1,-3-3-4,-3 6 0,0-2-4,2 0-1,-4 3-1,4-2 1,-3 5-2,-2 3 0,0 0 0,-3 3 0,4 0 0,1 0-1,2 0 1,1 5-3,-3 2 3,0 1-3,-3-4 2,2 4 1,-2-3 0,-1-3 0,2 3 2,-3-5 1,4 0 0,3-7 2,4-3-3,1-7-1,2 2 1,-3-1 0,-1 5-1,-1-1 2,-3 6-3,-3 1 0,0 2-2,-3 3-1,0 0 0,0 0 0,3 0-3,1 3-4,-3 0-1,2 6-4,-1-4-9,-2 0-12,1 1-19,-1-6-26,0 0-24,0 0-54,0 1-74</inkml:trace>
  <inkml:trace contextRef="#ctx0" brushRef="#br0" timeOffset="20651.1812">31838 7238 677,'0'0'31,"0"0"-11,0 0-6,0 0 0,0 0-4,0 0-2,0 0-4,0 0-1,0 0-2,0 0 0,53 82 0,-38-71-1,-3-6 8,1-1-4,-5-1 0,-3-3-6,2 2-7,-7-2-10,0 3-8,-7 3-22,-11 3-43,-8 3-72,-6-1-130</inkml:trace>
  <inkml:trace contextRef="#ctx0" brushRef="#br0" timeOffset="23416.3394">28167 5041 460,'0'0'40,"0"0"4,0 0 1,0 0-7,0 0-5,0 0-9,-32-80-5,28 71-3,3 4-2,-1 0-4,1 3-2,1 2-2,0-1-1,0 1-2,0 0 0,0-2-1,-3 2 1,2-2-3,-1 2 2,1-1 0,-1 1 0,1 0 3,-7 0-2,1 0 2,-6 0-3,3 0 0,0 3 0,-3 5-1,4 1 1,-1 4-2,0 4 2,3 3-1,0 3 2,-1 1-1,0 2 0,1 0-1,1-1 2,-2 1 2,1-1-5,0-1 5,0-2-5,1-1 0,1-1 0,0 2 0,2 2 2,2 5-2,-1 5 2,2 9-1,0 10 1,0 6-2,5 10 3,-1 0-4,0 4 2,0-1 2,-1-4-3,0-4 3,0-2-3,0-6 0,-1-1 1,0-5-2,1-2 1,0-1-1,3-1 2,0-2-1,1 2 2,3 2 1,2 2-3,-1 2 4,2 3-3,-1-3-2,0 1 3,0 0-4,-3-2 3,0-1-2,-2-6 2,-1 2-1,-3-9 1,-1 0-2,-2-5 2,0-3 0,0 0-1,0 3 3,0-3-3,0 3 3,-2 3-2,-1-1-1,1 5 1,-1 0-1,0 2 0,-1 0-1,1-2 2,2 0-2,1-4 2,0-4-2,0-6 1,0-5-1,0-3 1,0 0 0,4 0 0,3 3 0,1-2 1,2-2 0,3 3-1,0 0 1,5 0 0,1 5 2,3-2-2,4 2 3,1-2-3,4-1-1,2-1 0,3-1 0,3-4 1,3 0-1,0-1 1,1-2 0,1-2-1,2 0 1,-1 0-1,1-1 0,-2 1 0,1 1 1,-1 0 0,-2 1-1,1 2 0,-2-1-2,-2 0 2,3-3 0,-4-1 0,1-1 1,1-3 0,2-5 1,0 0-1,6 0 0,1-2 1,0-5-2,4-1 0,4 0 0,-1-1-1,-1 0 1,2 1 0,-2 3 0,-5 1 1,-3 3 0,-6 1 1,-3 0 2,-3 0-4,-4 0 2,0 0-1,-1 0 0,2-3 0,1-2 0,4-1 0,6-3-1,5-2 0,6-2-1,6-3 1,3 2-1,5 2 0,-1-1 3,-1 2 0,-2 2 0,-2 3 1,-4 2-2,-5 1 0,-3-1 1,-3 4-1,-3 0-1,-1 0 0,-4 0-1,0-1 1,1 1-1,-1-3 1,2-1 4,2 1 1,2-4 0,4 1 0,1-1-4,5-2-1,2 1 0,3 2 0,-3 2-1,0-1 0,-4 2 0,-6 1-1,-4 0 0,-6 1 7,-5 0-1,-3 1 1,-11-2 0,0 1-5,-1-2-1,-2-2 1,5-2-3,-5-3 3,2-2-4,-2-1 4,2-3 0,-1-1 0,1 0 0,-1-3 0,2 0-1,0-1 0,-2 0 1,0-1-1,-1 1 1,-1 0-1,-2 0 2,-2 1-2,-2-1 2,-2 0-1,-2-1 0,-2 2 0,-2-4 0,0-1 1,0-1 0,-3-6 0,-1 2 0,-1-5-1,-2-4 1,3 1-1,1-2-3,2-1 3,-1 0-3,2 1 4,-1-2-1,1 2 0,-2-2 0,1-1-2,-2 2 3,0 0-1,0 5 2,-3-1-2,1 5 1,-1 1-1,-2 1 1,0-1-1,-2 2 1,1-2-1,-1 2-3,0 2 5,1-3-5,2 1 3,1-1 1,-1-4-2,3 2 2,-1-5-1,2 1 0,2-4 1,-1 3-1,2-1 1,0 6 0,0 7-2,0 2 2,0 4-2,0 6 1,0-8 0,0 9 0,0-3 1,0 1 0,0-1-2,0-5 2,-1 1-1,-1-5 0,1 1 1,-1 2-4,1-3 4,1-2-2,-2 3 1,2-4 0,0-2-1,0-1 0,0-4 0,0-2 2,0-1-2,0-1 2,0 1-1,2 4 0,-1 1 1,1 2-1,-1 3 0,-1 1 0,0 0-1,0 2 2,0-3-1,-3 2 1,-2 1-1,-1 0-1,0-1 3,0 2-4,-1-1 3,-1-2-1,0 4-1,1 0 2,-2 1-2,1 2 1,-1-1 1,2 3-1,-3 0 0,3 2 0,-2 1 0,0-2-6,-4 2 1,3 0 0,-4 1 0,1-1 5,-3 1 0,0-1-1,-1 1 1,0 0 0,0 1 1,1 2-1,-1 1 1,1-1-1,-3 1 0,1 1 1,-2-1-1,-3 1 0,-2-1 1,-4 1 0,-5 3-1,-3-1 2,-6 0-2,-3 1 1,-3 1 0,-1 0-1,-4 0-2,1 0 0,1 1-1,1-2 0,1 1 4,3-3-1,0 3 1,3 0 0,1 0 0,2 1 1,3 3-2,-2-3 1,3 3-1,-5 0 0,-2 3 0,-2 5-1,-3-1 0,-4 3-1,-4 0 0,0 0 2,-2-2 1,-2 2 0,4-4-1,0 0 1,4-4 0,5 0 0,3-2-1,5 0 1,4 0-2,0 0 0,5 0 0,4 0 1,2 0 0,1 0 0,1 0 0,-2 0-1,1 0 1,-3 1 1,0 3 0,-4-1-1,1 2 0,0-3-1,-1 3 1,1-2 0,1 1 1,0-2-1,-1 1 0,-1-1 0,0-2 0,0 0 1,2 0-1,0 0 0,2 0-1,-3 0 1,-2-4-1,-3 1 2,0 1-1,-3-3 0,0 2 0,0 1 0,2 1 0,0 1 0,4 0 0,2 0 0,0 0 0,2 0 0,0 1 0,1 1 0,-2-1 2,0 1-2,2-2 0,-1 0-1,1 0 0,-2 0 0,1 0 1,1 2 0,4-1-1,4 1 1,-1 0-1,1-2 2,-1 2-1,-6-2 0,1 1 0,2-1-1,-2 0 1,7 2 0,-4-2 1,3 0-1,3 0 0,-4 0 0,0 0 0,8 0 0,-8 0 0,3 0 0,5 0-1,-5 2 0,1 3 1,0-1 0,-3 4 0,0 0 0,-1-3 0,1 2 0,-1 0 0,-1 0 0,0-1 0,-1 1 0,5-3 0,0-1 0,-1 0-1,5-1 2,-5 1-1,2 0 0,3-2 1,-3 2-2,6-1 1,4-2-1,-4 3 0,5-2 1,-5 4-2,2-1 0,0 4 0,-1 2 0,1 4 1,-1 3-1,2 0 0,0 0-3,0 3 0,-1 1-5,3-1-2,-1 0-8,1 2-7,1 0-17,4 3-40,4-1-58,10 1-155</inkml:trace>
  <inkml:trace contextRef="#ctx0" brushRef="#br0" timeOffset="28824.6487">28331 6256 292,'0'0'49,"0"0"4,0 0 2,0 0-2,0 0-9,0 0-5,0 0-8,0 0-6,0 0-2,0 0-2,-73-15-2,73 15-1,-1 0-4,-1 0-4,1 0-2,-1 0 0,1 0-1,0 0 0,1 0 0,0-2 0,1 2-1,15-3 0,12 1 0,8 0 1,7-1 0,2 1-1,4 2-1,0 0 1,5 0-3,-1 0 1,2 0-1,0 0-1,0 0 1,4 0-1,4 0 0,0 2 1,3-2-1,2 0 0,1 0 1,3-2 0,0-1 0,2 1 0,2-3-2,-2 3 0,1-3 0,-5 2 0,-5-1 2,-6-1-1,-6 0 1,-5 3-1,-1-3 1,-7 0-1,-1 0 0,-3 0-1,0 2 1,2-4 0,4 2-2,1-3 1,3 1 0,2-3-1,4 3 0,3-3 1,1 3 0,5 1 2,0-1-2,2-1 0,3 1-2,-1 2-1,-2-2 1,-3 3 0,-4-1 0,-4 2 1,-7 1-1,-4-1 1,-8-1-1,-4 3 1,-3-3 0,-9 4 4,0-5-1,2 5 0,0-3 0,-2-1-3,2 3 0,-1-3 0,2 4 1,6-3-2,0-2 1,-1 1 0,4 1-2,0-2 2,3 0-1,1 1-1,1-1 1,-2-1 0,-2 1 0,-4 3 1,-9-1 0,1-1 0,-8 3 0,3-1-1,-3 1 1,2 1 0,-1-2 0,-5 2-1,6 0 0,-7 0 1,2 0 0,-1 0 0,-1-1 1,0 1-1,1 0-1,1 0 0,-7 0 1,0-2 0,0 2 1,2 0-1,-1 0 0,1 0 0,-1 0 0,0 0 0,1 0-1,-1 0 1,1 0-1,-1 0 1,1 0 0,-1 0 0,1 0 0,-1 0-1,1 0 0,-1 0-2,1-1-2,-1 1-8,-1 0-9,0-5-18,-3-4-59,-10-5-211,-7-6-19</inkml:trace>
  <inkml:trace contextRef="#ctx0" brushRef="#br0" timeOffset="39868.2804">6183 4603 44,'0'0'16,"0"0"-1,0 0 9,0 0 2,0 0 3,0 0 7,-26-77-1,20 68-2,1 1-4,2 6-4,-3-5-3,3 4 2,0 1-4,0-1 0,3 3-3,-4-3-2,-1 2-4,0 0 0,2-1-1,3 2-2,-2-2 0,2 2 0,-1 0-2,-1 0 2,-3 0-3,-1 0-1,-4 0-3,-3 12-2,2 2 4,-1 11-3,1 3 3,4 3-3,-1 6-1,2 0 1,1 1 0,1 3 1,1 0 0,2 0-1,1-2-2,0-2 1,0-4 0,0-1 1,0-3 1,0 0 0,0-2-2,0-7 2,0-2 0,0-6 1,0-2 3,0 2-1,-2 0 0,-1 0 2,0-2 3,1 0-1,-1 4 6,0-4-4,-1 0 1,1 2-3,1-7-3,1 2 2,-1-5-2,1 3-1,-1-1 1,1 0-2,1-4 0,-2 0 2,2 0-2,0 2 1,0-1 2,0 1 0,0-2 2,0 2 1,0-2-2,0 0 2,0 1-1,0-1-2,0 0 0,0 2 0,0-2 0,0 0-4,0 0 1,0 0-2,0 0-1,0 0 1,0 0 1,2 0-2,-2 0 1,1 0 0,1 0-2,-1 0 1,5 0 0,0 0 0,5 0 1,0 0-1,-1-2-1,3 1 0,-2-1 1,8-1 0,-7 0 2,6 0 0,-6 2-1,-2-1 0,3 1-1,-3-1 0,2 0-1,-8 1 1,2 1 0,-2 0 1,2 0 0,0 0-1,5 0 0,-5 0 0,0 0 0,7 0 1,-7 0 0,4 0 1,3 0 0,-2 0 0,7 0 1,-2 0 0,7 0 0,0-5 1,-1 1-4,2-1 3,2-2-6,0 2 5,0 0 1,-2-2-2,0 2 2,-1 2-1,2-2 1,-2 1-1,0 1 0,-6 1-1,2 2 1,-3 0-1,3 0 0,4 0 1,-1 0 0,1 0 1,0 0 0,-1 0 2,1 2-5,0 0 2,1-2 0,1 1 0,0-1-1,2 0 1,1 0-1,0 0 1,0 0-1,-1 0 1,2 0-1,-3 0 0,2 0 0,-3 0 0,-1 0-1,2 0 1,-1 2 0,0 0-1,3 1 1,-2-1 0,-1-2 0,-1 0-1,2 0 1,0 0-1,2 0 1,-2 0-1,1 0 1,-2 0-1,2 0 0,1 0 0,-2 0 0,0 0 0,-2 0 0,2 0 1,-4 2-1,3-1 1,-2-1-2,0 2 2,-1 0-1,1-1 1,0-1 0,-2 0-1,1 2 2,1-2-2,0 2 0,0-2 0,-1 3 5,0 1-4,0-1 5,-2 0-6,-4-1 0,0 0 0,1 1 0,-7-1 0,9 1 1,-7-1-1,0-1 0,0 3 0,1-4 0,-1 0 0,-2 0 0,3 0 0,-7 0 1,5 0-1,-5 0 0,7 0 1,-1 0-2,-1 0 1,-1 2 0,1-1 0,6 3 0,-7-3 0,9 4 1,-2-3-1,2 0 1,7 1-1,-2 0-1,-2-1 1,3-1 0,-8-1 0,1 0 0,2 0 0,0 0 0,6 0 0,-3 0 0,0 0 1,2-1 0,-2-1-1,-1 1 1,1-3-1,0 3 0,1 1 0,0 0 0,2 0 0,3 0 1,2 0-1,3 0 0,4 0 0,0 0 1,0 1-1,-2 1 1,0 0-2,-4-2 0,-1 1 1,-2 1 0,2-1 2,-2 1-1,-3-1-1,-6 1 0,0-1-1,-2-1 0,-5 2 2,4-1-2,-6-1 1,0 0 0,0 0 0,-5 0 2,0 0-2,-6 0 0,0 0 1,0 0 0,1 0-1,1 0 2,-1 0-1,1 0 0,-1 0-1,1 0 0,-1 0-3,0 0-8,4 0-19,-2-10-61,2-8-123,-2-11-102</inkml:trace>
  <inkml:trace contextRef="#ctx0" brushRef="#br0" timeOffset="41151.3538">5933 3785 231,'0'0'22,"0"0"9,0 0 7,0 0 5,0 0 3,0 0-5,-77 23 2,73-23-3,-7 2-4,5 0-1,0-2-3,1 1-5,0-1-5,0 1-6,0-1-3,0 2-3,5-2-5,-1 0 0,1 0-1,-2 0-2,1 1 1,-1-1-1,1 3-1,1-3 1,-1 0-1,1 0 3,0 0 0,0 2-1,0-2 3,0 1-2,2 3 1,9-1 0,4-1-1,2 1 2,6 0-3,0-1-1,1-2 2,4 2 0,0-2-1,4 0 2,2 0-2,2 0 0,3 0 0,3 0 0,1 0-2,1 1 2,2 1-2,-1 1 1,1-1 0,-4 2-2,0-1 2,-2 0 3,-1 0-3,2 0 1,-1-3-1,2 0-1,3 0 1,0-2 1,2-2 1,4-2-4,0 0 1,2 1 2,1 2-2,-4 1 0,1 1 0,-4 1-2,-2 0 1,0 0 1,-4 0-1,-4 3 2,0 0-1,0 0-2,-1-1 2,0-2-1,2 0 1,4 0 3,1-3-3,2-4 0,0 0 0,1-1-2,-3 2 1,-2 1 0,-1 0 1,-3 1 0,-3 3-1,-3 1 0,-4 0-1,-1 0 2,-4 1-1,1 6 0,2-1 1,-1-2 1,3 3 0,1-3-1,2-3 0,4 1-2,0-2 2,4 0 0,0 0 0,0 0 1,2-4-2,-3-1-1,1 0 1,1-1 2,-2 2-2,1-1 4,0 0-3,-1 3-1,-2-1 0,-2 0-2,2 2 2,-2-2-1,2 3 1,1-4 0,1 1 0,1 0 0,1-1 0,-1-2 1,1 2-1,-3-1 1,2 0 0,-4-2 1,1 2-2,-2-2 1,-5 2-1,-2 0-2,-8 3 2,0 1 0,-7-1 1,0 0-1,1 1 0,-6 1-3,0 0 3,-2 0 0,2 0 0,1 0 3,-1 0-2,-6 0-1,0 0 1,0 0 0,2 0 0,-1 0 2,1 0 0,-1 0-1,0 0 2,1 0-2,-1 0 1,1 0 0,-2 0-1,1 0 0,-1 0 0,0 0 1,2 0-2,-2 0 1,0-1-2,1 1 0,-1 0 0,0 0 0,0 0 0,0-3 1,0 3-1,0 0-1,0 0 2,0 0-1,0-3 0,0 3 2,0 0-2,0 0-1,0-2 1,0 2 0,0 0-1,0-2 4,0 2-4,0 0 0,0 0 0,0 0-3,0-1 0,0 1-6,0 0-5,0 0-17,0-2-43,0 2-127,0-1-123</inkml:trace>
  <inkml:trace contextRef="#ctx0" brushRef="#br0" timeOffset="43488.4874">6231 4518 273,'0'0'37,"0"0"-4,0 0-3,0 0 0,0 0-3,0 0-4,0 0-4,0 0 0,0 0-3,-39-16 1,37 16-1,1-2 0,-1 2 1,1 0 4,-1-1-3,1 1 3,-1 0-1,1-2-1,-1 2-1,0-1-2,1 1 1,-1-1-4,2 1-1,-1-3-1,1 3-5,-2 0 0,2 0-2,-1 0-3,1-3 1,0 3-1,0 0-1,0-1 2,0 0-1,4-1 1,6-1 0,0 1-1,0 0 2,8-1-1,-7-1 0,6 3 0,-5-1 0,1 1-1,-1 0 1,2 1 1,5-3-1,1 3 0,5-2 0,-5 0-2,3-1 3,-1 1-2,-2 1 1,-3-1 1,2 2-2,0-1 0,1 0 3,0 1-3,-1 0 0,0 0 1,-7 0-1,6 0 0,0 0 1,-1 1-1,0 0 1,-1 2-1,3-1 0,0 1 0,7 1 1,-1-4 1,-1 4-1,1-1 0,-2-2-1,3 1-1,0 0 2,1-2 0,2 0-1,0 3 1,2-1 0,-1-2-4,-1 0 4,1 2-2,0-2 2,2 1 0,0-1-1,3 0 0,1 0 1,3 0-1,-1 0 1,-1 0-1,1-1-1,1-1 1,0-3-2,-1 1 1,-1 1 1,2 1-1,-3-1 0,0 3 0,-2 0 0,-2 0 1,-2 0 0,-3 0 0,1 0-1,-2-2 0,0 2 0,1-2 2,-1-1-1,2 0 0,2-1-1,1-3-1,2 1 4,3 0-1,0 0 0,0-1-1,2 4-1,0-2-1,-1 3 1,-2 1 1,-2 1-1,-3 0 1,-2 0-1,1 1-1,-3 2 0,1-1 1,-1 0 0,3-2 0,0 0 0,0 0 0,0 0 0,-2 0 1,1 0 0,-2 0-1,0 0 0,-2 0 0,1-2 0,1 0 1,2 1-1,0-2 0,1 2 0,0-4 0,0 2 0,-3 1 0,0-1 1,-3 2-1,-1-2 0,-5 1 1,-1 1-2,1-1 1,-5 2 1,7 0-1,-7 0 0,-1 0 0,1 0-2,-7 0 2,6 0 0,-4 0-1,-1 0 2,4 0 0,-4 0-1,6 0 1,-1-1-1,1 1 0,-1 0 2,0-2-4,2 2 2,-3 0 0,2 0 0,-1-1 0,1 1 2,-7 0-2,2 0 0,-3-2 0,2 2 0,0 0 0,0 0 0,-6 0 0,0-2 0,0 2 0,1 0 0,0 0 0,6 0 0,-1 0 0,0 0-2,0 0 2,-6 0 0,4 0 0,2 0 2,-2 0-2,6 0 0,-5 0 0,-1 0 0,3 2 0,-7-2 0,0 0 0,0 0 0,2 0 0,-1 2 0,1-2 0,-1 0 0,0 0 0,1 0 0,-1 1 0,1-1 1,-1 0 0,1 0-1,-1 0 0,1 0-1,-1 2 1,4 1 1,-2 0-1,3 4 0,2 4 0,-4-3-2,2 5 2,-2 1 0,-1-4 0,4 9 0,-4-2 0,0 0 4,0-1-3,0 0 2,-2 1-2,1 1-1,1-1 0,-3 1 0,1 1 2,-1 2-2,0-1 1,0 0-2,0-1 0,0 1 1,0 5 1,0-2-1,0-6 2,0 2-2,0 0 0,0 1 1,0 7 0,0-2 0,0 2 1,-1 0-1,1-3 1,0-4-1,-2-1 1,2-7-2,0 1 0,-1 1 0,1-4 1,-2 2-1,2-7 1,-1 7-1,1-6 0,-1 0 0,-1 6 1,2-6-1,0 0 1,-1 4-1,1-3 0,0-1-1,0 0 0,0-6 1,0 5 0,0 0 1,0 2 0,0 0-1,0-7 0,0 0 1,0 0-1,0 0 1,0 2 0,0-1 1,0 1-2,0 0 0,0-1 0,0-1 0,0 2-2,0-2 2,0 2 0,0-2 0,0 0 2,0 0-2,0 3 0,0-3 0,0 2 0,0-2 0,0 2-2,0-2 2,0 1-2,0-1 4,0 0-11,0 2-7,0-2-51,0-5-243,0-12-33</inkml:trace>
  <inkml:trace contextRef="#ctx0" brushRef="#br0" timeOffset="46283.6473">12185 4524 233,'0'0'49,"0"0"-8,0 0-8,0 0-5,0 0-7,0 0 1,0 0-3,0 0 2,0 0 2,-50-29 6,43 23 0,1 5 3,2-2-3,0 1-3,-1-1-5,2 3-1,-1-5-3,1 5-4,3 0 0,-3-2-3,3 2-4,-1 0-2,-1 0-2,-2 0-1,-2 9 0,-3 8 0,0 5 3,1 6-4,2 2 2,2 2-1,0 3-1,1 0 2,0 1 1,-1 0 0,2 3 0,2-2 1,0 1-1,0-1-1,0-1 0,0-1 0,0 0 0,3-1 1,1-3-1,-1 0 2,2-3 3,-3 0-7,3-3 6,-1-1-5,-1-7 0,2-2 1,-3-5 0,0-6 0,-1 2 0,0-1 1,1 0 1,-1-1-1,1 0 1,-2-4-1,0 0-2,0 0 2,0 2-1,1 0 0,-1-1 1,0 1-2,2-1 1,-2 1 0,1-1 0,-1 0 0,2 1-1,-2 0 0,1-1 1,-1 1-1,2-2 2,1 5-2,0-2 0,5 2 1,2 2-2,3-2 2,6 4 0,1-6 0,1 1-1,2-1-1,0-1 1,1-2 0,0 3 1,2-3-1,-2 0-1,2 0 1,0 0-2,1 0 3,2-3 1,2-2-1,1-2 0,-1 2 1,3-4-3,0 4 1,0-2 1,-1 2-1,-1 0 2,1 0-1,2 3-1,1 0 1,0-1 1,2 0-2,-1 1 1,3-1-2,1-1 1,0 1 0,0-2-2,0 1 3,1-1-2,0 1 0,0 1-1,0-1 1,-3 1 0,0 2 1,-1 0 0,-1 1 0,-1 0-2,0 0 2,0-2 0,1 2 0,0-1 0,-1-1 1,2-1-2,1 0 1,1-3 1,-1 0-1,1-1-3,0 0 2,-1-1-3,0 3 3,0-2 0,-2 2 1,0 3 0,-4-1-1,0 1 1,1 0-2,-1 2 2,-1-3-2,0 3 2,-2-2-1,0 0 0,-1 1 0,-1 1 0,-1-2 0,-2 2 0,-1 0 0,-1 0 0,1 0 0,-1 0-1,-2 0 1,1 0 1,-5 0-1,2 0 0,1 0 1,1 0-1,6 0 0,-3 0 0,-2 0-1,3 0 1,-1 0 0,2 0 0,2 0 0,1 0 1,0-2-1,2 2 1,1-1-1,0-1 0,-2 1 0,1 1 0,-1 0 0,-1 0 0,0 0 0,0 0 0,0 0 1,0 0-2,-1 3 1,0 0 0,1 0 0,2-1 0,-1 0 0,0 1 0,1-3 0,1 0 1,-1 0-2,2 0 2,-1-3 0,-2-1 0,1 3-1,-5-3 0,0 1-1,-7 2 0,1 0 1,-3 1 0,-4 0 0,5 0 0,-7 0 0,-5 0 1,4 0-1,-4 0 1,-1 0-1,1 0 1,-6 0-1,0 0 1,0 0 0,2 0 1,-1 1 0,1-1-2,-1 0 2,1 0-1,-1 0 0,1 0 1,-1 0-1,1 0 0,-1 0 0,-1 0 0,2 0 0,-2 0 0,0 0 0,1 0 0,-1 0 0,0 0 0,0-6-1,0-6 0,0-5 1,-3-4-1,-1 1 0,-1-2 0,1-2 0,1 0 0,-1-1 2,1-4-2,0-1-1,0-2 1,2-2-1,-1 4 2,1-1-2,-2 2 1,0 2 0,0 2 0,-1 0 1,-3 0 0,1-1-2,-1 2 1,-1-1-1,0 2-2,0 2 5,4 6-5,-2 1 4,3 7-1,2 3-2,-4-6 2,3 5 0,0 1-1,1-1 3,1 5-2,-1-1-1,1 1 2,0-2-2,-2 2 2,2-2 1,-1-1-2,1 3-1,-2-2 1,1 0-2,-1 1 2,-1-3-2,-1-1 2,1 2 0,-3-4-1,1 5 0,-6-4 1,-3 2-1,1 2 1,-7-1 0,-1 3 0,-2 0 0,-6 0 0,2 0-1,-2 0 1,0 0-1,-1 0 1,-2 0 0,-1 0 0,-1 0 1,-2 0 0,0 0-2,-3 0 2,0 0-1,0 0 1,-1 0 2,-1 0-3,2 0 1,0 0-2,-3 0 0,3 0 1,-2 0 1,0 2-2,-3 1 2,-2 1-2,0 2-1,-5-1 2,-2 0 0,0-1 1,-3 0 0,0-1-1,-4-2 1,1 1-1,1 0 0,2-2 0,1 0 0,3 0 0,-2 0 0,1 3 0,0-1 0,2-2 0,-3 2-2,1 1 1,-2 0 2,3 1-1,-3 0 1,2 0-1,1 1 0,1-1 0,2-1 0,-2 2 0,3-1-1,-1-1 1,0 0-1,-2 1 1,0-3 1,0 2 3,-3 0-4,-1 1 4,1 3-5,-3 0 0,1 1 1,-2 2 0,-3 1 0,0 0-1,-2-1-1,1 0 2,1-1-1,3 1 1,3-3 2,3 1-2,3-1-1,6-5 1,2 1 0,2-1 0,6 0 3,1-2-3,3 0 0,10 0 0,2 0-1,7 0 2,3 0-2,2 0-1,5 0 1,-1 0-2,1 0 0,-2 0-7,1 0-5,0 0-9,-1 0-12,1 0-51,-1 0-142,2-12-96</inkml:trace>
  <inkml:trace contextRef="#ctx0" brushRef="#br0" timeOffset="53220.0441">6078 5368 247,'0'0'40,"0"0"-4,0 0-1,0 0-1,0 0-1,0 0-3,0 0-6,0 0 3,0 0 3,-12-43 3,6 35-1,3 4-2,1 1-7,-1-2-3,1 3-8,-1-3-3,2 2 0,1 3-3,-2-2 0,2 2 1,0 0-2,-1-1 0,1 1-2,-2 0 0,2 0-2,-1 0 0,-1 0 1,-1 3-2,1 7 2,-3 9 0,4-1 0,-3 8-1,4 1 0,0-1-1,1 6 2,8 4-1,-2 5 4,2 3-2,-1 2 1,1 0-1,-3 0-1,0-2-1,-2-1 1,-1 0 1,1-4-1,-4 0 3,1-1-2,-1-3 2,2-4-2,-2-2-1,1-3 0,1-3 0,-1 0 2,-1-7-1,2 2 2,-2-6-1,0-7-1,0 3-1,0-8 1,0 0-2,0 0 2,0 2 0,0 0 0,0-2 0,0 3 2,0-3 2,0 2-1,0 0 2,0-1-4,0 1-1,0 0-1,0-2-2,0 0 0,0 0 2,0 3-2,0-3 0,0 0 1,1 0-4,-1 2 2,0-2 1,0 0 0,0 2 1,2-2-1,-2 0-2,1 1 2,-1-1 0,2 0 1,-1 2 3,0-2-4,7 0 0,-1 0 0,4 0-1,1 0 1,1-3 1,3-1-1,1-1 1,5-2 1,-2 2-1,2 0-1,-6 2 0,1 1-1,3 1 1,1 0 0,5 1 3,0-3-3,-2 3 1,2 0 1,0 0-3,3-2 2,0 1 1,1-1-1,1 0 2,-1 2-3,0 0 0,-1 0 1,-1 0 0,3 0 0,3 0 1,1 0 0,2-3-1,2 1 1,5-4 0,-1 1-1,2-1 0,-5 0 0,0-1 0,-4 3 0,-2 0 1,-4 1-2,-3 1 1,-1 2-1,-3 0 0,-2 0 1,-7 3-1,1 0 1,0 2-1,-4-1 0,4 1 0,-5 0 1,1-4 0,7 2-1,-5-2 1,6-1 0,2 0 1,1 0-1,5-1 1,-1-2-2,-1 0 0,3 0 2,-2 0-2,0 1 1,0 0 0,0 0-1,-3 0 2,2 2-2,-1 0 1,1 0-1,-2-1 1,0 1-1,2-2 1,-1-1 0,2 2 0,0-3 0,0 1 1,-3 2-2,2 0-1,-4 1 1,-4 0-2,1 0 2,1 0 0,0 0 0,5 2 1,-2 1 0,1 1 0,-2-1 1,3 0-2,3-2 1,4 1-1,1-2 0,2 0 1,4-2 0,2-5 0,1-4 1,0 0-2,2-1 0,-3 0 1,1 0 0,-1 2 1,-2 1-2,-2 1 0,-4 1 0,-2 5 1,-2-1-1,-2 3 1,-3 0-1,1 0 0,1 0 0,1 5-2,1 0 2,2 0 1,0-3 0,0 1-1,0-1 0,0-2 0,-2 2-1,1-1 2,-2 1-1,-3 0 1,0-2-1,-6 3 0,1-3 0,-5 0-1,-2 2 1,4-2-1,-5 2 2,2-1-2,-8-1 2,3 2 1,-7-2-2,4 0 0,2 2-1,-1-2 1,1 1 0,-6-1 1,0 0-1,0 0 0,8 0 0,-2 2-2,0-2 2,-1 0 0,-5 0 0,0 0 0,6 0 0,1 0 0,-1 0 0,0 0 1,-6 0-1,0 0 1,0 0-2,1 0 1,5 2-1,0-2 1,0 0 0,-1 3-1,-5-3 1,5 0 0,-1 0 0,1 0 2,1 0-2,-1 0 0,1 0 0,0 0 0,4 2 0,-3 0 0,-1-2 0,0 1 0,-2-1-1,2 0 1,-2 0 0,3 2 1,-7-2 0,0 0-1,5 0 1,-1 0-1,0 0 1,1 0 0,-5 0 1,0-2 0,0 2-1,4-5 1,-1 2-1,1-1 0,-1-6 0,-2 5 0,-1-9-1,0-6 1,0 1-2,0-7 2,-1 0-2,-2-2-4,2-1 4,1-3-4,0 0 4,0 0 2,0 2-3,0 1 3,-3 2-2,3 8 2,0-3-1,-1 5 0,-1-3 3,2 0-5,-1 0 2,1 1 2,0 6-2,-2-9 0,2 3 0,-1 5 0,1-6-2,-2 8 1,2 1 1,-1-3 0,1 2 0,-2 0 1,2 6-1,0 1 0,0 5-1,-1-5 1,1-2 0,-2 2 1,2 0-1,0 5 0,-1-7 0,1 2 0,0-2 0,0 4 0,-2-4 0,2 0 0,-1 2 0,1 0 0,0 5 2,-3-5-2,2 0 0,-1 1 1,1-1-2,1 5 2,-2 0-1,2 0 0,-2-3 0,0 3 1,1-2-2,-1 0 2,1 1-1,-2-4-1,0 1 2,0-1-2,2 2 2,1 3-1,-3-4 0,0 1 1,0-2-3,1 2 2,2 3 0,-1-2-1,1 2 3,-6-3-2,4-1-1,-1 1 0,0 1 1,3 2 1,-2-1 0,2 1 0,-1 0-1,-1-2 0,1 2 1,-1-1-1,1 1 0,-1-2 0,1 2 0,-1-1 0,1 1-2,-1-2 2,0 1 0,1 1 0,-1-2 1,1 1-7,-1-1 7,1 1-2,-1-1 2,1 2-1,-1-2 2,2 2-4,-1-1 2,1 1 5,-2-2-7,2 2-4,-1-1 5,1 1-6,-2-1 3,2 1 2,0-2-12,0 2-7,0-4-28,9-8-62,5-7-203,0-15-20</inkml:trace>
  <inkml:trace contextRef="#ctx0" brushRef="#br0" timeOffset="57471.2872">5949 5683 280,'0'0'20,"0"0"7,0 0 4,0 0 2,0 0 0,0 0 0,0 0 0,0 0 3,0 0 0,4-5 0,-4 5-6,0 0-3,-4 0-5,-8 0-6,-5 4-4,-5 1-1,2 0-1,-2 2-1,-2 1-2,-4 1 0,-3 1-3,-4 0 2,-4 3-3,-5 1 1,1-2 1,0 1 2,1-1-1,4-1 2,5-4-3,8-2 1,2-3 1,4-2-4,6 0 0,-7 0-1,10 0-1,-2 0 1,0-2 2,0 2-1,0-1 2,5 1-1,-3-2-2,4 2 1,0 0-2,-1 0 0,7 0 1,-1 0-1,-5-2-2,0 2 2,0 0 0,2 0 0,4 0 3,-2-1-4,2 1 1,-2 0-1,0-1 0,1 1 0,1-2-2,-2 1 1,2-1 0,0 1 1,0-6 3,0 1-3,0-4 1,3 1-2,3-1 1,-2 2 0,2-2 2,1-4-1,1 2-1,3-5 0,-2 2-2,0-2 2,2-2 0,-1 2 1,0 1 0,-1 5-1,0 1 2,-5 2-2,-1 5 0,0 0 0,-3 3 0,0-2 0,0 2 0,1 0 0,1-1 1,-1 1-1,2 0 1,-3 0 0,0 0 0,0 0-1,-7 8 0,-6 3 1,-6 5-1,1-1 0,-2 0-1,0-2 1,0-1 1,0 3-2,0-1 1,0 3 0,-1 0-3,-2 5 4,-3-1-2,-3 4 2,1-1 5,-1 0-5,5-2 5,7-7-5,3-3-1,9-7-1,1-1 0,1-1 1,3-3 1,-2 0-1,2 0 0,0 1-1,-1 0 1,1-1-1,0 3 1,0 2 0,4 2 1,9 4-1,2 3-1,5-1 2,1-1-3,0 1 2,2-4 1,-2 4-1,1-2-1,-2-3 1,-1 2-2,-1-1 1,-6-2 1,3-2 0,-1 0 1,-5-2-1,7 1 1,-7-1 1,-5-1-1,3 3-1,-2-3 0,0-1 0,0 1 0,-5-2 1,0 0-1,0 0 1,1 0-2,0 1 1,1-1 1,-2 0 0,1 0 2,-1 1-4,0-1 0,2 0-4,-2 0-11,0 0-13,-5 0-35,-10-1-61,-3-7-175,0 0-6</inkml:trace>
  <inkml:trace contextRef="#ctx0" brushRef="#br0" timeOffset="58004.3177">5658 5585 512,'0'0'42,"0"0"0,0 0-2,0 0-9,0 0-12,0 0-4,0 0-4,0 0-1,0 0-3,0 0-2,4-14-2,-4 13-2,0 1 1,0 0 0,0 0-1,-7 7 1,-4 7 0,-6 7 0,-4 2 0,-3 3 0,-4 1-1,-1 1 2,0-1-1,2 1 1,-1-2 4,4-1-2,3-5 3,3-1-4,8-6 0,2-6-1,7-4-1,1-3 0,-3 0-1,3 0 0,0 2 0,-1-2 0,1 0 1,0 0-1,0 0 0,0 0 1,1 2-2,6 1 1,5-3-1,5 2-1,-2 0 1,0 1 0,2-1 0,0 3-1,-3 2 3,8 1-2,-3-3 0,-3 2 0,1 0-2,-5-1 3,-1-2-1,-1-1 1,-1 2-1,0-2 0,-5-2-2,2 2 2,-6-3 1,0 0-1,0 0 1,1 2 0,0-1 0,1 1 0,-1-1-1,1-1 1,-2 2-3,1-2 0,-1 2-5,2-2-17,-2 0-50,1 1-138,-1-1-99</inkml:trace>
  <inkml:trace contextRef="#ctx0" brushRef="#br0" timeOffset="60871.4817">5621 5474 407,'0'0'49,"0"0"2,0 0-4,0 0-9,0 0-5,0 0-5,0 0-4,0 0-3,0 0-2,0 0-2,-5-25-2,4 23-1,1 2-1,-2-2-2,2 2 0,-1-1-2,1 1 0,-2-2-2,2 2 0,-1-1 0,1 1-2,-2-2 0,2 2-2,-1-1-1,1 1-1,-1 0 0,1 0 0,-2 0 0,1 0 1,-2 0-1,-3 0 1,2 0-1,-6 1 0,-5 5 1,7-1 0,-1-1 0,0 1 1,6-2-1,-4 2-1,1-1 0,-1 4-1,-4 7 0,0 4 1,-6 10-2,0 3 1,-5 2-1,-2 4 1,-4-1-1,-1 1 2,1-6-1,-1-3 1,1-1-1,0-6 0,2-2 5,3-1-5,2-4 5,6-5-3,3-3-1,4-2-1,3-3 2,3 1-2,2-3 1,-2 0-1,2 0 0,0 0 0,0 2 0,0-2 1,0 0-1,0 0 0,2 0 1,6-5-1,5-2-3,0 0 5,2 2-6,-2-3 6,2 1-2,-1 2 0,1-2 0,0 4 0,2-1 0,1 1 0,0 1 0,0-1-2,2 1 2,-1 2 0,6 0 0,-4 0 2,-4 0-2,1 0 0,-1 0 0,-5 0 0,6 2 0,-7-2 0,-5 0 0,5 0 1,-5 0 0,0 0 0,5 0-1,-7 0 0,1 0 0,1 0 1,-3 0-1,-1-4 3,1 1-2,4-4-2,-5 1 2,-1-6-5,-1-6 4,0 0-1,0-7 0,0 3 0,-3-1 0,-1 7-2,3-4 2,-1 1-1,2 4 0,0-6 2,0 3 0,0 7 0,0-6 0,2 9 0,-1 3 0,3-4 0,-2 4 0,-1 0 1,1 1-1,-1-2 0,1 2 0,-1-1 0,2 0 0,-3 5 0,0-2 1,0 2 1,0 0-2,1 0 0,-1-3 0,0 3 0,0 0 0,0 0 0,-1 0-1,-9 5 0,-6 9 0,-6 8-1,-1 1 1,-4 6 1,-5 4-1,-5 3 2,-1 0-2,-3-1 0,0 1 0,1-2 0,1-1 5,3-3-2,3-1 2,1-2-4,4-4 0,5-3-1,8-6 1,6-7 0,6-4-1,0-1 1,0 3-1,0-3 1,0 1-1,3-3 1,-1 0 0,1 0 0,0 0 0,0 0 0,0 0 0,6-5-1,5-3 1,7-6-2,-1-1 2,5 0-1,2-3 0,2-1 2,5-3-7,2 0 4,2 0-3,-1 0 3,0 3 3,-3-1 1,-2 3-2,-3 2 0,-3 3 0,-9 4 0,-6 3 0,-2 3 1,-6 2-1,0-1 1,0 1-1,1 0 0,1 0 1,-1 0 0,1 0 0,-2 0 0,0 0 0,0 1 1,-3 8-1,-9 3-1,-1 3 1,-4-1-4,-1-1 3,-5 3 0,-1-1-1,-5 2 4,-1-1 1,-2 1-4,0-4 4,2 1-4,2-4 1,4-3-2,6-2 1,9-3 0,0 1 0,4-3 0,1 2-1,-1-1 1,5-1 0,-1 0-1,1 0 1,0 0 1,-2 2-2,2-2 2,-1 0 0,1 0-1,-2 0 2,2 0 2,0 0-3,0 0 2,0 0 1,-1 0-1,1 0 2,0 0 0,0 0-1,0 0 0,0 0-2,0 0 0,1 0-2,11-3 0,-2 1 0,8 2 0,2 0 0,2 0 0,7 3 0,-1 7 0,1 0 0,-1 2-2,-1 0 1,-2 4 1,-1-2-1,-3 1 3,0 2-2,1-3 2,-3 3-2,0-2-2,-1-1 2,0 1 2,-1-2-2,-1 1 0,1-1 0,-1-1-3,-3-5 4,-3 1 1,-2-3-2,-5-5 1,2 3-1,-5-3 1,0 0 1,0 0-1,0 0 2,2 2 0,-2-2 0,-2 0-1,-11 0-2,-6-5-1,-5-5 1,-4 0-2,-1-4 1,-1-4 1,-2-2 0,0-4 2,1-1-1,-1-4-2,4 3 2,2 3-3,5 1 2,6 9 1,2 2-1,8 5 0,2 3 0,0 1-1,3 2 1,-2-3-1,2 3 0,0 0-1,-1 0-1,1 0-1,0 0 2,0 0 2,6 11 0,5 4 3,7 7-3,0-3 0,-2 2 0,3-2-1,-4-2 2,2 0-2,-4-1 0,3-3 1,-8-3 0,0-5 2,-2 0-2,-2-2 0,-1 0 1,-1 0 1,-2-3 0,0 0 1,0 0 0,0 0-2,-7 0 1,-10-9-4,-5-3 1,0-1 1,-1-4 0,-1 0 0,1-2 1,2-1-3,3 1 2,3 7-1,10 3 2,2 6 1,3 3-3,-2-1 0,2 1-3,0 0 0,-1-2 1,1 2 1,0 0 0,6 7 4,6 7-4,3 2 1,1 1 1,-2-1 0,2-3 1,0-1-1,1 0 0,0-2 4,0-1-4,-1 0 1,2-3-1,-6-1-3,2-1 3,-3-1 0,-3 0 0,2 2 0,-5-4 0,-1 1 0,-4-2 0,0 0 0,0 0 0,2 2 2,-1-2-1,0 1 1,-1-1 0,0 0 2,2 0-2,-2 0 1,-6-6-2,-6-6-1,-3-5 1,0-3-2,1-2 2,1-5-2,4 1 1,0-1-2,5 0 1,3-2-2,1 3-4,0-3 5,7-3-4,4 1 5,4-1 1,1-3-2,3-2 3,2 0-2,1-4 2,-2 1-1,0 3 1,-1 1-1,-4 9 1,-7 9 0,2 3 0,-5 6 1,-4 4-2,2 2 1,-3 3 0,0-1-1,0 1-1,0 0 0,0 0-1,-3 3 1,-7 9 1,-4 6 0,-3 2 1,-3 2-2,-1 3 0,-1 3 1,-4 0-2,-2 2 2,0 1-1,-1-3-1,-2 1 0,1 0 2,0-3-2,-1 0 2,4-2-1,1-1 0,3-4 6,4-2-5,6-5 5,6-5-5,4-2 0,3-5 0,-2 0 0,2 0 2,-1 0-1,-1 3-1,2-3 2,-1 0-2,1 0 0,0 2 2,0-2-8,0 0 5,7-2-2,2-3 0,7-2 3,-6 4 0,3 1-1,4 2 1,0 0 6,5 0-7,0 5 6,1 4-3,2 4-4,0 3 2,2 4 0,2 3-1,1 2 1,-1 4 1,0 2-1,-2 1 3,-1-2-4,-3-1 1,-4-2 0,-3-2-2,-3-3 4,-4-7-2,-5-6 0,-1 1 0,-2-5 0,1 0 1,-1-1 1,-1-4-1,0 0 2,0 0-2,0 3 0,-3-2 1,-5 0-3,-7-1 0,1 0-3,-5-7-5,3-3-5,0-4-6,2-1-14,-2-4-21,1-3-41,3-2-55,-2-1-148</inkml:trace>
  <inkml:trace contextRef="#ctx0" brushRef="#br0" timeOffset="61644.5259">5298 5891 570,'0'0'54,"0"0"1,0 0-17,0 0-4,0 0-8,0 0-6,0 0-2,0 0-4,0 0-3,-43-25-2,41 25-4,2-2-1,0 0-2,11 1 3,9-3 1,9-3 1,5 2-1,6-2-2,4-2-3,1 2 2,3-2-1,1-1 0,-1 3 4,-1 1-5,-3 1 0,-3 2 1,-1 3-3,-4 0 1,-3 0 2,-1 0-2,-2 5 1,-2-2 0,-2 2-2,-3-3 2,-3 1-1,-4 0 1,0-3-1,-3 2 1,0-2-1,7 0 1,-8 0 0,2 0 0,-2 0 1,-6 0-2,1 0 0,-2 0 1,-5 0-1,0 0 1,0 0 0,2 0 1,-1 0 1,1 0-1,-1 0 2,-1 0-4,0 0 0,0 0-1,0-2-1,-6 1 1,-6-1 0,-6 1-2,-2 1-1,-6 0 0,0 0-4,1 0 2,-2 4-3,-5 4-1,-1 1 0,-6 0 0,-2 2 2,-1-1-1,-2-1 7,-1-1-4,-2-1 8,1-5-4,0 1 1,4-3 0,0 0-6,5-1 7,3-3 2,5-1-2,3 2 1,9-1 0,0 3-6,8-1 6,2 0 0,3 2 1,4 0 0,-2 0 1,2 0 1,-1 0 1,-1 0 0,1 0-1,-1 0 1,1 0 0,-1 0-1,1 0 0,-1 0-1,1 0-1,1 0 1,0 0-2,0 0-1,0-3 0,12 3-1,5 0 2,7 0 0,1 0 0,3 3 1,0 2-1,3-1 6,1-1-6,1-3-1,3 0 0,-2 0-2,-2-2 2,0-1 0,-4-2 0,-4 3-2,-8-1 1,1-1 1,-6 1-2,-7 1-1,6 2 0,-4-3-4,-2 3-1,6-2-4,-5 0-7,5-1-10,0 0-23,-3-4-43,6-4-141,-3-3-61</inkml:trace>
  <inkml:trace contextRef="#ctx0" brushRef="#br0" timeOffset="63967.6588">6536 5554 295,'0'0'17,"0"0"-1,0 0 2,0 0 6,0 0-3,0 0 1,0 0-3,0 0-2,0 0 2,0 0 2,-22-5 5,20 5 2,0-2 2,1 2-2,-1-2-4,1 2-3,-1-7-3,1 2-7,-1 0-4,1-7-4,1 0-3,1-5 2,7-3 0,1 3-1,2 0 2,0 2-2,4 0-1,-1 0 2,2 2 0,3-1 0,-2-1 3,5 1-2,4-1 0,3-2-1,1-2-2,3 3 1,1-3-1,2 3-4,0 2 4,2-3-5,0 2 4,2 1 1,-3 1 0,-1 1 1,2 0-2,-5 0 2,0 1 0,1 2-1,-3 0 2,0 1-2,-2 2-2,-2 2 2,-2-1-1,-2 2 1,0 1 0,2 1 0,-1-1-1,1 1 1,0 0-1,3-1 1,3 1 0,1-3-1,2 1 1,1 0 0,-1-1 0,-2-1 1,0 0-1,-3 2 0,0-1 0,-3 3-1,0 1 0,-1 0 0,2 0 1,1 5 1,-1 3 0,0 0-2,-1 1 2,0 0-1,-1-1 0,0 0 0,1 0-1,0-2 1,-2 0 0,2-2 0,0-1 1,-2-2-1,0 1-1,1-2 2,-2 1-1,-3 2 0,2 0 1,-1 0-2,-2 2 1,0-1 0,0 2 0,-2 1 0,0 0 1,0-1-1,-5 0 0,1-1-1,2 0 1,-1 0 0,5 4 1,-3-1 5,0 1-6,-1 1 4,0 0-3,-6-3-1,4 1 0,-3 1 1,0 0-1,5 2 0,-4-1 1,0 3-2,-3-4 2,1-1 0,-1 4-2,2-2 1,-1 0 1,0 2 0,0-3 1,-2-1-1,4 1 1,0-2-1,3 1 1,0 0 0,-1-2 0,0 0 0,0 1 0,0 0-1,2-1 1,-4 0 0,3 2-1,-6-3 2,5 2-2,-3 1 1,-1-2 0,1 3-1,-4-4 1,1 0-1,0 0 0,-1 0-1,1 0 1,-4-1-1,0-1 1,0-1 0,1 1-1,-1-3 3,0 4-2,-3-4 1,0 0 3,0 0-2,1 1 2,-1-1-1,2 2 1,-2-2 3,0 2-3,1-2 0,-1 0-1,0 0-1,2 0-2,-2 3 0,0-3-1,0 0 0,1 0-4,-1 0-4,0 0-12,0 0-29,0 0-75,-3 0-170,-7-8-7</inkml:trace>
  <inkml:trace contextRef="#ctx0" brushRef="#br0" timeOffset="64859.7098">7221 5499 37,'0'0'30,"0"0"4,0 0 6,0 0 1,0 0 2,0 0-6,0 0-2,0 0-8,0 0 0,10 0 2,-8 0 2,-2 0-1,0 0-3,1 0-5,-1 0-1,0 0-4,0 0 0,0 0-3,0 0-1,0 0-5,-1 0-2,-5-3-3,-6-1 2,-5-1-3,1 2 3,-7-4 0,7 2-2,0 0 2,-3 3-2,0 1 0,-7-1 0,2 2-3,1 0 1,-3 2-1,1 1 0,0 6 0,1-1-1,1 0 1,0 1 0,4 1 0,2-1 0,3-4 1,2 2 0,0-1 2,5-2 0,-8 1 0,1 0 0,4-3 0,-8 3 2,1 0 1,0 0 1,-5 0 1,0 2 1,5-3-1,1 0 0,1 0-1,3-3-1,0 2 0,-1-1-1,7-1-1,1 1 1,5-2-1,-2 0 1,2 0-2,-1 0 0,-1 1-1,1-1-2,-1 0 0,1 1-2,-1-1 0,1 0-1,-1 0-1,1 0 0,-2 0-5,3 0-6,-1 0-17,1 0-28,0 0-57,0 0-154</inkml:trace>
  <inkml:trace contextRef="#ctx0" brushRef="#br0" timeOffset="65952.7723">8109 5562 342,'0'0'31,"0"0"3,0 0-2,0 0-6,0 0-8,0 0 1,0 0-1,0 0 3,0 0 2,0 0-1,4 2-4,-4-2-2,0-5-3,-1 0-3,-5-4-2,-1-6-1,-1 1 0,-3-1-2,1 1-2,1 6 0,-2-4-1,-1 5-1,2 1 2,-5-1-2,-2 1 2,7 3-2,-9 0 1,3 3-2,2 0 1,-5 0-1,-1 0 1,7 0 1,-8 0-2,1 0 1,3 1-1,-2 1 0,0-2 1,0 1 0,8-1 1,-9 0 0,8 0 0,-4 0 0,3 0-1,-3 0 0,-4 0 3,1 2-3,-4 1-1,8 0 0,0 0-1,0 1 2,5-1-1,-3 4 2,3-4-1,3 2 1,0 0 0,-1 2 0,0-4 0,4 1 2,-4 1-2,5-2 1,-1-3 0,1 4 0,3-4-2,-2 0 1,2 0-2,-1 1 1,-1 1-1,1 0 1,-1-2 1,0 1-1,1-1-1,-1 2-1,1-2 0,1 2-1,-2-2 0,2 0-3,-1 0 0,1 3-3,0-3-7,0 9-8,0-4-33,0 10-49,1-3-168</inkml:trace>
  <inkml:trace contextRef="#ctx0" brushRef="#br0" timeOffset="66919.8276">8806 5656 206,'0'0'25,"0"0"6,0 0 4,0 0-5,0 0-1,0 0-2,0 0 3,0 0-1,0 0 0,0-6 1,0 6-1,0-1 2,0 1 0,0 0-4,0-3-2,0 3-4,0 0-5,0 0-2,0-2 0,0 1-3,0-1-1,-2-4-1,1 2-2,-5-6-2,1 3 0,-1-3-2,1 3-1,-2-2 0,-2-3-1,3 5 1,-5-8-1,5 8 0,0-2 0,-1 1 0,-2 1 0,4 0-1,-4 2 0,1 0 0,-3 0-1,1 3 0,-3 2 1,-4 0-1,-2 0 1,-4 0 0,2 0-1,1 5 0,3 2 1,-2-2 0,0 2 1,2-2 0,4 2-1,-2-2 1,1 0-2,4-3 2,-7 3 0,2 0 0,2 0 0,-3 0 0,3 2 0,5-5 1,-1 3 0,1-2-1,4-2 0,-4 3 0,5 0-1,0-3 1,0 2-1,3-3 0,-3 3 1,0 0 0,0 0 0,2 2 1,1-5 3,-2 0-3,2 0 1,0 1 0,-1 1 0,1-2 0,-2 2 0,2-2-2,0 1-3,0-1-6,0 0-9,0 1-25,3-1-74,10-2-175,10-12-18</inkml:trace>
  <inkml:trace contextRef="#ctx0" brushRef="#br0" timeOffset="90464.1743">6020 6631 56,'0'0'8,"0"0"-2,0 0-1,0 0-1,0 0-2,0 0 1,0 0 1,0 0 3,0 0 8,0 0 5,3-2 11,-2 0 4,-1 2 2,0 0-4,0-1-2,3 1-4,-3 0 1,0-2-1,1 2-3,-1 0-5,0 0-1,0 0-3,2 0-3,-2 0-1,0-3-5,0 3 2,0 0 2,0 0-2,0 0 2,1 0 2,-1 0 3,0-1 2,0 1 5,0 0 0,0 0 2,0 0-1,2 0-3,-2 0-2,0 0-5,0 0-2,0 0-2,0 0-3,0 0-1,0 0-2,0 0-1,0 0 1,0 0-1,0 0 2,0 0 1,0 0-1,0-1 3,0 1-1,0 0-1,0 0 3,0 0-4,0 0 0,0 0-1,0 0-3,0 0 2,0 0 1,0 0-2,0 0 0,0 0 1,0 0-3,0 0 3,0 0 0,0 0 1,0 0-1,0 0 0,0 0 0,0 0 0,0 0 0,0 0 1,0 0-2,0 0 0,0 0 1,0 0-1,0 0 0,0 0 0,0 0-1,0 0 2,0 0 0,0 0-1,0 0 4,0 0-3,0 0-1,0 0 1,0 0-1,0 0 0,0 0 3,-2 0-2,2 0 1,0 0-1,0 0-3,0 0 3,0 0-1,0 0 0,-1 0 0,1 0 0,0 0-2,-2 0 2,2 0-1,-1 0 0,1 0 4,-3 0-4,2 0 1,-1 0-1,1 0 0,-1 0 1,1-2-2,-1 2 2,-2-3-1,-2 1-1,2 1 5,-6-3-4,6 1 0,-5 1 1,-2-1-2,6 1 1,-7 2 1,6 0-2,-8 0 0,1 0 1,-1-2-2,2 2 3,0 0-1,0 0 0,1-5 1,1 5-1,-1-3-1,2 1 1,-1-1 0,-6-1 1,6 0 2,-6 0-3,7 2-1,-3 0 1,0 2-2,-3 0 2,-5 0 0,0 0 0,-4 0 0,1 0-1,2 4 1,5-1 0,-2-2 0,0 0 2,6 2-1,-8-3-1,8 0 1,1 0 0,-8 0-1,7 0 1,-5-3-3,7 2 3,-4 0-1,2-1 0,-1 2 0,0-1 1,-1 1-1,2-2 0,-1 2 0,-2 0 1,1 0 0,-6 0-2,6 0 1,-7 0 0,1 0 0,7 0 1,-9 0 0,1 0 0,1 0-1,-4 0 0,1 0 0,1 0 0,2 3 0,-3 1 0,1 1-1,-1 2 1,0-2 1,-3 3-1,1-4 0,1 3 1,0-2-2,6-2 2,1-1 1,6 1-1,1-3 1,-3 0-1,2 0-1,0 0 2,-3 0-2,2 0 0,0 0 0,-2 0 0,0 0 0,2 0-2,-3 0 1,-3-3 2,4 2-2,-4 1 2,5-1-1,0 1 0,-7 0 2,7 0-2,-7 0 0,2 0 0,4 0 0,-4 0 0,7 0 1,-1 0-2,0 1 2,1-1 0,0 0-3,-2 0 2,3 0 0,-5 0 1,4 0-1,-3 0 1,-4 0-1,5 0-1,-7 1 1,1 2 0,3-1 1,-3 1-2,3 0 1,5-1-1,-1-1 1,2 0 0,-3 1 0,3 1 0,4-3 0,0 2 0,6-2 1,-5 0-1,0 1 1,-1 1 0,2-1-2,-2-1 1,1 2 1,0-1-2,1 1 1,4-2 0,-2 0-1,2 0 1,-1 0 0,-1 1 0,1-1 0,-1 0 0,1 1-1,0-1 1,-1 0 0,1 0 0,-1 0 1,1 2-2,-2-2 1,2 0-4,-1 0 2,2 2-2,-1-2-4,1 0-9,-2 0-14,2 0-32,0 0-29,0 0-41,0 0-60,0-6-76</inkml:trace>
  <inkml:trace contextRef="#ctx0" brushRef="#br0" timeOffset="91700.245">4408 6406 160,'0'0'53,"0"0"-5,0 0-1,0 0-7,0 0-2,0 0-2,0 0 0,0 0-2,0 0 2,0 0-6,-3-41 0,3 39-6,0 1-5,0-1-3,0 0 0,0 1-2,0-1-2,0 1 0,0 0-2,0 1-1,0-3 0,0 3-2,0 0-1,0 0-2,-5 0 0,-2 3-3,-6 4 3,0 5 0,-1 0-2,-1 3 2,1-3-1,-1 2-1,2-4 1,2 0-2,1-2 1,-3 1 0,3 0 0,-2-1 0,1 1 0,0 2-2,2-1 1,-2 1 6,2-2-7,3-1 6,4-3-5,-7 2 1,6-3-1,0-1 0,0 0 1,3-3-2,-1 0 3,1 0-1,-4 2 1,-1 2-1,2-1 0,0 0-2,3-3 2,-1 0-1,1 0 2,-3 2 0,2-2 0,-1 1 0,1-1 1,-1 1-1,1-1 1,-1 0 1,1 3-2,0-3 0,-1 0 1,1 0 0,-1 0-2,1 0 2,-1 0-3,1 0 1,-1 0 0,1 2-2,-1-2 2,1 0 0,-1 0-2,-4 2 2,0-1-2,1 1 1,1 0 0,4-2-1,-2 0 1,2 0-2,-5 3 0,-1-1 1,-3 3 0,0 0 1,2 0-1,-3-1 0,3 2 1,0-2-1,-1 1 0,0 1 3,5-4-3,0 0 0,3-2 0,-1 0-2,1 0 3,-2 2-1,1-2 0,-1 1 1,1-1-1,1 2-1,-2-2 2,2 0-1,-1 2 0,1-2 1,-2 0 0,2 1 3,0-1-4,-1 0 0,1 0 0,0 0-4,0 2 4,0-2-1,-2 0 2,2 1-2,0-1 1,0 0-2,0 0 1,0 0 1,0 2 0,0-2 2,3 1-2,2 1 1,4 0-1,2 0-1,-1 1 1,2-1 2,1 1-2,3 1 0,-2 1 0,1 0-1,-1-1 1,-1 2 1,-3-3-1,5 5 0,-4-1 1,-1-2-2,2 4 1,0-1 0,0 2 0,3 2 2,1-1-2,-6-3 0,0-3 0,0 2-1,-1-4 2,0 1-3,1 1 3,0 0-2,-1 0 2,0-2 2,-1 2-3,1-1 0,-2 1 0,3 0-2,-4-1 2,1 1 2,-4-4-4,1 2 2,0-1 2,1-1-4,-2 1 4,1 1-2,-4-3 0,0 0 0,0 0 0,1 1 0,1-1 1,-1 2-1,1-2 0,-1 1 0,1-1 0,-2 2 0,1-2 0,-1 0 2,2 1-2,-2-1-2,0 0 1,1 0 1,-1 2-4,0-2-2,2 0-12,-2 0-13,0 0-23,0 0-34,5 0-39,1-9-95,6-2-58</inkml:trace>
  <inkml:trace contextRef="#ctx0" brushRef="#br0" timeOffset="93453.3453">5288 6386 192,'0'0'54,"0"0"-2,0 0-1,0 0-1,0 0-1,0 0-5,0 0-4,0 0-7,0 0-2,0 0-7,16-7-4,-15 7-6,1 0 0,-2 0-3,1 0 1,-1 0-2,0 0 1,2 0 0,-2 0-2,0 0 2,0 0 0,0 0 0,0 0 0,-8 8-1,-3 0-1,-2 3-1,-1-1-1,-1-1-1,-1 1 0,-1 2-2,-2 0-1,-1 3-3,-2 3 0,-2 2 5,-1 2-5,1-2 4,2 0-4,0-4 1,2 1-1,4-5 1,4-5 0,1 1-1,-1-3 1,4 0 1,-6 3 0,7-4 0,-3-1 0,1 2 1,5-4-2,0 1 3,-1-1-3,0 1 1,0-1 1,3 2-1,2-3-1,-2 0 1,2 0-1,0 0 1,-1 2-1,1-2 1,-2 0-1,2 0-1,-1 0 2,1 0-1,-2 0 0,2 0 1,0 0-2,0 0 1,0 0-1,-1 0 2,1 0-2,0 0 1,0 0-2,0 0 0,0 0 1,0 0-1,0 0 1,0 0-1,0 0 0,4 0 1,6 0-1,6 3 1,4 3 1,-1 0-2,-2 2 0,1-2 1,1 2-1,-2 0 0,-1 1 2,1 1-2,1-1 0,-1 1 1,-1 2 0,1 1 0,-2-1 0,0 0 0,-1 0 0,-2 0 0,0 2 2,2-2-1,-5-2-1,0-3 0,-2 0 0,2-2 0,-2 0 0,-4-2 1,1-1-2,-4-2 0,3 2 1,2-1 0,0 1 1,0 0-1,-5-2 1,0 0-1,0 0 1,1 0-1,0 3 2,-1-3-2,2 0 0,-2 0 1,1 0-1,-1 2 1,2-2-1,-2 0 0,0 2 1,1-2-1,-1 0 1,0 0-1,2 0 1,-2 0-1,0 0 1,1 0-1,-1 0 0,0 0 0,0-4 2,0-3-2,0-5 1,-3 2-1,0-3-1,0 1 1,1 0 0,-3-6 0,0 1 1,-1-3-1,0 0-1,0-1 1,2-3-2,-1-1 2,1 2 2,1-4-2,0 1 0,2 1 0,0 4 0,-1 1-3,1 8 4,-1 6-5,1-6 5,1 8-1,-2-2-1,2 1 2,0 5-2,-1-2 1,1 2-1,0-1 1,0-1 2,0 1-2,0 0 0,0-1 0,0 1-1,0-1 1,0 0 0,0 1 0,0-1 0,0 1 0,0-1-1,0 1 2,0-1-1,0 1 1,0 0 4,0-1-5,0 0 0,0 1 0,0-1-2,0 0 2,0-3 2,-2-3-2,2-2 0,0-1 0,0 5-4,0-4 4,0 5 0,0 1 0,0-1 1,0 5-2,0-2 2,0 2-2,2-1 0,-2-1 0,0 0-3,1 2 2,-1 0 1,0 0 0,0 0 3,0 14-3,-4 3 1,-6 5 0,0 1 1,-2-1 3,-4-2-2,3 0 4,-3-1-8,3-2 2,2-5-2,2 2 1,0-4 2,3-3-2,-2 7 1,2-6 0,2 2-1,-1-1 1,4-4-1,-2 6 1,2-7 0,-1 0-1,1 3 2,1-7-1,-2 0 0,2 0 1,0 1 0,0 1 0,0-2 0,0 3-1,0-2 1,0 1-1,0-2-2,0 1 2,0-1-2,0 2 1,0-1 2,10 4-2,4-1 1,6 1 0,-2-1-2,0 2 2,-1 1 0,1-2 0,-6 0 0,0 2 0,-3-4 0,2 1-1,-2 1 1,-5-4 1,6 2-1,-5-2 0,-1 2-1,3 0 0,-4-2 1,0 0-1,6 4 2,-6-3-1,0 2-1,-1-1 1,-2-3 1,0 0-1,0 0 0,2 2 1,-1-1-1,1-1 0,-1 2 2,-1-2-1,2 1-1,-2-1 1,1 1-1,-1-1 1,0 3 0,2-3-1,-2 0-1,0 0-3,0 0-5,-5 0-11,-5 0-21,-7-5-52,2-2-102,-6-5-116</inkml:trace>
  <inkml:trace contextRef="#ctx0" brushRef="#br0" timeOffset="94964.4317">4543 6465 331,'0'0'55,"0"0"2,0 0 0,0 0-10,0 0-7,0 0-9,0 0-7,0 0-5,0 0-2,-6-70-5,4 67-1,1-2 0,-1 2-4,2 3 2,-1-2-3,1 2 0,0 0 1,-2 0 0,2 0-1,-1-3 0,-1 3-4,1 0 0,-7 0-2,-4 3 0,-7 4 0,-6 7 2,1 1-1,-1 0 1,0 4-1,-2-1 1,-2 4 3,0 3-4,0 2 7,2-1-8,2-1 0,4-4 0,9-8 1,5-6 0,1 0 0,2-4 1,1 0-1,0 0 1,3-3 0,-2 0 1,2 0 1,0 0-1,-1 1 2,1-1 0,-2 0 0,2 0 1,-1 1-3,1-1 0,-1 0-2,1 0 0,-2 0-1,2 0 1,0 0-1,0 0-1,0 0-1,0 0-1,0 0 2,0 0 0,0 4 1,10 0 1,5 2-2,1 4 0,1-2 1,-1 2 0,3 3 0,1 1 2,0 3-2,0 0 1,0 4-1,-2-1 2,-1-1 0,-2-1 0,-1 0 0,-2-1 1,-5-5-2,3 1 2,-6-5-1,-1-4 1,0 1 0,0-1-2,0-1 1,0-1 0,0 1 0,-3-3 0,0 0-1,0 0 2,1 0 0,-1 3 0,3-3 1,-3 0-1,0 1 1,1-1-2,-1 0 1,0 0-1,2 0 0,-2-4 0,0-8-1,0-5-1,-3-5 0,-1-2 0,1-2 1,0-1-2,0-3 2,0-3-1,2 0-1,-1 1 2,1 3 0,-1 1-2,1 7-2,1 2 3,-2 7-4,2 6 5,0-6-2,0 5 1,0 2 0,0-2-1,0 2 1,0-2 1,0 1 1,0 1-2,0 5-1,0-2 2,0 2-3,0-2 3,0 1-1,0-1 0,0 1 0,0-1 0,0 1-2,0-1 2,0 1-1,0 0 1,0-1 0,0 0-1,0 1 1,0 1-1,0-2-1,0 2 1,0 0 0,-1 0 0,-2 0 0,-4 7 1,-2 4 0,-2 9 0,-4 1 4,1 4-4,-5-1 4,-1 2-4,-1-3 0,1-3 1,3-1-1,1-3 1,4-5-1,3 0 0,3-6 0,3-1-1,1 0 1,2-4 0,-1 0-1,1 0 2,-2 1-2,2 2 1,-1-3 1,1 2-1,-2-2 2,2 2-1,-1-2 0,1 1-1,0-1 0,0 0-2,0 2 2,0-2 0,0 0 0,0 0 0,0 0-1,7-5 0,1-2 2,4-1-1,-3 4 1,1 1-1,3 0-1,-1 1 0,7 1-1,-3 1 1,7 1 1,-5 5 0,0 3 0,-2 1 0,-2 2-2,-5-3 2,2-1 0,-5-1 0,-1-1 0,0 1 2,-2-5-4,1 2 5,-4-4-3,0 0 1,0 0 2,2 1-3,-2-1 1,0 2 1,1-2-2,-1 0 1,0 2-1,0-2 0,0 0 1,0 2 0,0-2 0,0 0 0,0 0 0,-1 0-2,-6-7 1,0-7 0,-2-3 1,0-3-1,-1 1 0,1-5-1,1 0-1,-1 0 2,5 4-1,-1 3 1,3 8 1,0 2-2,2 2 0,0 5 1,-1-1-2,1 1 2,0-2-6,0 0 5,0 2-1,0-3 0,0 2 6,0 1-4,0-1-3,0 1 0,0-2 0,0 2-4,0-1-8,3-1-17,7-3-70,3-2-201,-2-8-21</inkml:trace>
  <inkml:trace contextRef="#ctx0" brushRef="#br0" timeOffset="97600.5825">8314 6740 80,'0'0'6,"0"0"2,0 0 5,0 0 5,0 0-1,0 0 1,0 0-2,0 0-2,0 0 3,7-8 0,-7 8-1,0-2 2,2 2-5,-2-2-2,0 2-4,1 0-2,-1 0-2,0 0-5,2 0 2,-2 0-2,0 0-2,0 0-3,0 0-7,1 0-10,-1 0-24,0-3-41</inkml:trace>
  <inkml:trace contextRef="#ctx0" brushRef="#br0" timeOffset="102688.8735">6014 7444 55,'0'0'30,"0"0"2,0 0 0,0 0-1,0 0 0,0 0-3,0 0-3,0 0-4,0 0-4,16-8 0,-15 7 0,1 1 0,-1-3 3,0 3 1,-1 0 0,2 0 3,-2 0-1,1 0 3,-1-3 3,2 3 1,-2 0 2,1 0-2,-1-1-4,0 1-1,2 0-6,-2 0-2,0 0-2,0 0-3,1 0 0,-1-1-2,0 1 0,0 0 1,0 0-1,0 0 0,0 0 3,0 0-4,0 0 1,0-2-2,0 2-5,0 0 3,0-1-1,-1 1-1,-1 0 2,-4 0-4,-1 0 0,0 0-1,3 0 0,-2 0 1,0 0-1,0 0 0,1 0-1,-1 0 1,2 0-2,-2 0 1,1 0 2,-1 0-1,1 0 0,-1 0 0,-4 0-1,4 0 1,-8 3-1,-2-1 1,-2 4 0,-2 0 0,3-1 0,-3 2 0,2-3-1,-3 3 0,-1-3 0,1 2 2,-3-2 0,1 3 0,-3-4 1,1-1 0,-2 0-3,1 1 3,-3-3-2,-2 0 1,1 2 3,-2 0-3,-1 1 0,0-1 0,-2 1-3,-1 0 2,0 1 2,-2 0-1,-2-1 1,1 0-2,-3 0-1,-3 0 1,0 0 0,-2 0 1,-2 2-1,-1 1 1,1 0 0,0 2-2,0-1 1,-3 2-2,2-1-1,-2 1 3,-1-4 0,0 2 1,-1-5 2,-2 4-4,-2-5 0,0 2 0,0 0 0,3-1 1,4 0 1,1 1-1,1-3 1,2 3 0,1-1-1,3 0 0,0 1 1,1 2-2,1-1 0,2 2 0,2-2-2,2 3 2,3-4 0,3 1 1,8-1-1,1-3 1,6 3 0,1-3 0,-1 0 0,1 0 0,-2 0 0,4 0-1,-1 2 1,5-2-1,-3 0 0,5 0 2,-1 0-3,2 0 1,-1 0 1,0 0 0,1-2 2,-1 2-1,5 0-2,-1-3 1,1 3-1,-1 0 1,-1 0 2,1 0-1,-1 0-2,1-3 0,-1 3-2,1-1 4,-2 1-1,2-1 0,-1 1 0,1-2-1,-1 2 0,1-2 0,-1 2-1,1 0 2,0-1 0,-1 1-1,1 0 0,-1-2-1,1 2 1,-1 0 0,1-1-2,-1 1 1,1 0-2,1 0 0,-2 0-2,2-1-4,-1 1-4,1 0-6,-2 0-3,2-3-3,0 3-8,0-4-16,3-4-34,8-9-57,3-3-151</inkml:trace>
  <inkml:trace contextRef="#ctx0" brushRef="#br0" timeOffset="103923.9442">3683 7407 504,'0'0'19,"0"0"4,0 0 5,0 0 0,0 0-2,0 0-4,0 0-2,0 0 0,0 0-1,-4-9 1,3 8-2,1 1-1,-2-2-1,1 2-4,-5 0-4,-7 0-5,-3 3-1,-9 6-3,1 4 1,-4 3-1,2 2 3,-3 3-1,-1 6 3,-2 1 0,-4 4 1,3 2 2,0-2-1,4-3 0,3-3-2,5-3-3,1-1 1,4-3 0,5-8 0,5-3 0,3-3 1,3-5-2,-2 0 2,2 0-2,-1 2 3,1 0 0,-1-2-2,1 3 0,-2-3-2,2 0 0,0 0 0,0 0 1,0 0 1,0 0-2,0 0 0,4 0 1,5-7-1,-1 1-1,1 2 3,0-1-3,-4 2 0,3-1 1,-2 2-1,-2 1 1,4-4 0,-4 3 0,0 1 0,1-1 0,-1 1-1,3-1 0,-3 1 2,8 1-2,1 0 1,2 0 0,6 7 1,-5 1 0,0 0 0,-1 1-1,0-2-1,-1 3 1,0-1 0,-4-4 0,0 3 1,-1-4 0,-2 1-1,0 2 0,-4-6 1,3 3-1,-6-4 2,0 0 0,0 0-1,1 0 0,2 4 1,0 0 3,0 0-3,0 0 4,-3-4-4,0 0 0,0 0-1,1 1 0,-1 1 1,2-1 0,-2 1 1,0 0-1,1-1 1,-1-1 2,0 0-1,2 0-4,-2 0 3,0-10-4,-5-8 1,0-3 1,-4-1-1,-1-1 0,1-1-1,0-1 1,1 1-1,2 7 2,2-3-1,1 3 0,1 4-1,1-6 1,1 9-1,0-2 1,0 0 0,0 6 0,0 2-2,0 4 1,0-2 0,0 2 0,0-1 1,0-1 0,0 0-1,0 1 1,0-1 0,0 1 1,0 1-2,0-2 1,1 1 0,-1-1 0,0 2 0,0-1 1,0 1 0,0-2-1,0 2 1,0 0-2,0 0 1,-3 12-1,-4 7 2,-3 3-2,1-1 1,1 0 0,-2-2-2,4-5 2,0-1-1,3-5 0,2-4 1,-1 1 0,2-5-1,-1 0 1,1 0-1,0 2 0,0-2 0,0 0-1,0 0 1,0-2 1,0-15-2,4-7 2,3-8-3,4 1 3,0 5-2,-1 0 1,-1 5 2,-1 7-1,0 2 0,-4 5 0,-2 4 0,1-1 1,-3 4 1,0-1-2,0 1 0,1 0 0,-1-2-1,0 2 1,0 0 0,-1 4-1,-8 11 0,-7 5 1,-3 5 0,-3 4-1,-1 3 2,3-3-2,0-1 3,4-4-2,6-10 1,4-5-1,3-1-2,2-3 1,-1-1-2,1 0 1,1-4 0,-2 0 1,2 0 0,0 5-1,0-2-2,3 0-1,4-2-5,4-1-8,3-1-11,5-7-28,1-1-38,0-2-81,2 3-123</inkml:trace>
  <inkml:trace contextRef="#ctx0" brushRef="#br0" timeOffset="105020.0068">4254 7420 337,'0'0'74,"0"0"-9,0 0-3,0 0-8,0 0-5,0 0-6,0 0-7,0 0-6,0 0-4,12-5-3,-11 3-6,-1 2-1,2 0-6,-2 0-2,0 0-4,1 0-2,-1 0 1,0 0 1,0 2-2,-8 7 0,-2 3-1,-5 5-2,-2 1 2,-2 1 1,-1 3-2,-5 2 2,-1 2-3,-1 1 2,-1 0 0,2 0 1,4-6 1,2-2-2,7-6 1,0-3 0,6-3-2,4-5 2,0 1-1,3-3-1,-1 0 1,1 0-2,-2 2 1,1-1 2,1-1-2,-2 2 1,2-2-1,-2 0-1,2 1 1,0-1 1,0 0-1,0 2 2,2-2-4,3 0 1,5-2 1,4-4 0,4 3 1,5-1-1,-3 2 0,3 1-2,0 1 2,-1 1-1,-2 5 0,0 3 1,-1 0-1,-7-1 2,0 0-1,0-1 1,-4-2 0,-1-1-1,3 1 0,-6-4 1,1 1-1,-1 0 1,-4-2 1,0 0-2,0 0 0,1 0 0,1 0 0,-1 0 4,1 3-3,-1-3 2,1 0 0,-2 0-4,1 0 6,-1 0 0,3 3-1,-3-3 2,0 0-3,1 0 1,-1 0-4,0 0 1,2 0-1,-2-3-3,0-10 3,0-3 0,-6-9-1,0 1 2,1-2-1,-4-3-2,0 0 2,2-2 0,0 0 0,2 2 3,1 11-3,2-3 0,2 10-1,0 6 0,0-1 1,0-1 1,0 2-2,0-2-2,0-2 1,0 5-4,0 0 5,6-2 1,-3 4-1,0-1 3,5-4-2,-6 4 1,1 0-1,3 2 1,-6 1-1,0-3 1,0 3-1,1 0 1,1 0 0,-1 0-1,-1 0 1,2 0-2,-2 0 1,0 0 0,0 0 0,-2 6 2,-8 8-3,-3 5 1,-3 3-1,-3 5-1,1 2 1,-1-1 3,-1-1-2,1 0 0,3-2-1,2-4-2,5-9 2,3-4 2,4-3 0,2-5 0,-1 0-2,1 0-1,0 1 1,-1 2 0,1-3 1,0 3 1,0-3-1,0 4 0,8 1-1,1-2 0,8 2 2,2-2-2,0-1 1,0-2 0,0 1-1,-1-1 3,-4 0-2,6 0-1,-10 0 0,-3 0-2,3 0 1,-6 2-2,1-1-5,-1 0-7,0 4-12,1 0-23,-1 4-48,2 6-103,-3-4-101</inkml:trace>
  <inkml:trace contextRef="#ctx0" brushRef="#br0" timeOffset="106984.1192">4883 7490 324,'0'0'47,"0"0"1,0 0-7,0 0-4,0 0-6,0 0-5,0 0-1,0 0-2,0 0-3,0 0-1,48-55-3,-41 48 1,-1 1 0,0 1-3,-3 1 0,3-3-2,-3 4-3,3-5 0,0 1-2,-1-1-3,1 0 1,-1 1-2,1 0-1,-3 5 1,3-4-2,-3 3 0,0-1-1,2-1 0,-2 2 1,0-1 1,1 1-1,-4 3 0,0 0 2,0 0 0,2 0 3,-1-3 1,-1 3 3,0 0 1,2 0 1,-2 0-1,-6 10-4,-8 6 1,-4 7-4,-1-2 1,-2 1-2,2 0 1,-3-4-4,2-1 3,1-1-2,2 1 0,0-4 0,6-3 0,0-2-1,4-2 3,2-3-1,2 0 0,3-3-1,-1 0-1,1 0 0,-2 2 0,1-1 2,0 0-2,-1 1-2,1-2 1,1 1 0,-2-1 1,2 2 0,-1-2-1,1 2 0,0-2 0,0 0 1,0 1 0,0-1 2,0 0-2,0 2 0,0-2-1,0 0-1,0 0 3,0 0 0,0 0 0,0 0-1,3-5-1,0 2-1,1-4 1,-3 2 2,1 0-2,1 1 2,-3 4-2,0-2-2,0 2 3,1 0-1,1-1-1,0 1 3,0-2-2,4 2 0,-2 0 2,5 2-1,-2 4 1,0 0 0,-1 2-1,-3-6 0,0 3 2,-3-5-2,0 0 1,0 0-1,1 2-1,1-1 2,-2 1 0,1-1 2,-1 1-1,0-1 0,2 1 0,-2-1-4,0 0 4,0 1-2,1 0 1,-1-1 3,0 1-3,0-2-2,0 3 1,0-2 0,0 1 1,0-2 2,2 1-3,-2-1-1,0 1 1,0-1-1,0 0 1,0 2 1,0-2 0,0 0-1,0 0 1,0 0-1,0 0-1,0 0 2,0 0-1,0 0 1,0-2-1,0 1 1,0 0-1,0-1 0,0 1 0,0-2-3,0 3 3,0-2 1,0 1 0,0-1 0,0 0 0,-2 1-3,2 0 1,0-1 1,0 1 0,0-1 0,0 1-1,0 1 0,0-2 0,0 2 0,0-1 0,0 1 0,0 0 1,10 0 1,2 7-1,3 4 2,3 2-2,1 2 0,-2 1 2,5-1-4,1 1 3,0 1-1,0-2-1,0 1 2,-1-4-1,-2 0-2,2 0 3,-3-1-2,-2-2 1,-4-2 2,-1 1-1,-4-3-1,1-1 1,0 0-1,-6-2-1,1 0 2,-4-2 0,0 0-1,0 0 1,1 3 0,1-3 0,-1 0 2,1 2-1,0-2 1,0 0-1,-2 0 1,0 0 0,0 0-2,0 0 1,-2-5-2,-6-4 0,-1-7 0,0 0-2,0-5 2,0-4-1,1-1 0,3-6-1,-2-2 1,2 2-1,1 2 4,1 3-2,0 9 2,1 2-2,1 3 0,0 2 0,-1-4 0,1 3 0,-1 0 0,2 7 0,0-8-1,0 6 1,0 2 0,0-7 0,0 6 0,0 0 0,0 1 2,0 5-2,0-1 0,0 1 0,0-2-1,0 1 1,0-1 2,0 0-2,0 1 0,0 0 0,0-1-3,0 1 4,0-1-1,0 1-1,0-1 3,0 1-2,0 1-1,0-2 3,0 2-2,0-2 1,0 1 3,0 1-4,0-2 0,0 2-1,0 0-2,-5 0 2,-4 2-1,-3 12 0,-6 5-1,1 9 3,-3 4-3,-1 3 3,0 2 0,0 0-1,-1-4 2,3-4-1,0-4 2,8-11-2,-1-2 1,7-4-1,2-4-1,0-2 2,3-2 0,-2 0 0,2 0 1,0 0-2,0 3-2,0-3 1,0 0-1,0 0 1,5 0 2,8-5-2,5 0 0,3 1 0,-1 1-1,2 0 1,-5 3 1,2 0 0,1-1 0,-7 1 1,9 0 0,-4-1-2,-4-1 2,6 1-1,-7 1-1,0 0 1,4 0 0,0 0 0,1 8-1,-1-1 0,-4 3-1,0 2 1,-6-4 1,1 2 1,-4-3-1,-2-4-1,1 1 0,-3-4 2,0 0 1,0 0 0,0 2 4,2-2-3,-2 0-1,0 1 0,0-1-2,-5 0 0,-7 0 2,-5-6-2,-2-3 2,0-3-2,3-3 0,0-4 0,2-6 0,-1-2-3,2-2 2,2 3 0,3 0 2,3 9-1,0-1 1,2 7-1,0-2-2,2 1 3,-2 5-1,3 3 0,0 4 0,-1-1 0,1 1 0,0-2-1,0 1 1,0-1 0,0 0-1,0 1 0,0 0 0,-2-2-1,2 3-1,0-3 0,0 2-2,0 0-6,0 1-9,0-2-11,0 2-30,0 0-41,0 0-78,0 0-122</inkml:trace>
  <inkml:trace contextRef="#ctx0" brushRef="#br0" timeOffset="113012.464">5184 5682 346,'0'0'40,"0"0"-1,0 0 3,0 0-4,0 0-4,0 0-6,0 0-4,0 0-4,0 0-3,-4 3-2,2-3-3,1 0-1,-2 0-4,3 2-1,-1-2-2,1 0-1,-2 0 0,2 0-1,-1 0 0,1 0-1,-3-4-1,1-1 0,-1-7-1,0-4-1,2-2-1,-1-6 1,0 1 0,0-3 1,-1 2 0,0-3 1,1-4-1,-1-1 0,3-3-2,0-2 1,0-2-3,3 0 0,7 1 0,1-1-6,5 0 3,2-2-2,3 4-1,2 0 3,3 0-2,-1-2-1,4 0-4,1-3 3,2 1-1,4-1 1,-1 0 1,1 3-1,0-1 2,2 3 2,-1-4 0,-1 5 4,1 0-2,-4 1 1,-1 5 2,-2 1-1,-1 4 4,-2 3 0,4 2-1,-2 2 1,2 1 0,1 1-1,0-2 0,1-1-4,1-1-3,0-1-1,2 0-2,-2 2 2,-1 0 1,0 3 1,-1 1 3,-2 0 2,1 0-1,-2 2 1,-2 0-1,0 3 1,1-1 0,-2 3 2,5-4 0,-1 2 0,4 1 1,1 0 0,0 0 3,-2 1-4,0 2 0,1-2 0,-2 3 0,-4-1 1,1 2-1,-3 1 2,-7 3-1,0 0 1,1 0-1,2 0 0,3 0 1,-1 0-1,1 0 0,-1 0 1,2 2-1,1-2 0,0 0 0,2 0 0,1 0 1,2 0-1,2-2 3,2-1-3,1 2 0,-1-1 0,0 1-1,1-1-1,0-1 1,0 3 0,3 0 0,0-3 1,0 1-1,4 0 0,2-1 1,0 0 1,5-1 0,1-2-2,1 2 1,0 1 0,1 1 0,1 2-1,0-2 0,0 2 1,-1 0-1,1 0 1,0 0 1,-2 0-1,-2 0 1,-1 0 0,1 0 2,-3 0-2,-1 0-1,-3 2 2,-1 2 2,-1-1 1,-1 2 3,3-2-3,-2 1-1,1 2 0,-2 1-3,-2 1 1,0 1 0,-1 1-3,-2 0 2,-1-1-2,1 0 1,0 0 3,-2-1-4,0 1 2,-4-1 1,0 1 0,-2 1 0,-2 0-2,-4 2 0,-2 1-1,-2 0 0,-1 3 2,-2 0-1,-1 2 0,-3 1 2,3 0-3,1 0 1,1 3-1,-1-1 1,2-1-2,-1 2 1,4-2-3,-1-2 2,0 1 1,1-1 1,0-1 1,-3 2-1,2-2 2,0 2-1,-3-1-1,-1 2-2,-1-2 1,-1 0 0,0-1 0,-2-2 1,2 1-2,0-2 1,2 1 0,-2 1 0,0-1 0,1 0 0,-1-1 1,2 1 0,-2-2-1,0 0 0,-2 1 1,-2-6-1,1 2 1,-4-3 2,-2 2-2,2 1 0,-2-2 0,3 9 3,-2-1 1,-1 1 2,-2-1 0,-1-1-3,1-3 2,-1 6-1,0-1 0,1 1 2,-1 0-3,2 1 0,-1-2 1,-1-5 2,1 5-2,-2-4 1,0-1 2,1 0-1,-1 0 1,0 1 0,0-1-1,0-1 2,-3 3-2,0 4 0,0-7 3,-1 7-4,1-1 4,0-6-3,-3 4-3,3-5 1,-1 0-1,-1 3 1,2-2 0,-3 2 2,1 1-2,1-6 0,-3 7 1,1-3-4,-1 1 3,1 1-1,-1-2 0,-3 3 0,1-3-1,-3 4 1,1 1 0,-1-2-1,1 0-1,-1-1 1,0 3-1,-2-2 1,3 2 0,-2 0-1,1 2 0,0 0-1,-2 1 0,2 0 0,0-2-1,0-1 2,5-4-3,1-6 2,3-3-2,0-1 1,2 2 0,-2-3 0,1 3-2,2-5 1,-1 0-2,1 0-2,0 2-5,-2-2-10,1 1-16,-3 3-31,-1-1-44,-3 4-119,-4-2-47</inkml:trace>
  <inkml:trace contextRef="#ctx0" brushRef="#br0" timeOffset="115287.5941">4049 6445 397,'0'0'37,"0"0"1,0 0-6,0 0-5,0 0-6,0 0-5,0 0-4,0 0-1,0 0-1,0 0 2,-25-53-5,17 33 0,2 1-1,0-2-3,0 1 3,-1-3 0,3 0-2,0-4 0,1-2 0,0-3-4,1-3 3,2 1-1,0-5 1,0 3 0,0-3 0,5-4 0,2-1-4,4-5 3,0-2-4,3-4 2,1-3 2,2-3-2,0 1 1,3-1 0,2 2 0,-3 3-1,1 4 3,2-1-3,-2 2-2,2 3 4,1-1-5,-3 3 3,3 1 2,0 3-3,0-1 3,-2 2-3,2 0 1,0 4 0,-1 1 0,0 2 0,1-1 0,1 1 0,1 1-1,0-3 1,0 3 1,3-3-1,-2 1-2,1-1 1,2 1-2,0 2 2,0 1 1,1 1-1,1 2 0,-1 4 0,2-1 0,1 2-1,0 2 2,1 1-2,1 0 1,2 1 0,-1-3 0,0 2 1,3-4 1,2 2 0,1-5 0,1 1-1,5-2 1,-2 2 0,2 0-1,-1-1-1,0 3-2,0 3 2,-2 1-3,1 2 6,-2 3-2,-3 1 1,-1 1-2,-3 2-1,0 2 2,-3 1-1,0-1 1,-1 0 0,-3 2 0,-2-1 0,-2 1 0,0 1 0,-3 2-2,1-1 2,1 0 0,-2 1-2,2 1 1,-1 1 1,2 0-1,2 1 2,1-1-2,-1 1 0,4-2 1,0 1-1,3-1 1,1-3 1,3 0 0,3-4 0,0 0 0,4 1-1,-1-2 1,1 2-1,1-2 0,0 5 0,-2 0 0,0 1-2,-5 4 2,0 0 0,-2 2 0,-3 0 1,-2 0-1,1 2 1,-4-1-1,2 3 0,0-4 3,1 0-3,2 0 0,1 0 1,3 3 2,-2-3-1,4 0 1,2 0-1,-1 0 0,4 1 0,-2 2 1,-1 2 1,0 0-2,0-1 1,-2 0-1,0 0 0,-1 0 0,2-1 3,0 0 0,4-3 2,-1 0-3,3 0-1,0 0-1,4-5-1,3 0 1,2 0 2,1 0-3,0 0 1,0 3 1,0-2 0,0 1-1,-2 2 1,0 1-2,-2 0 0,-3 0 0,2 0-1,-3 4 0,1 0 1,-2 3 0,0-1-1,-2 2 1,-1 1 1,-4 0-1,0 1 1,-2 0-1,-2 0-1,0 2 0,-4 0 1,1 2-1,-2 2 1,0-4 0,1 3 0,-3-1-1,1 2 1,2 0 1,-1-3-2,0 3 1,-1-3 1,1 1 2,-1-3-3,-3 1 3,0 1-3,-3-2 0,0-1-1,-3 2 2,-4 1-2,1-1 2,0 0-1,-4 1 0,3 3 0,-4 1-1,0-1 3,0 2-2,-1 0 1,-1 2-2,2 0 1,-2 4 1,1 1 1,-1-2-2,3 5 1,-1-3-1,2 3 0,-3-2-1,4-1 1,-4 1-1,3-2 3,1 3-2,1 0 2,-1-1-2,0-1 1,-1 3 2,1 1-3,-1-1 5,-3 3-4,2-1 2,-1 0-2,-2-3-1,-2 1 0,1-3 0,-4 2 0,3 0-1,-4-1 2,3-2-2,-3 0 0,0 0 0,1-4 0,0 2 0,0-3 1,-3 1-1,1-5 0,0 0 0,-2-2 1,0 3-1,-1-1 1,0 2-1,0 0 1,-1-7-1,-1 10 1,1-3-1,-2-4 1,0 7 0,0 1-1,0 1 5,0 7-3,-3-2 4,-2-2-4,2 0-1,0-8-1,1 1-1,-1-1 2,-3 2-1,0 3 2,0 2-1,1-2 0,-1-2 0,-4 3 0,1 1-1,0 1 1,-2 4-2,1-3 2,-1 1-1,0-2 0,1-1 0,1-1-1,-1-3 0,3-1 1,3-4 0,-2-1 0,0 1 2,-3 2-2,1 3 0,0 0 0,-2-1 4,0 1-4,0 0 5,-1-3-6,0 2 0,3-2 1,-4 2-4,1-2 5,-1 3-1,-2 1 0,0 1 2,2 0-1,-2 0-1,3-1 1,-2 1-1,1-5 0,-1 1 0,2 1 0,-2-3-1,1 3 2,0-3-2,0 0 1,0-3-1,5-2 1,-3 1 0,2-2 0,4 0 2,-3 2-2,-2 0 0,5-4 0,-3 4-1,-1 0 1,0 1 3,-4 4-3,2-2 0,-1 2 0,-1 0-4,-1 1 4,-3 1-1,1-2 2,-2 2 2,0 1-4,2-2 4,2-2-4,2-5 2,1 1-1,4-7 2,3-2-2,-4 2-1,4-1 2,0-1-2,0-1 2,3-2-3,-1 0 1,1 0 1,0 0 0,-2 2 1,2-2-2,-1 0-1,1 1-2,-2-1-4,2 0-9,-1 0-18,-1 0-46,-4-1-91,-2-11-131</inkml:trace>
  <inkml:trace contextRef="#ctx0" brushRef="#br0" timeOffset="118241.7631">3283 7671 359,'0'0'27,"0"0"7,0 0 5,-88 23 5,69-23-4,0 0-6,0 0-4,-4-5-10,3-5-2,0 1-3,2-4-2,1-4 0,2-2-3,0-3 0,0-6 0,1-4-5,1 0 0,0-7-3,3-1 0,2-3-1,2-6 1,5-5-2,1-3-2,1-5 3,10-6-2,2-2 2,4-2 2,3 1-2,1 2 4,2 1-4,0 1 1,0 1-1,-1 0-4,-1 4 5,2-4-4,-2 2 3,0 2 2,1-1-1,-2 5 1,3 0-3,1 0 2,-1 4-1,-3-2-2,3-1 2,2-2-3,1-2 2,1 0 2,2-5-3,1 2 3,4 0-2,3 4 2,2 2 0,4 4 0,-2 1-1,1 3-3,-2-1 2,0 5-1,-4 1 2,1 1 0,-4 2-1,1 1 1,-4 2-4,0-2 4,-1 2 0,2-2 1,0-2-1,3-2 1,2 2-2,3-2 1,4 1-1,1 2-3,2 0 3,-1 0-4,-1 1 4,2 1 1,0-3-1,-3 3 2,3-1-3,-2 4 3,-1-1-2,2 1 1,-3 3 1,3-2 0,-3 2-1,2 1 1,0-2-1,2-1-4,-3 2 4,1 0-4,1 2 4,-3 2-2,1 0 1,-1 2 1,1 0-1,-4 1 3,0-1-3,1 4 0,0-1 1,0 2 0,2-1-1,3 1 2,2 1-2,1-1 0,1 2 0,1-2 0,2 1 1,0-2-1,0 0 0,2 2 2,-3 0-2,1 2-1,-2 4 1,2-1 0,0 2 0,-1 1-3,-1-1 3,0 1-5,0 2 5,-3 2 0,-2 0 1,0 1 0,-1 1 0,-1 0-1,0-1 0,2 1 0,-2-1 0,5 2 1,0-1-1,1 2-1,0 1 1,2 1 0,-1 2-1,1-1 2,1 3-1,0-3 0,0 3 1,-1 0-1,-1-1 0,2 1 0,-1 0 0,-1-2-1,1 2 1,-3 0 1,1 0-1,-4 0 0,1 2 0,-2 2 0,0-2 1,1 3-1,1 0 1,1 0 0,0 1-1,3 1 0,2 0-1,2 0 1,4-1 1,0 1-1,1-2 0,-1 2 0,1-1 0,-2-2 5,1 1-4,-2 0 5,-1 0-5,0-1 1,0-1-2,-1 1 0,-3-1 0,0 2 0,-5 0 1,0 0-1,-2 2 1,-1 3-1,-1 0 1,0-1 0,0 2 0,0 1-1,3 0 0,-2 3-1,6-1 1,1 2 0,5-4 0,1 2 0,2 1 0,1-3 2,-1 2-1,-2-2-1,-5 0 1,-2-2-1,-6 2 0,-1 1 1,-6-2 1,-2 5 0,-4-1 0,-1 0 0,0 2 0,-2 1-1,1 1 1,-1 1 0,-3 1 0,0-1-1,1 2 1,-2-1-2,-3 0 2,3 0 0,-3 0-1,2 1 0,-3-1 0,1 2 2,-2 1-3,0 1 3,2-2-4,-4 4 1,3-3 1,-4-1 1,2 1-1,-4-2 0,3 2 1,-3-1-1,3 4 1,-2-4 2,2 4-2,-3-2 0,3-3-1,-3 0-5,1-1 5,-2 3-1,1-2 1,0 2 1,-1 0-1,-1 1-1,-2-1 2,0 2-2,-2 0 3,0 1 0,0 0-2,-2 0 3,0 0-3,0 0 1,-1-2 0,0 0-2,-1-1 1,0 0-1,0 1 2,0-1-1,-2 2 0,2-2-1,-3 1 0,0 1 1,0 1-1,0 2 1,0-1 1,-1 3-2,-3 0 1,-2 2-1,0 1 1,-4 0 0,3-1 0,-2-1 0,1-3 1,0 3 2,2-3-3,0-1 3,1-1-3,0-1-1,0-1 0,2 2-1,-2 0 3,2 0-2,-1 0 1,1 2-2,0 1-1,0 2 2,-1 2 1,1 0-1,-1-1 1,1 0 0,-1-3-1,-1 1 0,1-1 2,-1-3-1,0 1 1,1-1 3,-1 0-5,1 1 3,-1-1-3,-1 0 0,0 2 3,0 0-3,-2 5 1,0 0-1,-4 3 2,1 2-1,-4 2 1,1-1-1,-2-2-1,1-2 0,-2-1 2,1-1-4,-1 0 2,1-1 2,-1 1-5,2-4 6,-1-1-3,3-1-2,-1-3 4,2-1-2,-1-3 1,3-2-1,-2-2 1,1-2-1,-1 2 0,1-1 1,-4 4 0,2 0-2,-4 2 0,-1 2 1,-2 3-1,0-2 1,0 2 0,-2 0 0,0 0 1,2-1-1,3-4 0,0-2 0,3-2 0,6-6 0,-4 0 0,6-4 1,1 0-2,-1 1 0,-3-2 0,4 1 1,-1 0 0,0-1 0,0 2 0,-4 1 0,1 2 1,-1 1 0,-1 1-1,0-2 0,0 2-2,-1-1 3,5-2-2,-2 0 3,-1-1-2,3-2 0,-3 2-1,4-3 0,2-5 2,-3 3-1,4-2 1,0-1-1,0 1 0,0 1 0,0-1-1,-4 2 1,1 2 1,-1 0 0,-3 5-1,-3 0-1,-3 1 0,0 2 1,1-3 0,0 2-1,4-5 1,0 2 0,2-5 0,5-3 0,1 0 1,3-3-2,-1 0 1,1 0-2,-2 1 0,1-1 0,-1 2 0,1-2-1,-1 0 0,2 1 1,-1-1 1,1 0 0,-2 0 1,2 0-1,0-4 0,0-8 0,0-5 1,2-4-1,2 2 2,2 1 0,0-2-1,1 1 1,2 1-2,-4 0 0,1 4 4,-1 0-5,-2 7 4,-2 2-4,5-4 0,-5 5 2,0-1 1,2 2-1,-3 3 2,0-2-3,0 2 2,2-1-1,-1-1 1,-1 2-1,2-2 0,-2 0 0,0 2 1,1-1-2,-1 1 3,0-2-3,2 2 1,-2-2 1,0 2-2,1 0 1,-1 0 2,0-3-2,0 3 1,0 0-2,0 0-3,0 0 4,0 0-2,0-3 2,0 3 0,0-1 0,0 1 0,0-1-1,0 1 1,0-2-1,0 2 1,-1-1-1,1 1-1,-2-2 0,2 2-1,0 0 1,-1 0 0,-1 0 0,-1 6 3,-2 10 2,-5 4-3,-1 5 2,0 0-4,-3 1 2,0-1 0,-1-3 0,1-1 0,2-3 0,4-5 0,2-6 0,2 1-2,3-4 2,-2 1 0,0 0-1,3-1 1,0 2 0,0 5-1,9 0 1,-4-4-2,6 1 2,-4-3 1,4-3-3,0 0 2,3-2 0,5 0-1,-5 0 1,5 0 0,-5 0 0,0 0 1,0 0 1,-2 0 0,0 0 1,-7 0-3,3 1 0,-3 1 0,-1-1 0,1 3 0,-5-4 0,0 0-2,0 0-2,1 0-9,-1 0-13,3 0-25,-3 0-46,0-7-42,0-10-93,0-8-48</inkml:trace>
  <inkml:trace contextRef="#ctx0" brushRef="#br0" timeOffset="118771.7934">9839 6382 431,'0'0'64,"0"0"-5,0 0-12,0 0-9,0 0-10,0 0-6,0 0-3,0 0-4,0 0-6,0 0-2,-1-3-5,1 3 1,-1 0-1,-4 13 2,-1 6 0,-4 8-1,0-1 2,0-1-3,-1 0 3,0-5-3,5-5-1,2-5 1,3-6 0,1-4 0,-2 0-2,2 5 0,0 0 0,0 2-1,5 1 1,3-4 1,6 4-1,-5-4 0,7-1 0,0 2-1,-4-3 1,7 3 1,-5-3 0,-1 1 0,3 2-1,-6-3 1,-6-1-2,2 1 1,-6-2 0,0 0 0,0 0-1,2 1-2,-1-1-9,1 1-22,-2-1-50,1 0-73,-1 0-134</inkml:trace>
  <inkml:trace contextRef="#ctx0" brushRef="#br0" timeOffset="119563.8387">9811 5635 240,'0'0'60,"0"0"-7,0 0-9,0 0-5,0 0-6,-20-78 0,18 75 1,2-2-2,0 5-3,-1-2-2,1 2-1,0-2-1,0 2-2,0-3-1,0 3-5,0-2-3,0 0-3,0 1-1,0-1-2,-2 2 1,2-2-3,-4 2-2,-5 5-1,-3 7-1,-4 7-1,-1 0 0,3 2-2,-2 1 1,3-3 1,-1-3 0,5-4 0,1 2 0,2-9 0,4-2-1,0 1 0,2-4 0,-1 0 2,1 0-3,0 3 2,-2-3 0,2 0-1,0 0 1,0 0 0,0-3 0,0-9 1,2-5-1,2-5 1,0 1 0,-1 6 0,0-2 0,-1-1 0,-1 5-1,2-6 1,-1 7-1,-2 6 0,1 2 0,-1 4 0,0-3 0,0 3-1,0 0 1,3-2-2,-3 0 0,1 2-1,-1 0 1,4 0 0,2 7 3,2 7-1,-1 5 1,0 4-1,-4-1 0,0 1 0,-2 1 0,-1-7 0,2 1 1,-2-6 0,0 0-1,0 0 0,0-7 1,0 2-1,0-7 0,0 0 0,0 0-1,1 0 2,-1 0-1,6 0 1,1-2-2,6-11 0,2-4 0,-1-4 0,-1 1 0,0 3 1,-4 3-1,-3 5-1,-3 6 1,-3 3-3,0-2 1,4 2 2,4 0-3,3 6 1,-1 2-1,0 4-8,-2 5-17,0 0-54,6 4-176,-2-11-58</inkml:trace>
  <inkml:trace contextRef="#ctx0" brushRef="#br0" timeOffset="122801.0239">12390 8468 355,'0'0'36,"0"0"3,0 0-4,0 0-5,0 0-3,0 0-7,0 0-5,0 0-4,0 0-4,0 0 0,-61-3-1,60 3 1,-1 0-2,1 0 1,1 0-1,0 0-1,0 3-1,6 1 2,9 2-1,6 2-2,3-2 3,5-1-1,1 0 4,4 0-3,3-1 2,4 1-2,1-2-1,4 2 1,0-3-3,5 0 1,1-2-1,3 0 0,3 0 2,3 0-2,1 0 1,1 0 1,2 0-1,0-4 2,0 3 1,0-3-3,-1 1-3,-2 1 3,0-1 1,1 0 0,-3 3 0,0-1 1,-4 0-4,-3-1 4,-1-1 0,-1 1-1,0 2 0,-2-2-1,0-1 1,0 1-1,-1-1 0,1 1 0,0 1 0,0 1 0,2 0 0,-1 0 0,0 0 0,0 0-1,-2 0 1,1 0 0,0 3 0,-2-2-1,-1-1 1,-1 2-1,1-2 0,-4 0 0,0 0 1,0 0-1,-5 0 0,-1 0 0,-1 0-2,-4 2 1,-2-2 0,-4 1 1,0 1-1,-1 0 1,1-2-1,-9 2 0,3-1 0,-3 1 2,-3 0 0,4-1-2,-4 0 0,0-1-2,0 0-1,-1 0 3,-1 0-1,-4 0 2,-1 0-2,-1 0 1,0 0 0,0 0 0,1 0 0,-6 0-1,0 0 1,0 0-1,2 0-1,0 0 1,-1 0 1,5 0-2,0 0 0,0 0 1,0 0 0,-6 0 2,0 0-1,0 0-2,6 0 1,0 0-1,0 0 1,0 0 0,-6 0-1,0 0-4,0-1-19,0 1-61,0-3-210,-9-2-30</inkml:trace>
  <inkml:trace contextRef="#ctx0" brushRef="#br0" timeOffset="127709.3046">4415 14526 563,'0'0'22,"0"0"3,0 0-1,0 0-1,0 0-2,0 0-5,0 0-2,0 0-3,0 0-1,0 0 0,-7-12 0,7 10 0,4-3 0,7 0-2,3-2-4,3 4 4,2-6-7,1 4 3,1-3 0,0 1-1,2-1-1,2 1 0,-1-1 0,-1 4-2,-1-1 2,1 3-2,-3 2 0,1 0 1,0 0-1,2 2 1,0 3 0,1-1-2,2-1 2,1 0-1,2 0 1,1-1 2,4-2-2,-1 0-1,3 0 1,2 0-1,-1-2 1,1-1 1,0 0-1,2-1 0,0 1 2,1-2-1,2 0 1,1 1 0,2 0-1,0-1 2,5 0 0,1 1-1,-1-1-1,2 2 0,0-2-1,-1 5-1,-2-2 1,-1 2 0,-3 0 0,0 0-1,-4 0 0,3 0-1,-3 0 1,1 0 0,2 0 2,1-2 0,1-2-2,0-4 3,0-1-3,0-2 1,-2-1 1,1 2-2,-1-3 0,-2 2 0,0 3-1,-4-2 0,-1 3 1,-1 2 0,-1 1 0,0 1 1,0 1 0,2 2 1,-2 0-2,2 0 0,-1-1 0,-1-2-1,2 1 1,-1-3 1,0 1-1,0-2 0,4-2 0,-2 1-1,0-1 2,1 2-1,1 0 2,-2 1-1,1 3-1,1 0 0,-1 1-1,3 1 2,-2 0-1,1 0 1,0 1 0,-3 1 0,0-1-1,0-1 1,0 0 0,-1 0-1,1-1 1,0-4 0,-2-2-1,1 4 1,0-4 0,0 2-1,0 3 1,1-1-2,-1-1 1,-1 4 0,-1 0 0,-1 0 1,-2 0-1,-2 0-1,-1 0 1,-2 0 0,1 0 0,-2 0 1,-1 0-1,1 2 0,-3 0 0,0-1 1,-1 3-2,-1-1 1,0-1 0,-2 1 0,-3 1-1,-1-1 2,3-3-2,-2 5 2,7-3-1,-3 1 0,-2 0 0,3 1 1,-1-2 0,1 1-1,0 0 1,1 0-2,1 1 1,1 0 0,1-1 1,-1-2-1,1 3 0,0-3-1,0 2 1,1 0 0,2 0 1,0 2 0,1-1-1,1-1 0,-1 0 1,0 0-2,1 0 2,-1-1 0,2-1 0,0-1-1,1 0 1,0 0 0,2 0 0,0 0 1,2 0-1,-2 0 0,0 0 0,-2 0 1,2 2-2,-2 0 1,0 3 1,0 0-1,3 1-1,-1 2 2,0-2-2,1-2 1,0-1 0,2-1-1,2 0 0,1 1 1,2-1 2,-1 0-1,0-2-2,1 0 1,-2 0-2,-2 0 1,-2 3 1,-1 2-1,1 2 0,-3-2 1,0 0-2,-1 2 2,0-2-1,-1-3 1,1 3 1,-1-3-1,0 1 1,1-2-1,-1-1-1,0 1 1,-2 2-1,0-3 2,-2 5 0,-2 0-2,-3 0 1,0 2-1,0-1 1,0 0-2,-2 1 1,2 2 0,0-1 1,0 0 0,0-4-1,2 2 1,1-3-3,0 2 2,-2 0 0,2-3-2,-2 1 2,0 0 0,1-1 0,-1 0 2,2 1-2,-1-3 0,3 4 0,-1-1-1,2 0 4,0-1-1,1 3 2,0-3-4,2 3 0,0-3-1,0 3 1,1-3 1,2-1 0,-1-1-1,1 0-2,3-5 1,-1-2-2,4 2 5,-1-3 0,1-1-2,3 1 1,2-1-1,0 1-3,0 1 3,2 2 0,-3 0 0,1 3 1,-4 0-1,1 2-1,-1 0 1,-1 0-1,-1 0 1,0 0 2,0 0-2,0-1-1,0 1 1,1-2 0,2 1 0,1-1 4,0-1-4,0 0 0,-1 0 1,-2 0-3,-2 2 3,-2-1 0,1 0-2,-4 2 1,0 0 1,-2-1-3,-2-1 3,-3-1 0,1 0-2,-2-1 3,0 1-2,0-1 2,2 1-2,-1 1 0,0-1 1,2 0-5,0-1 5,2 4-2,0-3 1,1 2 2,0 1-2,0-1-1,0-1 2,1 1-1,0 1 0,1 0 3,-3 0-3,4 0-1,-3 0 1,-1 0-2,3 0 3,-1 0-2,0 0 0,1 0 1,-1-2 0,2-1 0,0 1 1,0 0 0,0 2-1,0 0 0,-2 0-1,0 0 3,-1 0-1,-1 0-1,-1 0 0,0 0-3,1 0 3,-3 0-1,1 0 2,0 0-1,0 0 0,0 0-3,0 0 3,1 0 0,1 0 0,-1-3 4,2 1-5,0-1 1,0-1 0,-2 1-1,0 1 1,1-1 2,-2-1-2,-2 3 0,0-1 0,2 0-2,-1 2 2,-1 0 0,2 0 0,1 0 0,-2 0 0,1 0 1,0 0-2,0 0 1,0 0 0,-2 0-2,1-3 4,-2 2-3,-3-2 2,-1 2 0,-5-3-1,0 3 1,-1-3-2,-4 4 1,4-3 1,-6 1-2,-6 0 2,2 2 0,-6 0-1,0-1 1,0 1-1,1 0 3,1 0-2,-1 0 1,0 0 0,1 0-1,-1-1 0,1 1 0,-2 0 0,1 0-3,-1 0 1,2 0-1,-2 0 0,1 0-1,-1 0-4,0 0-5,2 0-3,-2 0-7,0 0-7,0-3-22,-11-5-58,-7-7-193,-5-9-24</inkml:trace>
  <inkml:trace contextRef="#ctx0" brushRef="#br0" timeOffset="133601.6416">20071 2626 60,'0'0'15,"0"0"-2,0 0-8,0 0-12,0 0-4,0 0-1,0 0-6,0 0-10</inkml:trace>
  <inkml:trace contextRef="#ctx0" brushRef="#br0" timeOffset="134148.6729">23895 2620 7,'0'0'13,"0"0"3,0 0-3,0 0-1,0 0 0,0 0-1,0 0-2,0 0-8,0 0 6,11-9-1,-11 9-3,2-2 3,-2 2-11,0-1-9,0 1-48</inkml:trace>
  <inkml:trace contextRef="#ctx0" brushRef="#br0" timeOffset="138406.9165">23554 13457 61,'0'0'36,"0"0"-1,0 0-1,0 0-10,0 0-5,0 0-6,0 0-7,0 0-1,0 0-3,0-10 1,0 10-1,0 0-1,0 0 0,0-2-1,0 2 2,0 0-1,0 0 1,0 0-1,0 0 2,0 0-1,0-2 2,0 2-1,0 0 3,0 0-1,0 0-1,0-1 1,0 1-3,0 0 0,0 0-1,0 0-1,0-2 1,0 2 0,0 0-1,0 0 0,0 0 1,0 0-2,0 0 1,1 0 1,-1 0-1,2 0 3,-2 0-2,1 0-1,-1 0 0,0 0 1,2 0 1,-2 0 2,0 0 0,1 0 1,-1 0 2,0 0 2,0 0 5,0 0-1,2 0 1,-2 0-3,0 0-3,0 0-2,0 0-4,0 0 2,0 0-4,0-2 0,0 2 0,1 0 0,-1 0-2,0 0 2,0 0-2,0 0 0,0 0 1,0 0 0,0 0 0,0 0 2,0 0-2,0 0 0,2 0-4,-2 0-3,0 0-12,0 0-14,0-5-59,0 0-105</inkml:trace>
  <inkml:trace contextRef="#ctx0" brushRef="#br0" timeOffset="155456.8917">5864 15386 429,'0'0'18,"0"0"5,0 0 9,0 0-2,0 0-1,0 0-5,0 0-7,0 0-3,0 0-2,-31 0 2,30 0-2,-1 0 2,2 0-2,-1 0-1,1 0-1,-2 0-2,2 0-2,-1-3-1,1 3 1,0 0-4,0 0 0,0 0 0,0-3-1,0 1 1,7-5 1,6-1 0,3-1 0,0 1 1,0 0 0,1 1 0,1 1 1,2 0-2,-2 1 1,2 0-2,0 3-1,1-1 1,0-1 0,2 3-1,3-2 3,0 0-4,3 0 1,-1 0 0,4-2-2,2 0 2,0 2 0,4-4 0,0 2 1,0-2 1,2 2 0,-1-2 0,1 1 1,-1-1-3,0 3 3,-1-1-2,2 4 1,-1 0-1,0-2-1,2 3 0,1-3-2,0 1 3,2-1 0,1-1-1,0-1 1,-1 0-2,0-2-1,-2 4 3,3-2-5,-3 1 6,0 1-3,1 3 2,-1-2 4,0 2-4,0 0-1,0 0 1,0 0-3,0 0 3,0 0 3,3 0-3,-3 0-3,1-2 3,-1-1-3,-1 0 2,2 0 2,-3 2-2,3-2 3,-2 1-2,0 2 0,-1 0-1,0 0 0,0 0 1,1 2 1,0 1-1,0 0-2,0-2-1,0 2-1,-2-1 1,1-2 0,-2 0 2,-2 0 2,2 0-2,-1 0-1,1-3 0,-1-3-2,0 1 3,-1 1 0,-2-1 0,-1 2-1,1 0 0,-2 2-1,-1-3 1,1 3 1,-1 1 0,-1-2 0,0 2-2,-1-1 2,0 1-2,0-2 1,0 2 0,0 0 0,0-1 0,1 1 1,-1-1 0,-1-1-1,1 1 0,-2 1 0,1 0 1,-4 0-2,2 0 2,-1 0 1,-2 0-3,2 0 2,0 0 0,1 0-2,2 0 2,1 0 0,0 0-1,1 0 0,0 0 0,2 0-1,0 0 2,0 0-1,-2 0 2,1 0-1,-4-2 0,0 0-1,1-1 0,-5 1 1,2 2-1,-7 0-1,0 0 0,-1 0-2,-4 0-2,6 0-11,-7 4-16,-5-3-53,4 1-108,1-2-117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8B202E-0D2D-4423-A4F2-34C090ABDBFB}" type="datetimeFigureOut">
              <a:rPr lang="en-US" smtClean="0"/>
              <a:t>2/11/2022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51E367-AE77-457B-BE1B-03E67BBBE98F}" type="slidenum">
              <a:rPr lang="en-US" smtClean="0"/>
              <a:t>‹#›</a:t>
            </a:fld>
            <a:endParaRPr lang="en-US"/>
          </a:p>
        </p:txBody>
      </p:sp>
    </p:spTree>
    <p:extLst>
      <p:ext uri="{BB962C8B-B14F-4D97-AF65-F5344CB8AC3E}">
        <p14:creationId xmlns:p14="http://schemas.microsoft.com/office/powerpoint/2010/main" val="2020534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TextEdit="1"/>
          </p:cNvSpPr>
          <p:nvPr>
            <p:ph type="sldImg"/>
          </p:nvPr>
        </p:nvSpPr>
        <p:spPr bwMode="auto">
          <a:noFill/>
          <a:ln>
            <a:solidFill>
              <a:srgbClr val="000000"/>
            </a:solidFill>
            <a:miter lim="800000"/>
            <a:headEnd/>
            <a:tailEnd/>
          </a:ln>
        </p:spPr>
      </p:sp>
      <p:sp>
        <p:nvSpPr>
          <p:cNvPr id="206851" name="Rectangle 3"/>
          <p:cNvSpPr>
            <a:spLocks noGrp="1"/>
          </p:cNvSpPr>
          <p:nvPr>
            <p:ph type="body" idx="1"/>
          </p:nvPr>
        </p:nvSpPr>
        <p:spPr bwMode="auto">
          <a:noFill/>
        </p:spPr>
        <p:txBody>
          <a:bodyPr/>
          <a:lstStyle/>
          <a:p>
            <a:r>
              <a:rPr lang="en-US" altLang="ja-JP">
                <a:ea typeface="ＭＳ Ｐゴシック" pitchFamily="34" charset="-128"/>
              </a:rPr>
              <a:t>With side channel attacks it is possible to break implementations of cryptosystems even though no mathematical attack is known to solve the underlying problem. With SPA, one power trace is sufficient to reveal the secret.</a:t>
            </a:r>
          </a:p>
          <a:p>
            <a:endParaRPr lang="en-US" altLang="ja-JP">
              <a:ea typeface="ＭＳ Ｐゴシック" pitchFamily="34" charset="-128"/>
            </a:endParaRPr>
          </a:p>
        </p:txBody>
      </p:sp>
    </p:spTree>
    <p:extLst>
      <p:ext uri="{BB962C8B-B14F-4D97-AF65-F5344CB8AC3E}">
        <p14:creationId xmlns:p14="http://schemas.microsoft.com/office/powerpoint/2010/main" val="1121419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pPr/>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830134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pPr/>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699467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pPr/>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976562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pPr/>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221250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pPr/>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197462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pPr/>
              <a:t>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4038999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pPr/>
              <a:t>2/11/2022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889793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pPr/>
              <a:t>2/11/2022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31157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pPr/>
              <a:t>2/11/2022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402795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pPr/>
              <a:t>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530895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pPr/>
              <a:t>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48818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pPr/>
              <a:t>2/11/2022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pPr/>
              <a:t>‹#›</a:t>
            </a:fld>
            <a:endParaRPr lang="en-US"/>
          </a:p>
        </p:txBody>
      </p:sp>
    </p:spTree>
    <p:extLst>
      <p:ext uri="{BB962C8B-B14F-4D97-AF65-F5344CB8AC3E}">
        <p14:creationId xmlns:p14="http://schemas.microsoft.com/office/powerpoint/2010/main" val="139786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oleObject" Target="../embeddings/oleObject2.bin"/><Relationship Id="rId7" Type="http://schemas.openxmlformats.org/officeDocument/2006/relationships/customXml" Target="../ink/ink11.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8.wmf"/><Relationship Id="rId5" Type="http://schemas.openxmlformats.org/officeDocument/2006/relationships/oleObject" Target="../embeddings/oleObject3.bin"/><Relationship Id="rId4" Type="http://schemas.openxmlformats.org/officeDocument/2006/relationships/image" Target="../media/image27.wmf"/></Relationships>
</file>

<file path=ppt/slides/_rels/slide19.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oleObject" Target="../embeddings/oleObject4.bin"/><Relationship Id="rId7" Type="http://schemas.openxmlformats.org/officeDocument/2006/relationships/customXml" Target="../ink/ink12.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1.wmf"/><Relationship Id="rId5" Type="http://schemas.openxmlformats.org/officeDocument/2006/relationships/oleObject" Target="../embeddings/oleObject5.bin"/><Relationship Id="rId4" Type="http://schemas.openxmlformats.org/officeDocument/2006/relationships/image" Target="../media/image30.wmf"/></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oleObject" Target="../embeddings/oleObject6.bin"/><Relationship Id="rId7" Type="http://schemas.openxmlformats.org/officeDocument/2006/relationships/customXml" Target="../ink/ink14.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5.wmf"/><Relationship Id="rId5" Type="http://schemas.openxmlformats.org/officeDocument/2006/relationships/oleObject" Target="../embeddings/oleObject7.bin"/><Relationship Id="rId4" Type="http://schemas.openxmlformats.org/officeDocument/2006/relationships/image" Target="../media/image34.wmf"/></Relationships>
</file>

<file path=ppt/slides/_rels/slide2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customXml" Target="../ink/ink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customXml" Target="../ink/ink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1.e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customXml" Target="../ink/ink17.xml"/><Relationship Id="rId5" Type="http://schemas.openxmlformats.org/officeDocument/2006/relationships/image" Target="../media/image39.wmf"/><Relationship Id="rId4" Type="http://schemas.openxmlformats.org/officeDocument/2006/relationships/oleObject" Target="../embeddings/oleObject8.bin"/></Relationships>
</file>

<file path=ppt/slides/_rels/slide25.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43.emf"/><Relationship Id="rId5" Type="http://schemas.openxmlformats.org/officeDocument/2006/relationships/oleObject" Target="../embeddings/oleObject10.bin"/><Relationship Id="rId10" Type="http://schemas.openxmlformats.org/officeDocument/2006/relationships/image" Target="../media/image45.emf"/><Relationship Id="rId4" Type="http://schemas.openxmlformats.org/officeDocument/2006/relationships/image" Target="../media/image42.emf"/><Relationship Id="rId9" Type="http://schemas.openxmlformats.org/officeDocument/2006/relationships/customXml" Target="../ink/ink18.xml"/></Relationships>
</file>

<file path=ppt/slides/_rels/slide2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customXml" Target="../ink/ink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9.emf"/><Relationship Id="rId5" Type="http://schemas.openxmlformats.org/officeDocument/2006/relationships/customXml" Target="../ink/ink20.xml"/><Relationship Id="rId4" Type="http://schemas.openxmlformats.org/officeDocument/2006/relationships/image" Target="../media/image4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customXml" Target="../ink/ink1.xml"/><Relationship Id="rId4" Type="http://schemas.openxmlformats.org/officeDocument/2006/relationships/image" Target="../media/image4.wmf"/></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emf"/><Relationship Id="rId4" Type="http://schemas.openxmlformats.org/officeDocument/2006/relationships/customXml" Target="../ink/ink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7.emf"/><Relationship Id="rId4" Type="http://schemas.openxmlformats.org/officeDocument/2006/relationships/customXml" Target="../ink/ink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761509" y="2666706"/>
            <a:ext cx="8430491" cy="1692771"/>
          </a:xfrm>
          <a:prstGeom prst="rect">
            <a:avLst/>
          </a:prstGeom>
          <a:noFill/>
        </p:spPr>
        <p:txBody>
          <a:bodyPr wrap="square" rtlCol="0">
            <a:spAutoFit/>
          </a:bodyPr>
          <a:lstStyle/>
          <a:p>
            <a:pPr algn="ctr"/>
            <a:r>
              <a:rPr lang="en-US" sz="2800" b="1" dirty="0">
                <a:solidFill>
                  <a:srgbClr val="002060"/>
                </a:solidFill>
              </a:rPr>
              <a:t>Course Name: Hardware Security</a:t>
            </a:r>
          </a:p>
          <a:p>
            <a:pPr algn="ctr"/>
            <a:r>
              <a:rPr lang="en-US" sz="2400" b="1" dirty="0">
                <a:solidFill>
                  <a:srgbClr val="002060"/>
                </a:solidFill>
              </a:rPr>
              <a:t>Faculty Name: Prof </a:t>
            </a:r>
            <a:r>
              <a:rPr lang="en-US" sz="2400" b="1" dirty="0" err="1">
                <a:solidFill>
                  <a:srgbClr val="002060"/>
                </a:solidFill>
              </a:rPr>
              <a:t>Debdeep</a:t>
            </a:r>
            <a:r>
              <a:rPr lang="en-US" sz="2400" b="1" dirty="0">
                <a:solidFill>
                  <a:srgbClr val="002060"/>
                </a:solidFill>
              </a:rPr>
              <a:t> </a:t>
            </a:r>
            <a:r>
              <a:rPr lang="en-US" sz="2400" b="1" dirty="0" err="1">
                <a:solidFill>
                  <a:srgbClr val="002060"/>
                </a:solidFill>
              </a:rPr>
              <a:t>Mukhopadhyay</a:t>
            </a:r>
            <a:endParaRPr lang="en-US" sz="2400" b="1" dirty="0">
              <a:solidFill>
                <a:srgbClr val="002060"/>
              </a:solidFill>
            </a:endParaRPr>
          </a:p>
          <a:p>
            <a:pPr algn="ctr"/>
            <a:r>
              <a:rPr lang="en-US" b="1" dirty="0">
                <a:solidFill>
                  <a:srgbClr val="002060"/>
                </a:solidFill>
              </a:rPr>
              <a:t>Department </a:t>
            </a:r>
            <a:r>
              <a:rPr lang="en-US" sz="2400" b="1" dirty="0">
                <a:solidFill>
                  <a:srgbClr val="002060"/>
                </a:solidFill>
              </a:rPr>
              <a:t>: Computer Science and Engineering</a:t>
            </a:r>
          </a:p>
          <a:p>
            <a:pPr algn="ctr"/>
            <a:r>
              <a:rPr lang="en-US" sz="2400" b="1" dirty="0"/>
              <a:t> </a:t>
            </a:r>
          </a:p>
        </p:txBody>
      </p:sp>
      <p:sp>
        <p:nvSpPr>
          <p:cNvPr id="7" name="TextBox 6"/>
          <p:cNvSpPr txBox="1"/>
          <p:nvPr/>
        </p:nvSpPr>
        <p:spPr>
          <a:xfrm>
            <a:off x="4526824" y="4359477"/>
            <a:ext cx="7734172" cy="1200329"/>
          </a:xfrm>
          <a:prstGeom prst="rect">
            <a:avLst/>
          </a:prstGeom>
          <a:noFill/>
        </p:spPr>
        <p:txBody>
          <a:bodyPr wrap="square" rtlCol="0">
            <a:spAutoFit/>
          </a:bodyPr>
          <a:lstStyle/>
          <a:p>
            <a:pPr algn="ctr"/>
            <a:r>
              <a:rPr lang="en-US" sz="3200" b="1" dirty="0">
                <a:solidFill>
                  <a:srgbClr val="C00000"/>
                </a:solidFill>
              </a:rPr>
              <a:t>Topic</a:t>
            </a:r>
          </a:p>
          <a:p>
            <a:pPr algn="ctr"/>
            <a:r>
              <a:rPr lang="en-US" sz="2000" b="1" dirty="0">
                <a:solidFill>
                  <a:srgbClr val="C00000"/>
                </a:solidFill>
              </a:rPr>
              <a:t>Lecture 09:  Advanced Encryption Standard (AES) and </a:t>
            </a:r>
          </a:p>
          <a:p>
            <a:pPr algn="ctr"/>
            <a:r>
              <a:rPr lang="en-US" sz="2000" b="1" dirty="0">
                <a:solidFill>
                  <a:srgbClr val="C00000"/>
                </a:solidFill>
              </a:rPr>
              <a:t>Side Channel Analysis</a:t>
            </a:r>
          </a:p>
        </p:txBody>
      </p:sp>
    </p:spTree>
    <p:extLst>
      <p:ext uri="{BB962C8B-B14F-4D97-AF65-F5344CB8AC3E}">
        <p14:creationId xmlns:p14="http://schemas.microsoft.com/office/powerpoint/2010/main" val="11313917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900" name="Picture 4" descr="fig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3058" y="694944"/>
            <a:ext cx="6486518" cy="507873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287520" y="1084320"/>
              <a:ext cx="8503560" cy="1801440"/>
            </p14:xfrm>
          </p:contentPart>
        </mc:Choice>
        <mc:Fallback>
          <p:pic>
            <p:nvPicPr>
              <p:cNvPr id="2" name="Ink 1"/>
              <p:cNvPicPr/>
              <p:nvPr/>
            </p:nvPicPr>
            <p:blipFill>
              <a:blip r:embed="rId4"/>
              <a:stretch>
                <a:fillRect/>
              </a:stretch>
            </p:blipFill>
            <p:spPr>
              <a:xfrm>
                <a:off x="3276360" y="1070640"/>
                <a:ext cx="8528760" cy="1829520"/>
              </a:xfrm>
              <a:prstGeom prst="rect">
                <a:avLst/>
              </a:prstGeom>
            </p:spPr>
          </p:pic>
        </mc:Fallback>
      </mc:AlternateContent>
    </p:spTree>
    <p:extLst>
      <p:ext uri="{BB962C8B-B14F-4D97-AF65-F5344CB8AC3E}">
        <p14:creationId xmlns:p14="http://schemas.microsoft.com/office/powerpoint/2010/main" val="13254149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8" name="Picture 4" descr="fi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992" y="551722"/>
            <a:ext cx="6641592" cy="518950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724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6" name="Picture 4" descr="fig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784" y="649224"/>
            <a:ext cx="6276303" cy="4914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018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20" name="Picture 4" descr="fig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1720" y="626740"/>
            <a:ext cx="6501384" cy="509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8990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4" name="Picture 4" descr="fi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088" y="544364"/>
            <a:ext cx="6705600" cy="5250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8643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idx="4294967295"/>
          </p:nvPr>
        </p:nvSpPr>
        <p:spPr bwMode="auto"/>
        <p:txBody>
          <a:bodyPr/>
          <a:lstStyle/>
          <a:p>
            <a:pPr>
              <a:defRPr/>
            </a:pPr>
            <a:r>
              <a:rPr lang="en-US">
                <a:solidFill>
                  <a:schemeClr val="tx2"/>
                </a:solidFill>
                <a:ea typeface="ＭＳ Ｐゴシック" pitchFamily="34" charset="-128"/>
              </a:rPr>
              <a:t>Add Round Key</a:t>
            </a:r>
          </a:p>
        </p:txBody>
      </p:sp>
      <p:sp>
        <p:nvSpPr>
          <p:cNvPr id="4" name="Rectangle 3"/>
          <p:cNvSpPr/>
          <p:nvPr/>
        </p:nvSpPr>
        <p:spPr>
          <a:xfrm>
            <a:off x="2803525" y="2506663"/>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5" name="Rectangle 4"/>
          <p:cNvSpPr/>
          <p:nvPr/>
        </p:nvSpPr>
        <p:spPr>
          <a:xfrm>
            <a:off x="3116263" y="2506663"/>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6" name="Rectangle 5"/>
          <p:cNvSpPr/>
          <p:nvPr/>
        </p:nvSpPr>
        <p:spPr>
          <a:xfrm>
            <a:off x="3429000" y="2506663"/>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7" name="Rectangle 6"/>
          <p:cNvSpPr/>
          <p:nvPr/>
        </p:nvSpPr>
        <p:spPr>
          <a:xfrm>
            <a:off x="3741738" y="2506663"/>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8" name="Rectangle 7"/>
          <p:cNvSpPr/>
          <p:nvPr/>
        </p:nvSpPr>
        <p:spPr>
          <a:xfrm>
            <a:off x="2803525" y="2811463"/>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9" name="Rectangle 8"/>
          <p:cNvSpPr/>
          <p:nvPr/>
        </p:nvSpPr>
        <p:spPr>
          <a:xfrm>
            <a:off x="3116263" y="2811463"/>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10" name="Rectangle 9"/>
          <p:cNvSpPr/>
          <p:nvPr/>
        </p:nvSpPr>
        <p:spPr>
          <a:xfrm>
            <a:off x="3429000" y="2811463"/>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11" name="Rectangle 10"/>
          <p:cNvSpPr/>
          <p:nvPr/>
        </p:nvSpPr>
        <p:spPr>
          <a:xfrm>
            <a:off x="3741738" y="2811463"/>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12" name="Rectangle 11"/>
          <p:cNvSpPr/>
          <p:nvPr/>
        </p:nvSpPr>
        <p:spPr>
          <a:xfrm>
            <a:off x="2803525" y="31242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13" name="Rectangle 12"/>
          <p:cNvSpPr/>
          <p:nvPr/>
        </p:nvSpPr>
        <p:spPr>
          <a:xfrm>
            <a:off x="3116263" y="31242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14" name="Rectangle 13"/>
          <p:cNvSpPr/>
          <p:nvPr/>
        </p:nvSpPr>
        <p:spPr>
          <a:xfrm>
            <a:off x="3429000" y="31242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15" name="Rectangle 14"/>
          <p:cNvSpPr/>
          <p:nvPr/>
        </p:nvSpPr>
        <p:spPr>
          <a:xfrm>
            <a:off x="3741738" y="31242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16" name="Rectangle 15"/>
          <p:cNvSpPr/>
          <p:nvPr/>
        </p:nvSpPr>
        <p:spPr>
          <a:xfrm>
            <a:off x="2803525" y="3436938"/>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17" name="Rectangle 16"/>
          <p:cNvSpPr/>
          <p:nvPr/>
        </p:nvSpPr>
        <p:spPr>
          <a:xfrm>
            <a:off x="3116263" y="3436938"/>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18" name="Rectangle 17"/>
          <p:cNvSpPr/>
          <p:nvPr/>
        </p:nvSpPr>
        <p:spPr>
          <a:xfrm>
            <a:off x="3429000" y="3436938"/>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19" name="Rectangle 18"/>
          <p:cNvSpPr/>
          <p:nvPr/>
        </p:nvSpPr>
        <p:spPr>
          <a:xfrm>
            <a:off x="3741738" y="3436938"/>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20" name="Rectangle 19"/>
          <p:cNvSpPr/>
          <p:nvPr/>
        </p:nvSpPr>
        <p:spPr>
          <a:xfrm>
            <a:off x="5006975" y="25146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sz="1600" dirty="0">
                <a:solidFill>
                  <a:schemeClr val="tx1"/>
                </a:solidFill>
              </a:rPr>
              <a:t>k</a:t>
            </a:r>
            <a:r>
              <a:rPr lang="en-US" sz="1600" baseline="-25000" dirty="0">
                <a:solidFill>
                  <a:schemeClr val="tx1"/>
                </a:solidFill>
              </a:rPr>
              <a:t>0</a:t>
            </a:r>
          </a:p>
        </p:txBody>
      </p:sp>
      <p:sp>
        <p:nvSpPr>
          <p:cNvPr id="21" name="Rectangle 20"/>
          <p:cNvSpPr/>
          <p:nvPr/>
        </p:nvSpPr>
        <p:spPr>
          <a:xfrm>
            <a:off x="5318125" y="25146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4</a:t>
            </a:r>
          </a:p>
        </p:txBody>
      </p:sp>
      <p:sp>
        <p:nvSpPr>
          <p:cNvPr id="22" name="Rectangle 21"/>
          <p:cNvSpPr/>
          <p:nvPr/>
        </p:nvSpPr>
        <p:spPr>
          <a:xfrm>
            <a:off x="5630863" y="25146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8</a:t>
            </a:r>
          </a:p>
        </p:txBody>
      </p:sp>
      <p:sp>
        <p:nvSpPr>
          <p:cNvPr id="23" name="Rectangle 22"/>
          <p:cNvSpPr/>
          <p:nvPr/>
        </p:nvSpPr>
        <p:spPr>
          <a:xfrm>
            <a:off x="5943600" y="25146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12</a:t>
            </a:r>
          </a:p>
        </p:txBody>
      </p:sp>
      <p:sp>
        <p:nvSpPr>
          <p:cNvPr id="24" name="Rectangle 23"/>
          <p:cNvSpPr/>
          <p:nvPr/>
        </p:nvSpPr>
        <p:spPr>
          <a:xfrm>
            <a:off x="5006975" y="28194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1</a:t>
            </a:r>
          </a:p>
        </p:txBody>
      </p:sp>
      <p:sp>
        <p:nvSpPr>
          <p:cNvPr id="25" name="Rectangle 24"/>
          <p:cNvSpPr/>
          <p:nvPr/>
        </p:nvSpPr>
        <p:spPr>
          <a:xfrm>
            <a:off x="5318125" y="28194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5</a:t>
            </a:r>
          </a:p>
        </p:txBody>
      </p:sp>
      <p:sp>
        <p:nvSpPr>
          <p:cNvPr id="26" name="Rectangle 25"/>
          <p:cNvSpPr/>
          <p:nvPr/>
        </p:nvSpPr>
        <p:spPr>
          <a:xfrm>
            <a:off x="5630863" y="28194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9</a:t>
            </a:r>
          </a:p>
        </p:txBody>
      </p:sp>
      <p:sp>
        <p:nvSpPr>
          <p:cNvPr id="27" name="Rectangle 26"/>
          <p:cNvSpPr/>
          <p:nvPr/>
        </p:nvSpPr>
        <p:spPr>
          <a:xfrm>
            <a:off x="5943600" y="28194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13</a:t>
            </a:r>
          </a:p>
        </p:txBody>
      </p:sp>
      <p:sp>
        <p:nvSpPr>
          <p:cNvPr id="28" name="Rectangle 27"/>
          <p:cNvSpPr/>
          <p:nvPr/>
        </p:nvSpPr>
        <p:spPr>
          <a:xfrm>
            <a:off x="5006975" y="3132138"/>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2</a:t>
            </a:r>
          </a:p>
        </p:txBody>
      </p:sp>
      <p:sp>
        <p:nvSpPr>
          <p:cNvPr id="29" name="Rectangle 28"/>
          <p:cNvSpPr/>
          <p:nvPr/>
        </p:nvSpPr>
        <p:spPr>
          <a:xfrm>
            <a:off x="5318125" y="3132138"/>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6</a:t>
            </a:r>
          </a:p>
        </p:txBody>
      </p:sp>
      <p:sp>
        <p:nvSpPr>
          <p:cNvPr id="30" name="Rectangle 29"/>
          <p:cNvSpPr/>
          <p:nvPr/>
        </p:nvSpPr>
        <p:spPr>
          <a:xfrm>
            <a:off x="5630863" y="3132138"/>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10</a:t>
            </a:r>
          </a:p>
        </p:txBody>
      </p:sp>
      <p:sp>
        <p:nvSpPr>
          <p:cNvPr id="31" name="Rectangle 30"/>
          <p:cNvSpPr/>
          <p:nvPr/>
        </p:nvSpPr>
        <p:spPr>
          <a:xfrm>
            <a:off x="5943600" y="3132138"/>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14</a:t>
            </a:r>
          </a:p>
        </p:txBody>
      </p:sp>
      <p:sp>
        <p:nvSpPr>
          <p:cNvPr id="35" name="Rectangle 34"/>
          <p:cNvSpPr/>
          <p:nvPr/>
        </p:nvSpPr>
        <p:spPr>
          <a:xfrm>
            <a:off x="5943600" y="3444875"/>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15</a:t>
            </a:r>
          </a:p>
        </p:txBody>
      </p:sp>
      <p:sp>
        <p:nvSpPr>
          <p:cNvPr id="36" name="Rectangle 35"/>
          <p:cNvSpPr/>
          <p:nvPr/>
        </p:nvSpPr>
        <p:spPr>
          <a:xfrm>
            <a:off x="5638800" y="3444875"/>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11</a:t>
            </a:r>
          </a:p>
        </p:txBody>
      </p:sp>
      <p:sp>
        <p:nvSpPr>
          <p:cNvPr id="37" name="Rectangle 36"/>
          <p:cNvSpPr/>
          <p:nvPr/>
        </p:nvSpPr>
        <p:spPr>
          <a:xfrm>
            <a:off x="5326063" y="3444875"/>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7</a:t>
            </a:r>
          </a:p>
        </p:txBody>
      </p:sp>
      <p:sp>
        <p:nvSpPr>
          <p:cNvPr id="38" name="Rectangle 37"/>
          <p:cNvSpPr/>
          <p:nvPr/>
        </p:nvSpPr>
        <p:spPr>
          <a:xfrm>
            <a:off x="5006975" y="3444875"/>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3</a:t>
            </a:r>
          </a:p>
        </p:txBody>
      </p:sp>
      <p:sp>
        <p:nvSpPr>
          <p:cNvPr id="39" name="Oval 38"/>
          <p:cNvSpPr/>
          <p:nvPr/>
        </p:nvSpPr>
        <p:spPr>
          <a:xfrm>
            <a:off x="4419600" y="2971800"/>
            <a:ext cx="304800" cy="304800"/>
          </a:xfrm>
          <a:prstGeom prst="ellipse">
            <a:avLst/>
          </a:prstGeom>
          <a:solidFill>
            <a:schemeClr val="accent1">
              <a:lumMod val="40000"/>
              <a:lumOff val="60000"/>
            </a:schemeClr>
          </a:solidFill>
          <a:ln w="12700">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cxnSp>
        <p:nvCxnSpPr>
          <p:cNvPr id="41" name="Straight Connector 40"/>
          <p:cNvCxnSpPr>
            <a:stCxn id="39" idx="0"/>
            <a:endCxn id="39" idx="4"/>
          </p:cNvCxnSpPr>
          <p:nvPr/>
        </p:nvCxnSpPr>
        <p:spPr>
          <a:xfrm rot="16200000" flipH="1">
            <a:off x="4419601" y="3124201"/>
            <a:ext cx="304800" cy="3175"/>
          </a:xfrm>
          <a:prstGeom prst="line">
            <a:avLst/>
          </a:prstGeom>
          <a:ln w="222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9" idx="2"/>
            <a:endCxn id="39" idx="6"/>
          </p:cNvCxnSpPr>
          <p:nvPr/>
        </p:nvCxnSpPr>
        <p:spPr>
          <a:xfrm rot="10800000" flipH="1">
            <a:off x="4419600" y="3124200"/>
            <a:ext cx="304800" cy="1588"/>
          </a:xfrm>
          <a:prstGeom prst="line">
            <a:avLst/>
          </a:prstGeom>
          <a:ln w="222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Right Arrow 44"/>
          <p:cNvSpPr/>
          <p:nvPr/>
        </p:nvSpPr>
        <p:spPr>
          <a:xfrm>
            <a:off x="6477000" y="2971800"/>
            <a:ext cx="1219200" cy="381000"/>
          </a:xfrm>
          <a:prstGeom prst="rightArrow">
            <a:avLst/>
          </a:prstGeom>
          <a:solidFill>
            <a:schemeClr val="accent2">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46" name="Rectangle 45"/>
          <p:cNvSpPr/>
          <p:nvPr/>
        </p:nvSpPr>
        <p:spPr>
          <a:xfrm>
            <a:off x="7924800" y="2514600"/>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sz="1600" dirty="0">
                <a:solidFill>
                  <a:schemeClr val="tx1"/>
                </a:solidFill>
              </a:rPr>
              <a:t>a +k</a:t>
            </a:r>
            <a:r>
              <a:rPr lang="en-US" sz="1600" baseline="-25000" dirty="0">
                <a:solidFill>
                  <a:schemeClr val="tx1"/>
                </a:solidFill>
              </a:rPr>
              <a:t>0</a:t>
            </a:r>
          </a:p>
        </p:txBody>
      </p:sp>
      <p:sp>
        <p:nvSpPr>
          <p:cNvPr id="47" name="Rectangle 46"/>
          <p:cNvSpPr/>
          <p:nvPr/>
        </p:nvSpPr>
        <p:spPr>
          <a:xfrm>
            <a:off x="8382000" y="2514600"/>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e+k</a:t>
            </a:r>
            <a:r>
              <a:rPr lang="en-US" baseline="-25000" dirty="0">
                <a:solidFill>
                  <a:schemeClr val="tx1"/>
                </a:solidFill>
              </a:rPr>
              <a:t>4</a:t>
            </a:r>
          </a:p>
        </p:txBody>
      </p:sp>
      <p:sp>
        <p:nvSpPr>
          <p:cNvPr id="48" name="Rectangle 47"/>
          <p:cNvSpPr/>
          <p:nvPr/>
        </p:nvSpPr>
        <p:spPr>
          <a:xfrm>
            <a:off x="8839200" y="2514600"/>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i+k</a:t>
            </a:r>
            <a:r>
              <a:rPr lang="en-US" baseline="-25000" dirty="0">
                <a:solidFill>
                  <a:schemeClr val="tx1"/>
                </a:solidFill>
              </a:rPr>
              <a:t>8</a:t>
            </a:r>
          </a:p>
        </p:txBody>
      </p:sp>
      <p:sp>
        <p:nvSpPr>
          <p:cNvPr id="49" name="Rectangle 48"/>
          <p:cNvSpPr/>
          <p:nvPr/>
        </p:nvSpPr>
        <p:spPr>
          <a:xfrm>
            <a:off x="9296400" y="2514600"/>
            <a:ext cx="5334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m</a:t>
            </a:r>
            <a:r>
              <a:rPr lang="en-US" sz="1100" dirty="0">
                <a:solidFill>
                  <a:schemeClr val="tx1"/>
                </a:solidFill>
              </a:rPr>
              <a:t>+</a:t>
            </a:r>
            <a:r>
              <a:rPr lang="en-US" dirty="0">
                <a:solidFill>
                  <a:schemeClr val="tx1"/>
                </a:solidFill>
              </a:rPr>
              <a:t>k</a:t>
            </a:r>
            <a:r>
              <a:rPr lang="en-US" baseline="-25000" dirty="0">
                <a:solidFill>
                  <a:schemeClr val="tx1"/>
                </a:solidFill>
              </a:rPr>
              <a:t>12</a:t>
            </a:r>
          </a:p>
        </p:txBody>
      </p:sp>
      <p:sp>
        <p:nvSpPr>
          <p:cNvPr id="50" name="Rectangle 49"/>
          <p:cNvSpPr/>
          <p:nvPr/>
        </p:nvSpPr>
        <p:spPr>
          <a:xfrm>
            <a:off x="7924800" y="2819400"/>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b+k</a:t>
            </a:r>
            <a:r>
              <a:rPr lang="en-US" baseline="-25000" dirty="0">
                <a:solidFill>
                  <a:schemeClr val="tx1"/>
                </a:solidFill>
              </a:rPr>
              <a:t>1</a:t>
            </a:r>
          </a:p>
        </p:txBody>
      </p:sp>
      <p:sp>
        <p:nvSpPr>
          <p:cNvPr id="51" name="Rectangle 50"/>
          <p:cNvSpPr/>
          <p:nvPr/>
        </p:nvSpPr>
        <p:spPr>
          <a:xfrm>
            <a:off x="8382000" y="2819400"/>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f+k</a:t>
            </a:r>
            <a:r>
              <a:rPr lang="en-US" baseline="-25000" dirty="0">
                <a:solidFill>
                  <a:schemeClr val="tx1"/>
                </a:solidFill>
              </a:rPr>
              <a:t>5</a:t>
            </a:r>
          </a:p>
        </p:txBody>
      </p:sp>
      <p:sp>
        <p:nvSpPr>
          <p:cNvPr id="52" name="Rectangle 51"/>
          <p:cNvSpPr/>
          <p:nvPr/>
        </p:nvSpPr>
        <p:spPr>
          <a:xfrm>
            <a:off x="8839200" y="2819400"/>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j+k</a:t>
            </a:r>
            <a:r>
              <a:rPr lang="en-US" baseline="-25000" dirty="0">
                <a:solidFill>
                  <a:schemeClr val="tx1"/>
                </a:solidFill>
              </a:rPr>
              <a:t>9</a:t>
            </a:r>
          </a:p>
        </p:txBody>
      </p:sp>
      <p:sp>
        <p:nvSpPr>
          <p:cNvPr id="53" name="Rectangle 52"/>
          <p:cNvSpPr/>
          <p:nvPr/>
        </p:nvSpPr>
        <p:spPr>
          <a:xfrm>
            <a:off x="9296400" y="2819400"/>
            <a:ext cx="5334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n+k</a:t>
            </a:r>
            <a:r>
              <a:rPr lang="en-US" baseline="-25000" dirty="0">
                <a:solidFill>
                  <a:schemeClr val="tx1"/>
                </a:solidFill>
              </a:rPr>
              <a:t>13</a:t>
            </a:r>
          </a:p>
        </p:txBody>
      </p:sp>
      <p:sp>
        <p:nvSpPr>
          <p:cNvPr id="54" name="Rectangle 53"/>
          <p:cNvSpPr/>
          <p:nvPr/>
        </p:nvSpPr>
        <p:spPr>
          <a:xfrm>
            <a:off x="7924800" y="3132138"/>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c+k</a:t>
            </a:r>
            <a:r>
              <a:rPr lang="en-US" baseline="-25000" dirty="0">
                <a:solidFill>
                  <a:schemeClr val="tx1"/>
                </a:solidFill>
              </a:rPr>
              <a:t>2</a:t>
            </a:r>
          </a:p>
        </p:txBody>
      </p:sp>
      <p:sp>
        <p:nvSpPr>
          <p:cNvPr id="55" name="Rectangle 54"/>
          <p:cNvSpPr/>
          <p:nvPr/>
        </p:nvSpPr>
        <p:spPr>
          <a:xfrm>
            <a:off x="8382000" y="3132138"/>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g+k</a:t>
            </a:r>
            <a:r>
              <a:rPr lang="en-US" baseline="-25000" dirty="0">
                <a:solidFill>
                  <a:schemeClr val="tx1"/>
                </a:solidFill>
              </a:rPr>
              <a:t>6</a:t>
            </a:r>
          </a:p>
        </p:txBody>
      </p:sp>
      <p:sp>
        <p:nvSpPr>
          <p:cNvPr id="56" name="Rectangle 55"/>
          <p:cNvSpPr/>
          <p:nvPr/>
        </p:nvSpPr>
        <p:spPr>
          <a:xfrm>
            <a:off x="8839200" y="3132138"/>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sz="1200" dirty="0">
                <a:solidFill>
                  <a:schemeClr val="tx1"/>
                </a:solidFill>
              </a:rPr>
              <a:t>+</a:t>
            </a:r>
            <a:r>
              <a:rPr lang="en-US" dirty="0">
                <a:solidFill>
                  <a:schemeClr val="tx1"/>
                </a:solidFill>
              </a:rPr>
              <a:t>k</a:t>
            </a:r>
            <a:r>
              <a:rPr lang="en-US" baseline="-25000" dirty="0">
                <a:solidFill>
                  <a:schemeClr val="tx1"/>
                </a:solidFill>
              </a:rPr>
              <a:t>10</a:t>
            </a:r>
          </a:p>
        </p:txBody>
      </p:sp>
      <p:sp>
        <p:nvSpPr>
          <p:cNvPr id="57" name="Rectangle 56"/>
          <p:cNvSpPr/>
          <p:nvPr/>
        </p:nvSpPr>
        <p:spPr>
          <a:xfrm>
            <a:off x="9296400" y="3132138"/>
            <a:ext cx="5334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o+k</a:t>
            </a:r>
            <a:r>
              <a:rPr lang="en-US" baseline="-25000" dirty="0">
                <a:solidFill>
                  <a:schemeClr val="tx1"/>
                </a:solidFill>
              </a:rPr>
              <a:t>14</a:t>
            </a:r>
          </a:p>
        </p:txBody>
      </p:sp>
      <p:sp>
        <p:nvSpPr>
          <p:cNvPr id="58" name="Rectangle 57"/>
          <p:cNvSpPr/>
          <p:nvPr/>
        </p:nvSpPr>
        <p:spPr>
          <a:xfrm>
            <a:off x="9296400" y="3444875"/>
            <a:ext cx="5334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p+k</a:t>
            </a:r>
            <a:r>
              <a:rPr lang="en-US" baseline="-25000" dirty="0">
                <a:solidFill>
                  <a:schemeClr val="tx1"/>
                </a:solidFill>
              </a:rPr>
              <a:t>15</a:t>
            </a:r>
          </a:p>
        </p:txBody>
      </p:sp>
      <p:sp>
        <p:nvSpPr>
          <p:cNvPr id="59" name="Rectangle 58"/>
          <p:cNvSpPr/>
          <p:nvPr/>
        </p:nvSpPr>
        <p:spPr>
          <a:xfrm>
            <a:off x="8839200" y="3444875"/>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l+k</a:t>
            </a:r>
            <a:r>
              <a:rPr lang="en-US" baseline="-25000" dirty="0">
                <a:solidFill>
                  <a:schemeClr val="tx1"/>
                </a:solidFill>
              </a:rPr>
              <a:t>11</a:t>
            </a:r>
          </a:p>
        </p:txBody>
      </p:sp>
      <p:sp>
        <p:nvSpPr>
          <p:cNvPr id="60" name="Rectangle 59"/>
          <p:cNvSpPr/>
          <p:nvPr/>
        </p:nvSpPr>
        <p:spPr>
          <a:xfrm>
            <a:off x="8382000" y="3444875"/>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h+k</a:t>
            </a:r>
            <a:r>
              <a:rPr lang="en-US" baseline="-25000" dirty="0">
                <a:solidFill>
                  <a:schemeClr val="tx1"/>
                </a:solidFill>
              </a:rPr>
              <a:t>7</a:t>
            </a:r>
          </a:p>
        </p:txBody>
      </p:sp>
      <p:sp>
        <p:nvSpPr>
          <p:cNvPr id="61" name="Rectangle 60"/>
          <p:cNvSpPr/>
          <p:nvPr/>
        </p:nvSpPr>
        <p:spPr>
          <a:xfrm>
            <a:off x="7924800" y="3444875"/>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d+k</a:t>
            </a:r>
            <a:r>
              <a:rPr lang="en-US" baseline="-25000" dirty="0">
                <a:solidFill>
                  <a:schemeClr val="tx1"/>
                </a:solidFill>
              </a:rPr>
              <a:t>3</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635400" y="474480"/>
              <a:ext cx="10917720" cy="5027400"/>
            </p14:xfrm>
          </p:contentPart>
        </mc:Choice>
        <mc:Fallback>
          <p:pic>
            <p:nvPicPr>
              <p:cNvPr id="2" name="Ink 1"/>
              <p:cNvPicPr/>
              <p:nvPr/>
            </p:nvPicPr>
            <p:blipFill>
              <a:blip r:embed="rId3"/>
              <a:stretch>
                <a:fillRect/>
              </a:stretch>
            </p:blipFill>
            <p:spPr>
              <a:xfrm>
                <a:off x="621360" y="461160"/>
                <a:ext cx="10945080" cy="5056200"/>
              </a:xfrm>
              <a:prstGeom prst="rect">
                <a:avLst/>
              </a:prstGeom>
            </p:spPr>
          </p:pic>
        </mc:Fallback>
      </mc:AlternateContent>
    </p:spTree>
    <p:extLst>
      <p:ext uri="{BB962C8B-B14F-4D97-AF65-F5344CB8AC3E}">
        <p14:creationId xmlns:p14="http://schemas.microsoft.com/office/powerpoint/2010/main" val="13398163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idx="4294967295"/>
          </p:nvPr>
        </p:nvSpPr>
        <p:spPr bwMode="auto">
          <a:xfrm>
            <a:off x="838201" y="448628"/>
            <a:ext cx="10515600" cy="1325563"/>
          </a:xfrm>
        </p:spPr>
        <p:txBody>
          <a:bodyPr/>
          <a:lstStyle/>
          <a:p>
            <a:pPr>
              <a:defRPr/>
            </a:pPr>
            <a:r>
              <a:rPr lang="en-US">
                <a:solidFill>
                  <a:schemeClr val="tx2"/>
                </a:solidFill>
                <a:ea typeface="ＭＳ Ｐゴシック" pitchFamily="34" charset="-128"/>
              </a:rPr>
              <a:t>Shift Rows</a:t>
            </a:r>
          </a:p>
        </p:txBody>
      </p:sp>
      <p:sp>
        <p:nvSpPr>
          <p:cNvPr id="62467" name="Content Placeholder 2"/>
          <p:cNvSpPr>
            <a:spLocks noGrp="1"/>
          </p:cNvSpPr>
          <p:nvPr>
            <p:ph idx="4294967295"/>
          </p:nvPr>
        </p:nvSpPr>
        <p:spPr>
          <a:xfrm>
            <a:off x="1237489" y="3105912"/>
            <a:ext cx="5029200" cy="2819400"/>
          </a:xfrm>
        </p:spPr>
        <p:txBody>
          <a:bodyPr/>
          <a:lstStyle/>
          <a:p>
            <a:pPr>
              <a:lnSpc>
                <a:spcPct val="80000"/>
              </a:lnSpc>
            </a:pPr>
            <a:r>
              <a:rPr lang="en-US" sz="2500" b="1" i="1" dirty="0" err="1">
                <a:ea typeface="ＭＳ Ｐゴシック" pitchFamily="34" charset="-128"/>
              </a:rPr>
              <a:t>ShiftRows</a:t>
            </a:r>
            <a:endParaRPr lang="en-US" sz="2500" b="1" i="1" dirty="0">
              <a:ea typeface="ＭＳ Ｐゴシック" pitchFamily="34" charset="-128"/>
            </a:endParaRPr>
          </a:p>
          <a:p>
            <a:pPr lvl="1">
              <a:lnSpc>
                <a:spcPct val="80000"/>
              </a:lnSpc>
              <a:buFont typeface="Arial" charset="0"/>
              <a:buChar char="•"/>
            </a:pPr>
            <a:r>
              <a:rPr lang="en-US" sz="2200" dirty="0">
                <a:ea typeface="ＭＳ Ｐゴシック" pitchFamily="34" charset="-128"/>
              </a:rPr>
              <a:t>Leave the First row untouched</a:t>
            </a:r>
          </a:p>
          <a:p>
            <a:pPr lvl="1">
              <a:lnSpc>
                <a:spcPct val="80000"/>
              </a:lnSpc>
              <a:buFont typeface="Arial" charset="0"/>
              <a:buChar char="•"/>
            </a:pPr>
            <a:r>
              <a:rPr lang="en-US" sz="2200" dirty="0">
                <a:ea typeface="ＭＳ Ｐゴシック" pitchFamily="34" charset="-128"/>
              </a:rPr>
              <a:t>Left Rotate (2</a:t>
            </a:r>
            <a:r>
              <a:rPr lang="en-US" sz="2200" baseline="30000" dirty="0">
                <a:ea typeface="ＭＳ Ｐゴシック" pitchFamily="34" charset="-128"/>
              </a:rPr>
              <a:t>nd</a:t>
            </a:r>
            <a:r>
              <a:rPr lang="en-US" sz="2200" dirty="0">
                <a:ea typeface="ＭＳ Ｐゴシック" pitchFamily="34" charset="-128"/>
              </a:rPr>
              <a:t> Row by 8 bits)</a:t>
            </a:r>
          </a:p>
          <a:p>
            <a:pPr lvl="1">
              <a:lnSpc>
                <a:spcPct val="80000"/>
              </a:lnSpc>
              <a:buFont typeface="Arial" charset="0"/>
              <a:buChar char="•"/>
            </a:pPr>
            <a:r>
              <a:rPr lang="en-US" sz="2200" dirty="0">
                <a:ea typeface="ＭＳ Ｐゴシック" pitchFamily="34" charset="-128"/>
              </a:rPr>
              <a:t>Left Rotate (3</a:t>
            </a:r>
            <a:r>
              <a:rPr lang="en-US" sz="2200" baseline="30000" dirty="0">
                <a:ea typeface="ＭＳ Ｐゴシック" pitchFamily="34" charset="-128"/>
              </a:rPr>
              <a:t>rd</a:t>
            </a:r>
            <a:r>
              <a:rPr lang="en-US" sz="2200" dirty="0">
                <a:ea typeface="ＭＳ Ｐゴシック" pitchFamily="34" charset="-128"/>
              </a:rPr>
              <a:t> Row by 16 bits)</a:t>
            </a:r>
          </a:p>
          <a:p>
            <a:pPr lvl="1">
              <a:lnSpc>
                <a:spcPct val="80000"/>
              </a:lnSpc>
              <a:buFont typeface="Arial" charset="0"/>
              <a:buChar char="•"/>
            </a:pPr>
            <a:r>
              <a:rPr lang="en-US" sz="2200" dirty="0">
                <a:ea typeface="ＭＳ Ｐゴシック" pitchFamily="34" charset="-128"/>
              </a:rPr>
              <a:t>Left Rotate (4</a:t>
            </a:r>
            <a:r>
              <a:rPr lang="en-US" sz="2200" baseline="30000" dirty="0">
                <a:ea typeface="ＭＳ Ｐゴシック" pitchFamily="34" charset="-128"/>
              </a:rPr>
              <a:t>th</a:t>
            </a:r>
            <a:r>
              <a:rPr lang="en-US" sz="2200" dirty="0">
                <a:ea typeface="ＭＳ Ｐゴシック" pitchFamily="34" charset="-128"/>
              </a:rPr>
              <a:t> Row by 24 bits)</a:t>
            </a:r>
          </a:p>
          <a:p>
            <a:pPr>
              <a:lnSpc>
                <a:spcPct val="80000"/>
              </a:lnSpc>
            </a:pPr>
            <a:r>
              <a:rPr lang="en-US" sz="2500" b="1" dirty="0">
                <a:ea typeface="ＭＳ Ｐゴシック" pitchFamily="34" charset="-128"/>
              </a:rPr>
              <a:t>Implementation in Hardware</a:t>
            </a:r>
          </a:p>
          <a:p>
            <a:pPr lvl="1">
              <a:lnSpc>
                <a:spcPct val="80000"/>
              </a:lnSpc>
              <a:buFont typeface="Arial" charset="0"/>
              <a:buChar char="•"/>
            </a:pPr>
            <a:r>
              <a:rPr lang="en-US" sz="2200" dirty="0">
                <a:ea typeface="ＭＳ Ｐゴシック" pitchFamily="34" charset="-128"/>
              </a:rPr>
              <a:t>No resources required, only  mapping with wires</a:t>
            </a:r>
          </a:p>
          <a:p>
            <a:pPr lvl="1">
              <a:lnSpc>
                <a:spcPct val="80000"/>
              </a:lnSpc>
            </a:pPr>
            <a:endParaRPr lang="en-US" sz="2200" dirty="0">
              <a:ea typeface="ＭＳ Ｐゴシック" pitchFamily="34" charset="-128"/>
            </a:endParaRPr>
          </a:p>
        </p:txBody>
      </p:sp>
      <p:sp>
        <p:nvSpPr>
          <p:cNvPr id="32" name="Rectangle 31"/>
          <p:cNvSpPr/>
          <p:nvPr/>
        </p:nvSpPr>
        <p:spPr>
          <a:xfrm>
            <a:off x="2197608" y="159042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33" name="Rectangle 32"/>
          <p:cNvSpPr/>
          <p:nvPr/>
        </p:nvSpPr>
        <p:spPr>
          <a:xfrm>
            <a:off x="2510346" y="159042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34" name="Rectangle 33"/>
          <p:cNvSpPr/>
          <p:nvPr/>
        </p:nvSpPr>
        <p:spPr>
          <a:xfrm>
            <a:off x="2823083" y="159042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35" name="Rectangle 34"/>
          <p:cNvSpPr/>
          <p:nvPr/>
        </p:nvSpPr>
        <p:spPr>
          <a:xfrm>
            <a:off x="3134233" y="159042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36" name="Rectangle 35"/>
          <p:cNvSpPr/>
          <p:nvPr/>
        </p:nvSpPr>
        <p:spPr>
          <a:xfrm>
            <a:off x="2197608" y="189522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37" name="Rectangle 36"/>
          <p:cNvSpPr/>
          <p:nvPr/>
        </p:nvSpPr>
        <p:spPr>
          <a:xfrm>
            <a:off x="2510346" y="189522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38" name="Rectangle 37"/>
          <p:cNvSpPr/>
          <p:nvPr/>
        </p:nvSpPr>
        <p:spPr>
          <a:xfrm>
            <a:off x="2823083" y="189522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39" name="Rectangle 38"/>
          <p:cNvSpPr/>
          <p:nvPr/>
        </p:nvSpPr>
        <p:spPr>
          <a:xfrm>
            <a:off x="3134233" y="189522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40" name="Rectangle 39"/>
          <p:cNvSpPr/>
          <p:nvPr/>
        </p:nvSpPr>
        <p:spPr>
          <a:xfrm>
            <a:off x="2197608" y="22079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41" name="Rectangle 40"/>
          <p:cNvSpPr/>
          <p:nvPr/>
        </p:nvSpPr>
        <p:spPr>
          <a:xfrm>
            <a:off x="2510346" y="22079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42" name="Rectangle 41"/>
          <p:cNvSpPr/>
          <p:nvPr/>
        </p:nvSpPr>
        <p:spPr>
          <a:xfrm>
            <a:off x="2823083" y="22079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43" name="Rectangle 42"/>
          <p:cNvSpPr/>
          <p:nvPr/>
        </p:nvSpPr>
        <p:spPr>
          <a:xfrm>
            <a:off x="3134233" y="22079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44" name="Rectangle 43"/>
          <p:cNvSpPr/>
          <p:nvPr/>
        </p:nvSpPr>
        <p:spPr>
          <a:xfrm>
            <a:off x="2197608" y="252069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45" name="Rectangle 44"/>
          <p:cNvSpPr/>
          <p:nvPr/>
        </p:nvSpPr>
        <p:spPr>
          <a:xfrm>
            <a:off x="2510346" y="252069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46" name="Rectangle 45"/>
          <p:cNvSpPr/>
          <p:nvPr/>
        </p:nvSpPr>
        <p:spPr>
          <a:xfrm>
            <a:off x="2823083" y="252069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47" name="Rectangle 46"/>
          <p:cNvSpPr/>
          <p:nvPr/>
        </p:nvSpPr>
        <p:spPr>
          <a:xfrm>
            <a:off x="3134233" y="252069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grpSp>
        <p:nvGrpSpPr>
          <p:cNvPr id="2" name="Group 64"/>
          <p:cNvGrpSpPr>
            <a:grpSpLocks/>
          </p:cNvGrpSpPr>
          <p:nvPr/>
        </p:nvGrpSpPr>
        <p:grpSpPr bwMode="auto">
          <a:xfrm>
            <a:off x="4385184" y="1590422"/>
            <a:ext cx="1241425" cy="1235075"/>
            <a:chOff x="4853940" y="1600200"/>
            <a:chExt cx="1242060" cy="1234440"/>
          </a:xfrm>
          <a:solidFill>
            <a:schemeClr val="accent1">
              <a:lumMod val="40000"/>
              <a:lumOff val="60000"/>
            </a:schemeClr>
          </a:solidFill>
        </p:grpSpPr>
        <p:sp>
          <p:nvSpPr>
            <p:cNvPr id="48" name="Rectangle 47"/>
            <p:cNvSpPr/>
            <p:nvPr/>
          </p:nvSpPr>
          <p:spPr>
            <a:xfrm>
              <a:off x="4853940" y="160020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49" name="Rectangle 48"/>
            <p:cNvSpPr/>
            <p:nvPr/>
          </p:nvSpPr>
          <p:spPr>
            <a:xfrm>
              <a:off x="5166838" y="160020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50" name="Rectangle 49"/>
            <p:cNvSpPr/>
            <p:nvPr/>
          </p:nvSpPr>
          <p:spPr>
            <a:xfrm>
              <a:off x="5478147" y="160020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51" name="Rectangle 50"/>
            <p:cNvSpPr/>
            <p:nvPr/>
          </p:nvSpPr>
          <p:spPr>
            <a:xfrm>
              <a:off x="5791044" y="160020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52" name="Rectangle 51"/>
            <p:cNvSpPr/>
            <p:nvPr/>
          </p:nvSpPr>
          <p:spPr>
            <a:xfrm>
              <a:off x="4853940" y="1904843"/>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53" name="Rectangle 52"/>
            <p:cNvSpPr/>
            <p:nvPr/>
          </p:nvSpPr>
          <p:spPr>
            <a:xfrm>
              <a:off x="5166838" y="1904843"/>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54" name="Rectangle 53"/>
            <p:cNvSpPr/>
            <p:nvPr/>
          </p:nvSpPr>
          <p:spPr>
            <a:xfrm>
              <a:off x="5478147" y="1904843"/>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55" name="Rectangle 54"/>
            <p:cNvSpPr/>
            <p:nvPr/>
          </p:nvSpPr>
          <p:spPr>
            <a:xfrm>
              <a:off x="5791044" y="1904843"/>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56" name="Rectangle 55"/>
            <p:cNvSpPr/>
            <p:nvPr/>
          </p:nvSpPr>
          <p:spPr>
            <a:xfrm>
              <a:off x="4853940" y="221742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57" name="Rectangle 56"/>
            <p:cNvSpPr/>
            <p:nvPr/>
          </p:nvSpPr>
          <p:spPr>
            <a:xfrm>
              <a:off x="5166838" y="221742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58" name="Rectangle 57"/>
            <p:cNvSpPr/>
            <p:nvPr/>
          </p:nvSpPr>
          <p:spPr>
            <a:xfrm>
              <a:off x="5478147" y="221742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59" name="Rectangle 58"/>
            <p:cNvSpPr/>
            <p:nvPr/>
          </p:nvSpPr>
          <p:spPr>
            <a:xfrm>
              <a:off x="5791044" y="221742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60" name="Rectangle 59"/>
            <p:cNvSpPr/>
            <p:nvPr/>
          </p:nvSpPr>
          <p:spPr>
            <a:xfrm>
              <a:off x="4853940" y="2529997"/>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61" name="Rectangle 60"/>
            <p:cNvSpPr/>
            <p:nvPr/>
          </p:nvSpPr>
          <p:spPr>
            <a:xfrm>
              <a:off x="5166838" y="2529997"/>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62" name="Rectangle 61"/>
            <p:cNvSpPr/>
            <p:nvPr/>
          </p:nvSpPr>
          <p:spPr>
            <a:xfrm>
              <a:off x="5478147" y="2529997"/>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63" name="Rectangle 62"/>
            <p:cNvSpPr/>
            <p:nvPr/>
          </p:nvSpPr>
          <p:spPr>
            <a:xfrm>
              <a:off x="5791044" y="2529997"/>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grpSp>
      <p:sp>
        <p:nvSpPr>
          <p:cNvPr id="64" name="Right Arrow 63"/>
          <p:cNvSpPr/>
          <p:nvPr/>
        </p:nvSpPr>
        <p:spPr>
          <a:xfrm>
            <a:off x="3515234" y="2123821"/>
            <a:ext cx="739775" cy="228600"/>
          </a:xfrm>
          <a:prstGeom prst="rightArrow">
            <a:avLst/>
          </a:prstGeom>
          <a:solidFill>
            <a:schemeClr val="accent2">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7" name="Group 6"/>
          <p:cNvGrpSpPr/>
          <p:nvPr/>
        </p:nvGrpSpPr>
        <p:grpSpPr>
          <a:xfrm>
            <a:off x="6726936" y="755904"/>
            <a:ext cx="2057400" cy="4892675"/>
            <a:chOff x="7440168" y="755904"/>
            <a:chExt cx="2057400" cy="4892675"/>
          </a:xfrm>
        </p:grpSpPr>
        <p:sp>
          <p:nvSpPr>
            <p:cNvPr id="72" name="Rectangle 71"/>
            <p:cNvSpPr/>
            <p:nvPr/>
          </p:nvSpPr>
          <p:spPr>
            <a:xfrm>
              <a:off x="7440168" y="44135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76" name="Rectangle 75"/>
            <p:cNvSpPr/>
            <p:nvPr/>
          </p:nvSpPr>
          <p:spPr>
            <a:xfrm>
              <a:off x="7440168" y="47183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80" name="Rectangle 79"/>
            <p:cNvSpPr/>
            <p:nvPr/>
          </p:nvSpPr>
          <p:spPr>
            <a:xfrm>
              <a:off x="7440168" y="503104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84" name="Rectangle 83"/>
            <p:cNvSpPr/>
            <p:nvPr/>
          </p:nvSpPr>
          <p:spPr>
            <a:xfrm>
              <a:off x="7440168" y="534377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85" name="Rectangle 84"/>
            <p:cNvSpPr/>
            <p:nvPr/>
          </p:nvSpPr>
          <p:spPr>
            <a:xfrm>
              <a:off x="7440168" y="7559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86" name="Rectangle 85"/>
            <p:cNvSpPr/>
            <p:nvPr/>
          </p:nvSpPr>
          <p:spPr>
            <a:xfrm>
              <a:off x="7440168" y="10607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87" name="Rectangle 86"/>
            <p:cNvSpPr/>
            <p:nvPr/>
          </p:nvSpPr>
          <p:spPr>
            <a:xfrm>
              <a:off x="7440168" y="137344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88" name="Rectangle 87"/>
            <p:cNvSpPr/>
            <p:nvPr/>
          </p:nvSpPr>
          <p:spPr>
            <a:xfrm>
              <a:off x="7440168" y="168617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89" name="Rectangle 88"/>
            <p:cNvSpPr/>
            <p:nvPr/>
          </p:nvSpPr>
          <p:spPr>
            <a:xfrm>
              <a:off x="7440168" y="19751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90" name="Rectangle 89"/>
            <p:cNvSpPr/>
            <p:nvPr/>
          </p:nvSpPr>
          <p:spPr>
            <a:xfrm>
              <a:off x="7440168" y="22799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91" name="Rectangle 90"/>
            <p:cNvSpPr/>
            <p:nvPr/>
          </p:nvSpPr>
          <p:spPr>
            <a:xfrm>
              <a:off x="7440168" y="259264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92" name="Rectangle 91"/>
            <p:cNvSpPr/>
            <p:nvPr/>
          </p:nvSpPr>
          <p:spPr>
            <a:xfrm>
              <a:off x="7440168" y="290537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93" name="Rectangle 92"/>
            <p:cNvSpPr/>
            <p:nvPr/>
          </p:nvSpPr>
          <p:spPr>
            <a:xfrm>
              <a:off x="7440168" y="31943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94" name="Rectangle 93"/>
            <p:cNvSpPr/>
            <p:nvPr/>
          </p:nvSpPr>
          <p:spPr>
            <a:xfrm>
              <a:off x="7440168" y="34991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95" name="Rectangle 94"/>
            <p:cNvSpPr/>
            <p:nvPr/>
          </p:nvSpPr>
          <p:spPr>
            <a:xfrm>
              <a:off x="7440168" y="381184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96" name="Rectangle 95"/>
            <p:cNvSpPr/>
            <p:nvPr/>
          </p:nvSpPr>
          <p:spPr>
            <a:xfrm>
              <a:off x="7440168" y="412457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97" name="Rectangle 96"/>
            <p:cNvSpPr/>
            <p:nvPr/>
          </p:nvSpPr>
          <p:spPr>
            <a:xfrm>
              <a:off x="9192768" y="44135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98" name="Rectangle 97"/>
            <p:cNvSpPr/>
            <p:nvPr/>
          </p:nvSpPr>
          <p:spPr>
            <a:xfrm>
              <a:off x="9192768" y="47183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99" name="Rectangle 98"/>
            <p:cNvSpPr/>
            <p:nvPr/>
          </p:nvSpPr>
          <p:spPr>
            <a:xfrm>
              <a:off x="9192768" y="503104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100" name="Rectangle 99"/>
            <p:cNvSpPr/>
            <p:nvPr/>
          </p:nvSpPr>
          <p:spPr>
            <a:xfrm>
              <a:off x="9192768" y="534377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101" name="Rectangle 100"/>
            <p:cNvSpPr/>
            <p:nvPr/>
          </p:nvSpPr>
          <p:spPr>
            <a:xfrm>
              <a:off x="9192768" y="7559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102" name="Rectangle 101"/>
            <p:cNvSpPr/>
            <p:nvPr/>
          </p:nvSpPr>
          <p:spPr>
            <a:xfrm>
              <a:off x="9192768" y="10607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103" name="Rectangle 102"/>
            <p:cNvSpPr/>
            <p:nvPr/>
          </p:nvSpPr>
          <p:spPr>
            <a:xfrm>
              <a:off x="9192768" y="137344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104" name="Rectangle 103"/>
            <p:cNvSpPr/>
            <p:nvPr/>
          </p:nvSpPr>
          <p:spPr>
            <a:xfrm>
              <a:off x="9192768" y="168617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105" name="Rectangle 104"/>
            <p:cNvSpPr/>
            <p:nvPr/>
          </p:nvSpPr>
          <p:spPr>
            <a:xfrm>
              <a:off x="9192768" y="19751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106" name="Rectangle 105"/>
            <p:cNvSpPr/>
            <p:nvPr/>
          </p:nvSpPr>
          <p:spPr>
            <a:xfrm>
              <a:off x="9192768" y="22799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107" name="Rectangle 106"/>
            <p:cNvSpPr/>
            <p:nvPr/>
          </p:nvSpPr>
          <p:spPr>
            <a:xfrm>
              <a:off x="9192768" y="259264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108" name="Rectangle 107"/>
            <p:cNvSpPr/>
            <p:nvPr/>
          </p:nvSpPr>
          <p:spPr>
            <a:xfrm>
              <a:off x="9192768" y="290537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109" name="Rectangle 108"/>
            <p:cNvSpPr/>
            <p:nvPr/>
          </p:nvSpPr>
          <p:spPr>
            <a:xfrm>
              <a:off x="9192768" y="31943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110" name="Rectangle 109"/>
            <p:cNvSpPr/>
            <p:nvPr/>
          </p:nvSpPr>
          <p:spPr>
            <a:xfrm>
              <a:off x="9192768" y="34991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111" name="Rectangle 110"/>
            <p:cNvSpPr/>
            <p:nvPr/>
          </p:nvSpPr>
          <p:spPr>
            <a:xfrm>
              <a:off x="9192768" y="381184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112" name="Rectangle 111"/>
            <p:cNvSpPr/>
            <p:nvPr/>
          </p:nvSpPr>
          <p:spPr>
            <a:xfrm>
              <a:off x="9192768" y="412457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grpSp>
          <p:nvGrpSpPr>
            <p:cNvPr id="3" name="Group 127"/>
            <p:cNvGrpSpPr>
              <a:grpSpLocks/>
            </p:cNvGrpSpPr>
            <p:nvPr/>
          </p:nvGrpSpPr>
          <p:grpSpPr bwMode="auto">
            <a:xfrm>
              <a:off x="7735824" y="908304"/>
              <a:ext cx="1456944" cy="3657595"/>
              <a:chOff x="6239256" y="1751978"/>
              <a:chExt cx="1456944" cy="3658222"/>
            </a:xfrm>
            <a:solidFill>
              <a:schemeClr val="accent1">
                <a:lumMod val="40000"/>
                <a:lumOff val="60000"/>
              </a:schemeClr>
            </a:solidFill>
          </p:grpSpPr>
          <p:cxnSp>
            <p:nvCxnSpPr>
              <p:cNvPr id="114" name="Straight Arrow Connector 113"/>
              <p:cNvCxnSpPr>
                <a:stCxn id="85" idx="3"/>
                <a:endCxn id="101" idx="1"/>
              </p:cNvCxnSpPr>
              <p:nvPr/>
            </p:nvCxnSpPr>
            <p:spPr>
              <a:xfrm>
                <a:off x="6239256" y="1751978"/>
                <a:ext cx="1447800" cy="0"/>
              </a:xfrm>
              <a:prstGeom prst="straightConnector1">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6248400" y="2969796"/>
                <a:ext cx="1447800" cy="1587"/>
              </a:xfrm>
              <a:prstGeom prst="straightConnector1">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6248400" y="4189204"/>
                <a:ext cx="1447800" cy="1587"/>
              </a:xfrm>
              <a:prstGeom prst="straightConnector1">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6248400" y="5408613"/>
                <a:ext cx="1447800" cy="1587"/>
              </a:xfrm>
              <a:prstGeom prst="straightConnector1">
                <a:avLst/>
              </a:prstGeom>
              <a:grpFill/>
              <a:ln w="19050">
                <a:tailEnd type="arrow"/>
              </a:ln>
            </p:spPr>
            <p:style>
              <a:lnRef idx="1">
                <a:schemeClr val="accent1"/>
              </a:lnRef>
              <a:fillRef idx="0">
                <a:schemeClr val="accent1"/>
              </a:fillRef>
              <a:effectRef idx="0">
                <a:schemeClr val="accent1"/>
              </a:effectRef>
              <a:fontRef idx="minor">
                <a:schemeClr val="tx1"/>
              </a:fontRef>
            </p:style>
          </p:cxnSp>
        </p:grpSp>
        <p:grpSp>
          <p:nvGrpSpPr>
            <p:cNvPr id="4" name="Group 126"/>
            <p:cNvGrpSpPr>
              <a:grpSpLocks/>
            </p:cNvGrpSpPr>
            <p:nvPr/>
          </p:nvGrpSpPr>
          <p:grpSpPr bwMode="auto">
            <a:xfrm>
              <a:off x="7735824" y="1213104"/>
              <a:ext cx="1456944" cy="3657600"/>
              <a:chOff x="6239256" y="2056778"/>
              <a:chExt cx="1456944" cy="3658227"/>
            </a:xfrm>
            <a:solidFill>
              <a:schemeClr val="accent1">
                <a:lumMod val="40000"/>
                <a:lumOff val="60000"/>
              </a:schemeClr>
            </a:solidFill>
          </p:grpSpPr>
          <p:cxnSp>
            <p:nvCxnSpPr>
              <p:cNvPr id="119" name="Straight Arrow Connector 118"/>
              <p:cNvCxnSpPr>
                <a:stCxn id="86" idx="3"/>
                <a:endCxn id="98" idx="1"/>
              </p:cNvCxnSpPr>
              <p:nvPr/>
            </p:nvCxnSpPr>
            <p:spPr>
              <a:xfrm>
                <a:off x="6239256" y="2056778"/>
                <a:ext cx="1447800" cy="3658227"/>
              </a:xfrm>
              <a:prstGeom prst="straightConnector1">
                <a:avLst/>
              </a:prstGeom>
              <a:grpFill/>
              <a:ln w="1905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90" idx="3"/>
                <a:endCxn id="102" idx="1"/>
              </p:cNvCxnSpPr>
              <p:nvPr/>
            </p:nvCxnSpPr>
            <p:spPr>
              <a:xfrm flipV="1">
                <a:off x="6239256" y="2056778"/>
                <a:ext cx="1447800" cy="1219409"/>
              </a:xfrm>
              <a:prstGeom prst="straightConnector1">
                <a:avLst/>
              </a:prstGeom>
              <a:grpFill/>
              <a:ln w="1905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V="1">
                <a:off x="6248400" y="3276184"/>
                <a:ext cx="1447800" cy="1219408"/>
              </a:xfrm>
              <a:prstGeom prst="straightConnector1">
                <a:avLst/>
              </a:prstGeom>
              <a:grpFill/>
              <a:ln w="1905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6248400" y="4495592"/>
                <a:ext cx="1447800" cy="1219408"/>
              </a:xfrm>
              <a:prstGeom prst="straightConnector1">
                <a:avLst/>
              </a:prstGeom>
              <a:grpFill/>
              <a:ln w="1905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5" name="Group 132"/>
            <p:cNvGrpSpPr>
              <a:grpSpLocks/>
            </p:cNvGrpSpPr>
            <p:nvPr/>
          </p:nvGrpSpPr>
          <p:grpSpPr bwMode="auto">
            <a:xfrm>
              <a:off x="7735824" y="1517905"/>
              <a:ext cx="1456944" cy="3657600"/>
              <a:chOff x="6239256" y="2362826"/>
              <a:chExt cx="1456944" cy="3656974"/>
            </a:xfrm>
            <a:solidFill>
              <a:schemeClr val="accent1">
                <a:lumMod val="40000"/>
                <a:lumOff val="60000"/>
              </a:schemeClr>
            </a:solidFill>
          </p:grpSpPr>
          <p:cxnSp>
            <p:nvCxnSpPr>
              <p:cNvPr id="121" name="Straight Arrow Connector 120"/>
              <p:cNvCxnSpPr/>
              <p:nvPr/>
            </p:nvCxnSpPr>
            <p:spPr>
              <a:xfrm>
                <a:off x="6248400" y="2362826"/>
                <a:ext cx="1447800" cy="2437983"/>
              </a:xfrm>
              <a:prstGeom prst="straightConnector1">
                <a:avLst/>
              </a:prstGeom>
              <a:grpFill/>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6248400" y="3581817"/>
                <a:ext cx="1447800" cy="2437983"/>
              </a:xfrm>
              <a:prstGeom prst="straightConnector1">
                <a:avLst/>
              </a:prstGeom>
              <a:grpFill/>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95" idx="3"/>
                <a:endCxn id="103" idx="1"/>
              </p:cNvCxnSpPr>
              <p:nvPr/>
            </p:nvCxnSpPr>
            <p:spPr>
              <a:xfrm flipV="1">
                <a:off x="6239256" y="2370762"/>
                <a:ext cx="1447800" cy="2437983"/>
              </a:xfrm>
              <a:prstGeom prst="straightConnector1">
                <a:avLst/>
              </a:prstGeom>
              <a:grpFill/>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V="1">
                <a:off x="6248400" y="3581817"/>
                <a:ext cx="1447800" cy="2437983"/>
              </a:xfrm>
              <a:prstGeom prst="straightConnector1">
                <a:avLst/>
              </a:prstGeom>
              <a:grpFill/>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6" name="Group 139"/>
            <p:cNvGrpSpPr>
              <a:grpSpLocks/>
            </p:cNvGrpSpPr>
            <p:nvPr/>
          </p:nvGrpSpPr>
          <p:grpSpPr bwMode="auto">
            <a:xfrm>
              <a:off x="7717536" y="992698"/>
              <a:ext cx="1475232" cy="4487610"/>
              <a:chOff x="6220968" y="1837373"/>
              <a:chExt cx="1475232" cy="4487240"/>
            </a:xfrm>
            <a:solidFill>
              <a:schemeClr val="accent1">
                <a:lumMod val="40000"/>
                <a:lumOff val="60000"/>
              </a:schemeClr>
            </a:solidFill>
          </p:grpSpPr>
          <p:cxnSp>
            <p:nvCxnSpPr>
              <p:cNvPr id="135" name="Straight Arrow Connector 134"/>
              <p:cNvCxnSpPr>
                <a:stCxn id="88" idx="3"/>
                <a:endCxn id="108" idx="1"/>
              </p:cNvCxnSpPr>
              <p:nvPr/>
            </p:nvCxnSpPr>
            <p:spPr>
              <a:xfrm>
                <a:off x="6239256" y="2683184"/>
                <a:ext cx="1447800" cy="1219099"/>
              </a:xfrm>
              <a:prstGeom prst="straightConnector1">
                <a:avLst/>
              </a:prstGeom>
              <a:grpFill/>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6248400" y="5105513"/>
                <a:ext cx="1447800" cy="1219100"/>
              </a:xfrm>
              <a:prstGeom prst="straightConnector1">
                <a:avLst/>
              </a:prstGeom>
              <a:grpFill/>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a:off x="6248400" y="3886413"/>
                <a:ext cx="1447800" cy="1219100"/>
              </a:xfrm>
              <a:prstGeom prst="straightConnector1">
                <a:avLst/>
              </a:prstGeom>
              <a:grpFill/>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endCxn id="104" idx="1"/>
              </p:cNvCxnSpPr>
              <p:nvPr/>
            </p:nvCxnSpPr>
            <p:spPr>
              <a:xfrm rot="5400000" flipH="1" flipV="1">
                <a:off x="5123362" y="2934979"/>
                <a:ext cx="3643012" cy="1447800"/>
              </a:xfrm>
              <a:prstGeom prst="straightConnector1">
                <a:avLst/>
              </a:prstGeom>
              <a:grpFill/>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mc:Choice xmlns:p14="http://schemas.microsoft.com/office/powerpoint/2010/main" Requires="p14">
          <p:contentPart p14:bwMode="auto" r:id="rId2">
            <p14:nvContentPartPr>
              <p14:cNvPr id="8" name="Ink 7"/>
              <p14:cNvContentPartPr/>
              <p14:nvPr/>
            </p14:nvContentPartPr>
            <p14:xfrm>
              <a:off x="1054800" y="718200"/>
              <a:ext cx="10562400" cy="4821120"/>
            </p14:xfrm>
          </p:contentPart>
        </mc:Choice>
        <mc:Fallback>
          <p:pic>
            <p:nvPicPr>
              <p:cNvPr id="8" name="Ink 7"/>
              <p:cNvPicPr/>
              <p:nvPr/>
            </p:nvPicPr>
            <p:blipFill>
              <a:blip r:embed="rId3"/>
              <a:stretch>
                <a:fillRect/>
              </a:stretch>
            </p:blipFill>
            <p:spPr>
              <a:xfrm>
                <a:off x="1041840" y="705600"/>
                <a:ext cx="10590840" cy="4845960"/>
              </a:xfrm>
              <a:prstGeom prst="rect">
                <a:avLst/>
              </a:prstGeom>
            </p:spPr>
          </p:pic>
        </mc:Fallback>
      </mc:AlternateContent>
    </p:spTree>
    <p:extLst>
      <p:ext uri="{BB962C8B-B14F-4D97-AF65-F5344CB8AC3E}">
        <p14:creationId xmlns:p14="http://schemas.microsoft.com/office/powerpoint/2010/main" val="19275741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idx="4294967295"/>
          </p:nvPr>
        </p:nvSpPr>
        <p:spPr bwMode="auto"/>
        <p:txBody>
          <a:bodyPr/>
          <a:lstStyle/>
          <a:p>
            <a:pPr>
              <a:defRPr/>
            </a:pPr>
            <a:r>
              <a:rPr lang="en-US" dirty="0">
                <a:solidFill>
                  <a:schemeClr val="tx2"/>
                </a:solidFill>
                <a:ea typeface="ＭＳ Ｐゴシック" pitchFamily="34" charset="-128"/>
              </a:rPr>
              <a:t>Inverse Shift Rows</a:t>
            </a:r>
          </a:p>
        </p:txBody>
      </p:sp>
      <p:sp>
        <p:nvSpPr>
          <p:cNvPr id="63491" name="Content Placeholder 2"/>
          <p:cNvSpPr>
            <a:spLocks noGrp="1"/>
          </p:cNvSpPr>
          <p:nvPr>
            <p:ph idx="4294967295"/>
          </p:nvPr>
        </p:nvSpPr>
        <p:spPr>
          <a:xfrm>
            <a:off x="667512" y="3337562"/>
            <a:ext cx="5029200" cy="2819400"/>
          </a:xfrm>
        </p:spPr>
        <p:txBody>
          <a:bodyPr/>
          <a:lstStyle/>
          <a:p>
            <a:pPr>
              <a:lnSpc>
                <a:spcPct val="90000"/>
              </a:lnSpc>
            </a:pPr>
            <a:r>
              <a:rPr lang="en-US" sz="2700" b="1" i="1" dirty="0" err="1">
                <a:ea typeface="ＭＳ Ｐゴシック" pitchFamily="34" charset="-128"/>
              </a:rPr>
              <a:t>ShiftRows</a:t>
            </a:r>
            <a:endParaRPr lang="en-US" sz="2700" b="1" i="1" dirty="0">
              <a:ea typeface="ＭＳ Ｐゴシック" pitchFamily="34" charset="-128"/>
            </a:endParaRPr>
          </a:p>
          <a:p>
            <a:pPr lvl="1">
              <a:lnSpc>
                <a:spcPct val="90000"/>
              </a:lnSpc>
              <a:buFont typeface="Arial" charset="0"/>
              <a:buChar char="•"/>
            </a:pPr>
            <a:r>
              <a:rPr lang="en-US" dirty="0">
                <a:ea typeface="ＭＳ Ｐゴシック" pitchFamily="34" charset="-128"/>
              </a:rPr>
              <a:t>Leave the First row untouched</a:t>
            </a:r>
          </a:p>
          <a:p>
            <a:pPr lvl="1">
              <a:lnSpc>
                <a:spcPct val="90000"/>
              </a:lnSpc>
              <a:buFont typeface="Arial" charset="0"/>
              <a:buChar char="•"/>
            </a:pPr>
            <a:r>
              <a:rPr lang="en-US" dirty="0">
                <a:ea typeface="ＭＳ Ｐゴシック" pitchFamily="34" charset="-128"/>
              </a:rPr>
              <a:t>Right Rotate (2</a:t>
            </a:r>
            <a:r>
              <a:rPr lang="en-US" baseline="30000" dirty="0">
                <a:ea typeface="ＭＳ Ｐゴシック" pitchFamily="34" charset="-128"/>
              </a:rPr>
              <a:t>nd</a:t>
            </a:r>
            <a:r>
              <a:rPr lang="en-US" dirty="0">
                <a:ea typeface="ＭＳ Ｐゴシック" pitchFamily="34" charset="-128"/>
              </a:rPr>
              <a:t> Row by 8 bits)</a:t>
            </a:r>
          </a:p>
          <a:p>
            <a:pPr lvl="1">
              <a:lnSpc>
                <a:spcPct val="90000"/>
              </a:lnSpc>
              <a:buFont typeface="Arial" charset="0"/>
              <a:buChar char="•"/>
            </a:pPr>
            <a:r>
              <a:rPr lang="en-US" dirty="0">
                <a:ea typeface="ＭＳ Ｐゴシック" pitchFamily="34" charset="-128"/>
              </a:rPr>
              <a:t>Right Rotate (3</a:t>
            </a:r>
            <a:r>
              <a:rPr lang="en-US" baseline="30000" dirty="0">
                <a:ea typeface="ＭＳ Ｐゴシック" pitchFamily="34" charset="-128"/>
              </a:rPr>
              <a:t>rd</a:t>
            </a:r>
            <a:r>
              <a:rPr lang="en-US" dirty="0">
                <a:ea typeface="ＭＳ Ｐゴシック" pitchFamily="34" charset="-128"/>
              </a:rPr>
              <a:t> Row by 16 bits)</a:t>
            </a:r>
          </a:p>
          <a:p>
            <a:pPr lvl="1">
              <a:lnSpc>
                <a:spcPct val="90000"/>
              </a:lnSpc>
              <a:buFont typeface="Arial" charset="0"/>
              <a:buChar char="•"/>
            </a:pPr>
            <a:r>
              <a:rPr lang="en-US" dirty="0">
                <a:ea typeface="ＭＳ Ｐゴシック" pitchFamily="34" charset="-128"/>
              </a:rPr>
              <a:t>Right Rotate (4</a:t>
            </a:r>
            <a:r>
              <a:rPr lang="en-US" baseline="30000" dirty="0">
                <a:ea typeface="ＭＳ Ｐゴシック" pitchFamily="34" charset="-128"/>
              </a:rPr>
              <a:t>th</a:t>
            </a:r>
            <a:r>
              <a:rPr lang="en-US" dirty="0">
                <a:ea typeface="ＭＳ Ｐゴシック" pitchFamily="34" charset="-128"/>
              </a:rPr>
              <a:t> Row by 24 bits)</a:t>
            </a:r>
          </a:p>
        </p:txBody>
      </p:sp>
      <p:grpSp>
        <p:nvGrpSpPr>
          <p:cNvPr id="2" name="Group 20"/>
          <p:cNvGrpSpPr>
            <a:grpSpLocks/>
          </p:cNvGrpSpPr>
          <p:nvPr/>
        </p:nvGrpSpPr>
        <p:grpSpPr bwMode="auto">
          <a:xfrm>
            <a:off x="2115313" y="1681862"/>
            <a:ext cx="1241425" cy="1235075"/>
            <a:chOff x="4853940" y="1600200"/>
            <a:chExt cx="1242060" cy="1234440"/>
          </a:xfrm>
          <a:solidFill>
            <a:schemeClr val="accent1">
              <a:lumMod val="40000"/>
              <a:lumOff val="60000"/>
            </a:schemeClr>
          </a:solidFill>
        </p:grpSpPr>
        <p:sp>
          <p:nvSpPr>
            <p:cNvPr id="22" name="Rectangle 21"/>
            <p:cNvSpPr/>
            <p:nvPr/>
          </p:nvSpPr>
          <p:spPr>
            <a:xfrm>
              <a:off x="4853940" y="160020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23" name="Rectangle 22"/>
            <p:cNvSpPr/>
            <p:nvPr/>
          </p:nvSpPr>
          <p:spPr>
            <a:xfrm>
              <a:off x="5166838" y="160020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24" name="Rectangle 23"/>
            <p:cNvSpPr/>
            <p:nvPr/>
          </p:nvSpPr>
          <p:spPr>
            <a:xfrm>
              <a:off x="5478147" y="160020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25" name="Rectangle 24"/>
            <p:cNvSpPr/>
            <p:nvPr/>
          </p:nvSpPr>
          <p:spPr>
            <a:xfrm>
              <a:off x="5791044" y="160020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26" name="Rectangle 25"/>
            <p:cNvSpPr/>
            <p:nvPr/>
          </p:nvSpPr>
          <p:spPr>
            <a:xfrm>
              <a:off x="4853940" y="1904843"/>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27" name="Rectangle 26"/>
            <p:cNvSpPr/>
            <p:nvPr/>
          </p:nvSpPr>
          <p:spPr>
            <a:xfrm>
              <a:off x="5166838" y="1904843"/>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28" name="Rectangle 27"/>
            <p:cNvSpPr/>
            <p:nvPr/>
          </p:nvSpPr>
          <p:spPr>
            <a:xfrm>
              <a:off x="5478147" y="1904843"/>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29" name="Rectangle 28"/>
            <p:cNvSpPr/>
            <p:nvPr/>
          </p:nvSpPr>
          <p:spPr>
            <a:xfrm>
              <a:off x="5791044" y="1904843"/>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30" name="Rectangle 29"/>
            <p:cNvSpPr/>
            <p:nvPr/>
          </p:nvSpPr>
          <p:spPr>
            <a:xfrm>
              <a:off x="4853940" y="221742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31" name="Rectangle 30"/>
            <p:cNvSpPr/>
            <p:nvPr/>
          </p:nvSpPr>
          <p:spPr>
            <a:xfrm>
              <a:off x="5166838" y="221742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32" name="Rectangle 31"/>
            <p:cNvSpPr/>
            <p:nvPr/>
          </p:nvSpPr>
          <p:spPr>
            <a:xfrm>
              <a:off x="5478147" y="221742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33" name="Rectangle 32"/>
            <p:cNvSpPr/>
            <p:nvPr/>
          </p:nvSpPr>
          <p:spPr>
            <a:xfrm>
              <a:off x="5791044" y="221742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34" name="Rectangle 33"/>
            <p:cNvSpPr/>
            <p:nvPr/>
          </p:nvSpPr>
          <p:spPr>
            <a:xfrm>
              <a:off x="4853940" y="2529997"/>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35" name="Rectangle 34"/>
            <p:cNvSpPr/>
            <p:nvPr/>
          </p:nvSpPr>
          <p:spPr>
            <a:xfrm>
              <a:off x="5166838" y="2529997"/>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36" name="Rectangle 35"/>
            <p:cNvSpPr/>
            <p:nvPr/>
          </p:nvSpPr>
          <p:spPr>
            <a:xfrm>
              <a:off x="5478147" y="2529997"/>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37" name="Rectangle 36"/>
            <p:cNvSpPr/>
            <p:nvPr/>
          </p:nvSpPr>
          <p:spPr>
            <a:xfrm>
              <a:off x="5791044" y="2529997"/>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grpSp>
      <p:sp>
        <p:nvSpPr>
          <p:cNvPr id="38" name="Right Arrow 37"/>
          <p:cNvSpPr/>
          <p:nvPr/>
        </p:nvSpPr>
        <p:spPr>
          <a:xfrm>
            <a:off x="3509138" y="2215261"/>
            <a:ext cx="739775" cy="228600"/>
          </a:xfrm>
          <a:prstGeom prst="rightArrow">
            <a:avLst/>
          </a:prstGeom>
          <a:solidFill>
            <a:schemeClr val="accent2">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7" name="Group 6"/>
          <p:cNvGrpSpPr/>
          <p:nvPr/>
        </p:nvGrpSpPr>
        <p:grpSpPr>
          <a:xfrm>
            <a:off x="6482523" y="891224"/>
            <a:ext cx="2057400" cy="4892675"/>
            <a:chOff x="7467600" y="1752600"/>
            <a:chExt cx="2057400" cy="4892675"/>
          </a:xfrm>
        </p:grpSpPr>
        <p:grpSp>
          <p:nvGrpSpPr>
            <p:cNvPr id="3" name="Group 70"/>
            <p:cNvGrpSpPr>
              <a:grpSpLocks/>
            </p:cNvGrpSpPr>
            <p:nvPr/>
          </p:nvGrpSpPr>
          <p:grpSpPr bwMode="auto">
            <a:xfrm>
              <a:off x="7772400" y="1844676"/>
              <a:ext cx="1447800" cy="3717925"/>
              <a:chOff x="6248400" y="1691640"/>
              <a:chExt cx="1447800" cy="3718560"/>
            </a:xfrm>
            <a:solidFill>
              <a:schemeClr val="accent1">
                <a:lumMod val="40000"/>
                <a:lumOff val="60000"/>
              </a:schemeClr>
            </a:solidFill>
          </p:grpSpPr>
          <p:cxnSp>
            <p:nvCxnSpPr>
              <p:cNvPr id="72" name="Straight Arrow Connector 71"/>
              <p:cNvCxnSpPr/>
              <p:nvPr/>
            </p:nvCxnSpPr>
            <p:spPr>
              <a:xfrm>
                <a:off x="6248400" y="1691640"/>
                <a:ext cx="1447800" cy="1588"/>
              </a:xfrm>
              <a:prstGeom prst="straightConnector1">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6248400" y="2969796"/>
                <a:ext cx="1447800" cy="1587"/>
              </a:xfrm>
              <a:prstGeom prst="straightConnector1">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6248400" y="4189204"/>
                <a:ext cx="1447800" cy="1587"/>
              </a:xfrm>
              <a:prstGeom prst="straightConnector1">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6248400" y="5408613"/>
                <a:ext cx="1447800" cy="1587"/>
              </a:xfrm>
              <a:prstGeom prst="straightConnector1">
                <a:avLst/>
              </a:prstGeom>
              <a:grpFill/>
              <a:ln w="19050">
                <a:tailEnd type="arrow"/>
              </a:ln>
            </p:spPr>
            <p:style>
              <a:lnRef idx="1">
                <a:schemeClr val="accent1"/>
              </a:lnRef>
              <a:fillRef idx="0">
                <a:schemeClr val="accent1"/>
              </a:fillRef>
              <a:effectRef idx="0">
                <a:schemeClr val="accent1"/>
              </a:effectRef>
              <a:fontRef idx="minor">
                <a:schemeClr val="tx1"/>
              </a:fontRef>
            </p:style>
          </p:cxnSp>
        </p:grpSp>
        <p:grpSp>
          <p:nvGrpSpPr>
            <p:cNvPr id="4" name="Group 75"/>
            <p:cNvGrpSpPr>
              <a:grpSpLocks/>
            </p:cNvGrpSpPr>
            <p:nvPr/>
          </p:nvGrpSpPr>
          <p:grpSpPr bwMode="auto">
            <a:xfrm>
              <a:off x="7772400" y="2149476"/>
              <a:ext cx="1447800" cy="3717925"/>
              <a:chOff x="6248400" y="1996440"/>
              <a:chExt cx="1447800" cy="3718560"/>
            </a:xfrm>
            <a:solidFill>
              <a:schemeClr val="accent1">
                <a:lumMod val="40000"/>
                <a:lumOff val="60000"/>
              </a:schemeClr>
            </a:solidFill>
          </p:grpSpPr>
          <p:cxnSp>
            <p:nvCxnSpPr>
              <p:cNvPr id="77" name="Straight Arrow Connector 76"/>
              <p:cNvCxnSpPr/>
              <p:nvPr/>
            </p:nvCxnSpPr>
            <p:spPr>
              <a:xfrm>
                <a:off x="6248400" y="1996440"/>
                <a:ext cx="1447800" cy="3658225"/>
              </a:xfrm>
              <a:prstGeom prst="straightConnector1">
                <a:avLst/>
              </a:prstGeom>
              <a:grpFill/>
              <a:ln w="1905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6248400" y="1996440"/>
                <a:ext cx="1447800" cy="1219408"/>
              </a:xfrm>
              <a:prstGeom prst="straightConnector1">
                <a:avLst/>
              </a:prstGeom>
              <a:grpFill/>
              <a:ln w="1905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248400" y="3276184"/>
                <a:ext cx="1447800" cy="1219408"/>
              </a:xfrm>
              <a:prstGeom prst="straightConnector1">
                <a:avLst/>
              </a:prstGeom>
              <a:grpFill/>
              <a:ln w="1905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V="1">
                <a:off x="6248400" y="4495592"/>
                <a:ext cx="1447800" cy="1219408"/>
              </a:xfrm>
              <a:prstGeom prst="straightConnector1">
                <a:avLst/>
              </a:prstGeom>
              <a:grpFill/>
              <a:ln w="1905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5" name="Group 80"/>
            <p:cNvGrpSpPr>
              <a:grpSpLocks/>
            </p:cNvGrpSpPr>
            <p:nvPr/>
          </p:nvGrpSpPr>
          <p:grpSpPr bwMode="auto">
            <a:xfrm>
              <a:off x="7772400" y="2460626"/>
              <a:ext cx="1447800" cy="3711575"/>
              <a:chOff x="6248400" y="2308860"/>
              <a:chExt cx="1447800" cy="3710940"/>
            </a:xfrm>
            <a:solidFill>
              <a:schemeClr val="accent1">
                <a:lumMod val="40000"/>
                <a:lumOff val="60000"/>
              </a:schemeClr>
            </a:solidFill>
          </p:grpSpPr>
          <p:cxnSp>
            <p:nvCxnSpPr>
              <p:cNvPr id="82" name="Straight Arrow Connector 81"/>
              <p:cNvCxnSpPr/>
              <p:nvPr/>
            </p:nvCxnSpPr>
            <p:spPr>
              <a:xfrm>
                <a:off x="6248400" y="2362826"/>
                <a:ext cx="1447800" cy="2437983"/>
              </a:xfrm>
              <a:prstGeom prst="straightConnector1">
                <a:avLst/>
              </a:prstGeom>
              <a:grpFill/>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6248400" y="3581817"/>
                <a:ext cx="1447800" cy="2437983"/>
              </a:xfrm>
              <a:prstGeom prst="straightConnector1">
                <a:avLst/>
              </a:prstGeom>
              <a:grpFill/>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6248400" y="2308860"/>
                <a:ext cx="1447800" cy="2437983"/>
              </a:xfrm>
              <a:prstGeom prst="straightConnector1">
                <a:avLst/>
              </a:prstGeom>
              <a:grpFill/>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6248400" y="3581817"/>
                <a:ext cx="1447800" cy="2437983"/>
              </a:xfrm>
              <a:prstGeom prst="straightConnector1">
                <a:avLst/>
              </a:prstGeom>
              <a:grpFill/>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6" name="Group 85"/>
            <p:cNvGrpSpPr>
              <a:grpSpLocks/>
            </p:cNvGrpSpPr>
            <p:nvPr/>
          </p:nvGrpSpPr>
          <p:grpSpPr bwMode="auto">
            <a:xfrm>
              <a:off x="7772400" y="2773364"/>
              <a:ext cx="1447800" cy="3856037"/>
              <a:chOff x="6248400" y="2621280"/>
              <a:chExt cx="1447800" cy="3855720"/>
            </a:xfrm>
            <a:solidFill>
              <a:schemeClr val="accent1">
                <a:lumMod val="40000"/>
                <a:lumOff val="60000"/>
              </a:schemeClr>
            </a:solidFill>
          </p:grpSpPr>
          <p:cxnSp>
            <p:nvCxnSpPr>
              <p:cNvPr id="87" name="Straight Arrow Connector 86"/>
              <p:cNvCxnSpPr/>
              <p:nvPr/>
            </p:nvCxnSpPr>
            <p:spPr>
              <a:xfrm>
                <a:off x="6248400" y="2621280"/>
                <a:ext cx="1447800" cy="1219100"/>
              </a:xfrm>
              <a:prstGeom prst="straightConnector1">
                <a:avLst/>
              </a:prstGeom>
              <a:grpFill/>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6248400" y="5105513"/>
                <a:ext cx="1447800" cy="1219100"/>
              </a:xfrm>
              <a:prstGeom prst="straightConnector1">
                <a:avLst/>
              </a:prstGeom>
              <a:grpFill/>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6248400" y="3886413"/>
                <a:ext cx="1447800" cy="1219100"/>
              </a:xfrm>
              <a:prstGeom prst="straightConnector1">
                <a:avLst/>
              </a:prstGeom>
              <a:grpFill/>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rot="5400000" flipH="1" flipV="1">
                <a:off x="5150794" y="3931594"/>
                <a:ext cx="3643012" cy="1447800"/>
              </a:xfrm>
              <a:prstGeom prst="straightConnector1">
                <a:avLst/>
              </a:prstGeom>
              <a:grpFill/>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91" name="Rectangle 90"/>
            <p:cNvSpPr/>
            <p:nvPr/>
          </p:nvSpPr>
          <p:spPr>
            <a:xfrm>
              <a:off x="7467600" y="54102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92" name="Rectangle 91"/>
            <p:cNvSpPr/>
            <p:nvPr/>
          </p:nvSpPr>
          <p:spPr>
            <a:xfrm>
              <a:off x="7467600" y="57150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93" name="Rectangle 92"/>
            <p:cNvSpPr/>
            <p:nvPr/>
          </p:nvSpPr>
          <p:spPr>
            <a:xfrm>
              <a:off x="7467600" y="6027738"/>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94" name="Rectangle 93"/>
            <p:cNvSpPr/>
            <p:nvPr/>
          </p:nvSpPr>
          <p:spPr>
            <a:xfrm>
              <a:off x="7467600" y="634047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95" name="Rectangle 94"/>
            <p:cNvSpPr/>
            <p:nvPr/>
          </p:nvSpPr>
          <p:spPr>
            <a:xfrm>
              <a:off x="7467600" y="17526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96" name="Rectangle 95"/>
            <p:cNvSpPr/>
            <p:nvPr/>
          </p:nvSpPr>
          <p:spPr>
            <a:xfrm>
              <a:off x="7467600" y="20574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97" name="Rectangle 96"/>
            <p:cNvSpPr/>
            <p:nvPr/>
          </p:nvSpPr>
          <p:spPr>
            <a:xfrm>
              <a:off x="7467600" y="2370138"/>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98" name="Rectangle 97"/>
            <p:cNvSpPr/>
            <p:nvPr/>
          </p:nvSpPr>
          <p:spPr>
            <a:xfrm>
              <a:off x="7467600" y="268287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99" name="Rectangle 98"/>
            <p:cNvSpPr/>
            <p:nvPr/>
          </p:nvSpPr>
          <p:spPr>
            <a:xfrm>
              <a:off x="7467600" y="29718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100" name="Rectangle 99"/>
            <p:cNvSpPr/>
            <p:nvPr/>
          </p:nvSpPr>
          <p:spPr>
            <a:xfrm>
              <a:off x="7467600" y="32766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101" name="Rectangle 100"/>
            <p:cNvSpPr/>
            <p:nvPr/>
          </p:nvSpPr>
          <p:spPr>
            <a:xfrm>
              <a:off x="7467600" y="3589338"/>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102" name="Rectangle 101"/>
            <p:cNvSpPr/>
            <p:nvPr/>
          </p:nvSpPr>
          <p:spPr>
            <a:xfrm>
              <a:off x="7467600" y="390207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103" name="Rectangle 102"/>
            <p:cNvSpPr/>
            <p:nvPr/>
          </p:nvSpPr>
          <p:spPr>
            <a:xfrm>
              <a:off x="7467600" y="41910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104" name="Rectangle 103"/>
            <p:cNvSpPr/>
            <p:nvPr/>
          </p:nvSpPr>
          <p:spPr>
            <a:xfrm>
              <a:off x="7467600" y="44958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105" name="Rectangle 104"/>
            <p:cNvSpPr/>
            <p:nvPr/>
          </p:nvSpPr>
          <p:spPr>
            <a:xfrm>
              <a:off x="7467600" y="4808538"/>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106" name="Rectangle 105"/>
            <p:cNvSpPr/>
            <p:nvPr/>
          </p:nvSpPr>
          <p:spPr>
            <a:xfrm>
              <a:off x="7467600" y="512127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107" name="Rectangle 106"/>
            <p:cNvSpPr/>
            <p:nvPr/>
          </p:nvSpPr>
          <p:spPr>
            <a:xfrm>
              <a:off x="9220200" y="54102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108" name="Rectangle 107"/>
            <p:cNvSpPr/>
            <p:nvPr/>
          </p:nvSpPr>
          <p:spPr>
            <a:xfrm>
              <a:off x="9220200" y="57150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109" name="Rectangle 108"/>
            <p:cNvSpPr/>
            <p:nvPr/>
          </p:nvSpPr>
          <p:spPr>
            <a:xfrm>
              <a:off x="9220200" y="6027738"/>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110" name="Rectangle 109"/>
            <p:cNvSpPr/>
            <p:nvPr/>
          </p:nvSpPr>
          <p:spPr>
            <a:xfrm>
              <a:off x="9220200" y="634047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111" name="Rectangle 110"/>
            <p:cNvSpPr/>
            <p:nvPr/>
          </p:nvSpPr>
          <p:spPr>
            <a:xfrm>
              <a:off x="9220200" y="17526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112" name="Rectangle 111"/>
            <p:cNvSpPr/>
            <p:nvPr/>
          </p:nvSpPr>
          <p:spPr>
            <a:xfrm>
              <a:off x="9220200" y="20574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113" name="Rectangle 112"/>
            <p:cNvSpPr/>
            <p:nvPr/>
          </p:nvSpPr>
          <p:spPr>
            <a:xfrm>
              <a:off x="9220200" y="2370138"/>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114" name="Rectangle 113"/>
            <p:cNvSpPr/>
            <p:nvPr/>
          </p:nvSpPr>
          <p:spPr>
            <a:xfrm>
              <a:off x="9220200" y="268287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115" name="Rectangle 114"/>
            <p:cNvSpPr/>
            <p:nvPr/>
          </p:nvSpPr>
          <p:spPr>
            <a:xfrm>
              <a:off x="9220200" y="29718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116" name="Rectangle 115"/>
            <p:cNvSpPr/>
            <p:nvPr/>
          </p:nvSpPr>
          <p:spPr>
            <a:xfrm>
              <a:off x="9220200" y="32766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117" name="Rectangle 116"/>
            <p:cNvSpPr/>
            <p:nvPr/>
          </p:nvSpPr>
          <p:spPr>
            <a:xfrm>
              <a:off x="9220200" y="3589338"/>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118" name="Rectangle 117"/>
            <p:cNvSpPr/>
            <p:nvPr/>
          </p:nvSpPr>
          <p:spPr>
            <a:xfrm>
              <a:off x="9220200" y="390207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119" name="Rectangle 118"/>
            <p:cNvSpPr/>
            <p:nvPr/>
          </p:nvSpPr>
          <p:spPr>
            <a:xfrm>
              <a:off x="9220200" y="41910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120" name="Rectangle 119"/>
            <p:cNvSpPr/>
            <p:nvPr/>
          </p:nvSpPr>
          <p:spPr>
            <a:xfrm>
              <a:off x="9220200" y="44958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121" name="Rectangle 120"/>
            <p:cNvSpPr/>
            <p:nvPr/>
          </p:nvSpPr>
          <p:spPr>
            <a:xfrm>
              <a:off x="9220200" y="4808538"/>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122" name="Rectangle 121"/>
            <p:cNvSpPr/>
            <p:nvPr/>
          </p:nvSpPr>
          <p:spPr>
            <a:xfrm>
              <a:off x="9220200" y="512127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grpSp>
      <p:sp>
        <p:nvSpPr>
          <p:cNvPr id="123" name="Rectangle 122"/>
          <p:cNvSpPr/>
          <p:nvPr/>
        </p:nvSpPr>
        <p:spPr>
          <a:xfrm>
            <a:off x="4455287" y="169773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124" name="Rectangle 123"/>
          <p:cNvSpPr/>
          <p:nvPr/>
        </p:nvSpPr>
        <p:spPr>
          <a:xfrm>
            <a:off x="4766437" y="169773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125" name="Rectangle 124"/>
          <p:cNvSpPr/>
          <p:nvPr/>
        </p:nvSpPr>
        <p:spPr>
          <a:xfrm>
            <a:off x="5079175" y="169773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126" name="Rectangle 125"/>
          <p:cNvSpPr/>
          <p:nvPr/>
        </p:nvSpPr>
        <p:spPr>
          <a:xfrm>
            <a:off x="5391912" y="169773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127" name="Rectangle 126"/>
          <p:cNvSpPr/>
          <p:nvPr/>
        </p:nvSpPr>
        <p:spPr>
          <a:xfrm>
            <a:off x="4455287" y="200253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128" name="Rectangle 127"/>
          <p:cNvSpPr/>
          <p:nvPr/>
        </p:nvSpPr>
        <p:spPr>
          <a:xfrm>
            <a:off x="4766437" y="200253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129" name="Rectangle 128"/>
          <p:cNvSpPr/>
          <p:nvPr/>
        </p:nvSpPr>
        <p:spPr>
          <a:xfrm>
            <a:off x="5079175" y="200253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130" name="Rectangle 129"/>
          <p:cNvSpPr/>
          <p:nvPr/>
        </p:nvSpPr>
        <p:spPr>
          <a:xfrm>
            <a:off x="5391912" y="200253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131" name="Rectangle 130"/>
          <p:cNvSpPr/>
          <p:nvPr/>
        </p:nvSpPr>
        <p:spPr>
          <a:xfrm>
            <a:off x="4455287" y="23152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132" name="Rectangle 131"/>
          <p:cNvSpPr/>
          <p:nvPr/>
        </p:nvSpPr>
        <p:spPr>
          <a:xfrm>
            <a:off x="4766437" y="23152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133" name="Rectangle 132"/>
          <p:cNvSpPr/>
          <p:nvPr/>
        </p:nvSpPr>
        <p:spPr>
          <a:xfrm>
            <a:off x="5079175" y="23152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134" name="Rectangle 133"/>
          <p:cNvSpPr/>
          <p:nvPr/>
        </p:nvSpPr>
        <p:spPr>
          <a:xfrm>
            <a:off x="5391912" y="23152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135" name="Rectangle 134"/>
          <p:cNvSpPr/>
          <p:nvPr/>
        </p:nvSpPr>
        <p:spPr>
          <a:xfrm>
            <a:off x="4455287" y="26280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136" name="Rectangle 135"/>
          <p:cNvSpPr/>
          <p:nvPr/>
        </p:nvSpPr>
        <p:spPr>
          <a:xfrm>
            <a:off x="4766437" y="26280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137" name="Rectangle 136"/>
          <p:cNvSpPr/>
          <p:nvPr/>
        </p:nvSpPr>
        <p:spPr>
          <a:xfrm>
            <a:off x="5079175" y="26280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138" name="Rectangle 137"/>
          <p:cNvSpPr/>
          <p:nvPr/>
        </p:nvSpPr>
        <p:spPr>
          <a:xfrm>
            <a:off x="5391912" y="26280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mc:AlternateContent xmlns:mc="http://schemas.openxmlformats.org/markup-compatibility/2006">
        <mc:Choice xmlns:p14="http://schemas.microsoft.com/office/powerpoint/2010/main" Requires="p14">
          <p:contentPart p14:bwMode="auto" r:id="rId2">
            <p14:nvContentPartPr>
              <p14:cNvPr id="8" name="Ink 7"/>
              <p14:cNvContentPartPr/>
              <p14:nvPr/>
            </p14:nvContentPartPr>
            <p14:xfrm>
              <a:off x="858960" y="1390680"/>
              <a:ext cx="4487400" cy="3978360"/>
            </p14:xfrm>
          </p:contentPart>
        </mc:Choice>
        <mc:Fallback>
          <p:pic>
            <p:nvPicPr>
              <p:cNvPr id="8" name="Ink 7"/>
              <p:cNvPicPr/>
              <p:nvPr/>
            </p:nvPicPr>
            <p:blipFill>
              <a:blip r:embed="rId3"/>
              <a:stretch>
                <a:fillRect/>
              </a:stretch>
            </p:blipFill>
            <p:spPr>
              <a:xfrm>
                <a:off x="846360" y="1375200"/>
                <a:ext cx="4507560" cy="4008600"/>
              </a:xfrm>
              <a:prstGeom prst="rect">
                <a:avLst/>
              </a:prstGeom>
            </p:spPr>
          </p:pic>
        </mc:Fallback>
      </mc:AlternateContent>
    </p:spTree>
    <p:extLst>
      <p:ext uri="{BB962C8B-B14F-4D97-AF65-F5344CB8AC3E}">
        <p14:creationId xmlns:p14="http://schemas.microsoft.com/office/powerpoint/2010/main" val="19478568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itle 1"/>
          <p:cNvSpPr>
            <a:spLocks noGrp="1"/>
          </p:cNvSpPr>
          <p:nvPr>
            <p:ph type="title" idx="4294967295"/>
          </p:nvPr>
        </p:nvSpPr>
        <p:spPr bwMode="auto">
          <a:xfrm>
            <a:off x="582168" y="263207"/>
            <a:ext cx="10515600" cy="1325563"/>
          </a:xfrm>
        </p:spPr>
        <p:txBody>
          <a:bodyPr/>
          <a:lstStyle/>
          <a:p>
            <a:pPr>
              <a:defRPr/>
            </a:pPr>
            <a:r>
              <a:rPr lang="en-US" dirty="0">
                <a:solidFill>
                  <a:schemeClr val="tx2"/>
                </a:solidFill>
                <a:ea typeface="ＭＳ Ｐゴシック" pitchFamily="34" charset="-128"/>
              </a:rPr>
              <a:t>Mix Columns</a:t>
            </a:r>
          </a:p>
        </p:txBody>
      </p:sp>
      <p:sp>
        <p:nvSpPr>
          <p:cNvPr id="3077" name="Content Placeholder 2"/>
          <p:cNvSpPr>
            <a:spLocks noGrp="1"/>
          </p:cNvSpPr>
          <p:nvPr>
            <p:ph idx="4294967295"/>
          </p:nvPr>
        </p:nvSpPr>
        <p:spPr>
          <a:xfrm>
            <a:off x="1660525" y="4122420"/>
            <a:ext cx="7499350" cy="2133600"/>
          </a:xfrm>
        </p:spPr>
        <p:txBody>
          <a:bodyPr/>
          <a:lstStyle/>
          <a:p>
            <a:r>
              <a:rPr lang="en-US">
                <a:ea typeface="ＭＳ Ｐゴシック" pitchFamily="34" charset="-128"/>
              </a:rPr>
              <a:t>The 4x4 matrix is multiplied with the matrix</a:t>
            </a:r>
          </a:p>
          <a:p>
            <a:pPr>
              <a:buFont typeface="Wingdings 2" pitchFamily="18" charset="2"/>
              <a:buNone/>
            </a:pPr>
            <a:r>
              <a:rPr lang="en-US" dirty="0">
                <a:ea typeface="ＭＳ Ｐゴシック" pitchFamily="34" charset="-128"/>
              </a:rPr>
              <a:t>			</a:t>
            </a:r>
          </a:p>
        </p:txBody>
      </p:sp>
      <p:sp>
        <p:nvSpPr>
          <p:cNvPr id="37" name="Rectangle 36"/>
          <p:cNvSpPr/>
          <p:nvPr/>
        </p:nvSpPr>
        <p:spPr>
          <a:xfrm>
            <a:off x="2635631" y="25438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39" name="Rectangle 38"/>
          <p:cNvSpPr/>
          <p:nvPr/>
        </p:nvSpPr>
        <p:spPr>
          <a:xfrm>
            <a:off x="3259519" y="25438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40" name="Rectangle 39"/>
          <p:cNvSpPr/>
          <p:nvPr/>
        </p:nvSpPr>
        <p:spPr>
          <a:xfrm>
            <a:off x="3572256" y="25438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41" name="Rectangle 40"/>
          <p:cNvSpPr/>
          <p:nvPr/>
        </p:nvSpPr>
        <p:spPr>
          <a:xfrm>
            <a:off x="2635631" y="28486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43" name="Rectangle 42"/>
          <p:cNvSpPr/>
          <p:nvPr/>
        </p:nvSpPr>
        <p:spPr>
          <a:xfrm>
            <a:off x="3259519" y="28486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44" name="Rectangle 43"/>
          <p:cNvSpPr/>
          <p:nvPr/>
        </p:nvSpPr>
        <p:spPr>
          <a:xfrm>
            <a:off x="3572256" y="28486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45" name="Rectangle 44"/>
          <p:cNvSpPr/>
          <p:nvPr/>
        </p:nvSpPr>
        <p:spPr>
          <a:xfrm>
            <a:off x="2635631" y="31614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47" name="Rectangle 46"/>
          <p:cNvSpPr/>
          <p:nvPr/>
        </p:nvSpPr>
        <p:spPr>
          <a:xfrm>
            <a:off x="3259519" y="31614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48" name="Rectangle 47"/>
          <p:cNvSpPr/>
          <p:nvPr/>
        </p:nvSpPr>
        <p:spPr>
          <a:xfrm>
            <a:off x="3572256" y="31614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49" name="Rectangle 48"/>
          <p:cNvSpPr/>
          <p:nvPr/>
        </p:nvSpPr>
        <p:spPr>
          <a:xfrm>
            <a:off x="2635631" y="347256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51" name="Rectangle 50"/>
          <p:cNvSpPr/>
          <p:nvPr/>
        </p:nvSpPr>
        <p:spPr>
          <a:xfrm>
            <a:off x="3259519" y="347256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52" name="Rectangle 51"/>
          <p:cNvSpPr/>
          <p:nvPr/>
        </p:nvSpPr>
        <p:spPr>
          <a:xfrm>
            <a:off x="3572256" y="347256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53" name="Rectangle 52"/>
          <p:cNvSpPr/>
          <p:nvPr/>
        </p:nvSpPr>
        <p:spPr>
          <a:xfrm>
            <a:off x="6521831" y="25438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54" name="Rectangle 53"/>
          <p:cNvSpPr/>
          <p:nvPr/>
        </p:nvSpPr>
        <p:spPr>
          <a:xfrm>
            <a:off x="6832981" y="25438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55" name="Rectangle 54"/>
          <p:cNvSpPr/>
          <p:nvPr/>
        </p:nvSpPr>
        <p:spPr>
          <a:xfrm>
            <a:off x="7145719" y="25438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I</a:t>
            </a:r>
          </a:p>
        </p:txBody>
      </p:sp>
      <p:sp>
        <p:nvSpPr>
          <p:cNvPr id="56" name="Rectangle 55"/>
          <p:cNvSpPr/>
          <p:nvPr/>
        </p:nvSpPr>
        <p:spPr>
          <a:xfrm>
            <a:off x="7458456" y="25438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57" name="Rectangle 56"/>
          <p:cNvSpPr/>
          <p:nvPr/>
        </p:nvSpPr>
        <p:spPr>
          <a:xfrm>
            <a:off x="6521831" y="28486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58" name="Rectangle 57"/>
          <p:cNvSpPr/>
          <p:nvPr/>
        </p:nvSpPr>
        <p:spPr>
          <a:xfrm>
            <a:off x="6832981" y="28486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59" name="Rectangle 58"/>
          <p:cNvSpPr/>
          <p:nvPr/>
        </p:nvSpPr>
        <p:spPr>
          <a:xfrm>
            <a:off x="7145719" y="28486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60" name="Rectangle 59"/>
          <p:cNvSpPr/>
          <p:nvPr/>
        </p:nvSpPr>
        <p:spPr>
          <a:xfrm>
            <a:off x="7458456" y="28486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61" name="Rectangle 60"/>
          <p:cNvSpPr/>
          <p:nvPr/>
        </p:nvSpPr>
        <p:spPr>
          <a:xfrm>
            <a:off x="6521831" y="31614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62" name="Rectangle 61"/>
          <p:cNvSpPr/>
          <p:nvPr/>
        </p:nvSpPr>
        <p:spPr>
          <a:xfrm>
            <a:off x="6832981" y="31614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63" name="Rectangle 62"/>
          <p:cNvSpPr/>
          <p:nvPr/>
        </p:nvSpPr>
        <p:spPr>
          <a:xfrm>
            <a:off x="7145719" y="31614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64" name="Rectangle 63"/>
          <p:cNvSpPr/>
          <p:nvPr/>
        </p:nvSpPr>
        <p:spPr>
          <a:xfrm>
            <a:off x="7458456" y="31614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65" name="Rectangle 64"/>
          <p:cNvSpPr/>
          <p:nvPr/>
        </p:nvSpPr>
        <p:spPr>
          <a:xfrm>
            <a:off x="6521831" y="347256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66" name="Rectangle 65"/>
          <p:cNvSpPr/>
          <p:nvPr/>
        </p:nvSpPr>
        <p:spPr>
          <a:xfrm>
            <a:off x="6832981" y="347256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67" name="Rectangle 66"/>
          <p:cNvSpPr/>
          <p:nvPr/>
        </p:nvSpPr>
        <p:spPr>
          <a:xfrm>
            <a:off x="7145719" y="347256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68" name="Rectangle 67"/>
          <p:cNvSpPr/>
          <p:nvPr/>
        </p:nvSpPr>
        <p:spPr>
          <a:xfrm>
            <a:off x="7458456" y="347256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38" name="Rectangle 37"/>
          <p:cNvSpPr/>
          <p:nvPr/>
        </p:nvSpPr>
        <p:spPr>
          <a:xfrm>
            <a:off x="2970276" y="2490216"/>
            <a:ext cx="396240" cy="38100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42" name="Rectangle 41"/>
          <p:cNvSpPr/>
          <p:nvPr/>
        </p:nvSpPr>
        <p:spPr>
          <a:xfrm>
            <a:off x="2970276" y="2886456"/>
            <a:ext cx="396240" cy="39624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46" name="Rectangle 45"/>
          <p:cNvSpPr/>
          <p:nvPr/>
        </p:nvSpPr>
        <p:spPr>
          <a:xfrm>
            <a:off x="2970276" y="3290316"/>
            <a:ext cx="396240" cy="38862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50" name="Rectangle 49"/>
          <p:cNvSpPr/>
          <p:nvPr/>
        </p:nvSpPr>
        <p:spPr>
          <a:xfrm>
            <a:off x="2970276" y="3678936"/>
            <a:ext cx="396240" cy="38100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72" name="Rectangle 71"/>
          <p:cNvSpPr/>
          <p:nvPr/>
        </p:nvSpPr>
        <p:spPr>
          <a:xfrm>
            <a:off x="6848856" y="2482596"/>
            <a:ext cx="396240" cy="38100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73" name="Rectangle 72"/>
          <p:cNvSpPr/>
          <p:nvPr/>
        </p:nvSpPr>
        <p:spPr>
          <a:xfrm>
            <a:off x="6848856" y="2878836"/>
            <a:ext cx="396240" cy="39624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74" name="Rectangle 73"/>
          <p:cNvSpPr/>
          <p:nvPr/>
        </p:nvSpPr>
        <p:spPr>
          <a:xfrm>
            <a:off x="6848856" y="3282696"/>
            <a:ext cx="396240" cy="38862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75" name="Rectangle 74"/>
          <p:cNvSpPr/>
          <p:nvPr/>
        </p:nvSpPr>
        <p:spPr>
          <a:xfrm>
            <a:off x="6848856" y="3671316"/>
            <a:ext cx="396240" cy="38100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cxnSp>
        <p:nvCxnSpPr>
          <p:cNvPr id="89" name="Straight Arrow Connector 88"/>
          <p:cNvCxnSpPr/>
          <p:nvPr/>
        </p:nvCxnSpPr>
        <p:spPr>
          <a:xfrm rot="5400000" flipH="1" flipV="1">
            <a:off x="3469863" y="1777906"/>
            <a:ext cx="411163" cy="1012825"/>
          </a:xfrm>
          <a:prstGeom prst="straightConnector1">
            <a:avLst/>
          </a:prstGeom>
          <a:ln w="317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6239256" y="2002536"/>
            <a:ext cx="762000" cy="457200"/>
          </a:xfrm>
          <a:prstGeom prst="straightConnector1">
            <a:avLst/>
          </a:prstGeom>
          <a:ln w="317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074" name="Object 2"/>
          <p:cNvGraphicFramePr>
            <a:graphicFrameLocks noChangeAspect="1"/>
          </p:cNvGraphicFramePr>
          <p:nvPr>
            <p:extLst>
              <p:ext uri="{D42A27DB-BD31-4B8C-83A1-F6EECF244321}">
                <p14:modId xmlns:p14="http://schemas.microsoft.com/office/powerpoint/2010/main" val="1640542799"/>
              </p:ext>
            </p:extLst>
          </p:nvPr>
        </p:nvGraphicFramePr>
        <p:xfrm>
          <a:off x="4231069" y="1545336"/>
          <a:ext cx="1987550" cy="973138"/>
        </p:xfrm>
        <a:graphic>
          <a:graphicData uri="http://schemas.openxmlformats.org/presentationml/2006/ole">
            <mc:AlternateContent xmlns:mc="http://schemas.openxmlformats.org/markup-compatibility/2006">
              <mc:Choice xmlns:v="urn:schemas-microsoft-com:vml" Requires="v">
                <p:oleObj spid="_x0000_s2052" name="Equation" r:id="rId3" imgW="1816100" imgH="889000" progId="Equation.3">
                  <p:embed/>
                </p:oleObj>
              </mc:Choice>
              <mc:Fallback>
                <p:oleObj name="Equation" r:id="rId3" imgW="1816100" imgH="889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1069" y="1545336"/>
                        <a:ext cx="1987550" cy="973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3"/>
          <p:cNvGraphicFramePr>
            <a:graphicFrameLocks noChangeAspect="1"/>
          </p:cNvGraphicFramePr>
          <p:nvPr>
            <p:extLst>
              <p:ext uri="{D42A27DB-BD31-4B8C-83A1-F6EECF244321}">
                <p14:modId xmlns:p14="http://schemas.microsoft.com/office/powerpoint/2010/main" val="1343478234"/>
              </p:ext>
            </p:extLst>
          </p:nvPr>
        </p:nvGraphicFramePr>
        <p:xfrm>
          <a:off x="4335463" y="4532789"/>
          <a:ext cx="1295400" cy="1312862"/>
        </p:xfrm>
        <a:graphic>
          <a:graphicData uri="http://schemas.openxmlformats.org/presentationml/2006/ole">
            <mc:AlternateContent xmlns:mc="http://schemas.openxmlformats.org/markup-compatibility/2006">
              <mc:Choice xmlns:v="urn:schemas-microsoft-com:vml" Requires="v">
                <p:oleObj spid="_x0000_s2053" name="Equation" r:id="rId5" imgW="914400" imgH="927100" progId="Equation.3">
                  <p:embed/>
                </p:oleObj>
              </mc:Choice>
              <mc:Fallback>
                <p:oleObj name="Equation" r:id="rId5" imgW="914400" imgH="927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5463" y="4532789"/>
                        <a:ext cx="1295400" cy="1312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7">
            <p14:nvContentPartPr>
              <p14:cNvPr id="2" name="Ink 1"/>
              <p14:cNvContentPartPr/>
              <p14:nvPr/>
            </p14:nvContentPartPr>
            <p14:xfrm>
              <a:off x="141840" y="485640"/>
              <a:ext cx="11736720" cy="3728520"/>
            </p14:xfrm>
          </p:contentPart>
        </mc:Choice>
        <mc:Fallback>
          <p:pic>
            <p:nvPicPr>
              <p:cNvPr id="2" name="Ink 1"/>
              <p:cNvPicPr/>
              <p:nvPr/>
            </p:nvPicPr>
            <p:blipFill>
              <a:blip r:embed="rId8"/>
              <a:stretch>
                <a:fillRect/>
              </a:stretch>
            </p:blipFill>
            <p:spPr>
              <a:xfrm>
                <a:off x="128880" y="473400"/>
                <a:ext cx="11756160" cy="3755880"/>
              </a:xfrm>
              <a:prstGeom prst="rect">
                <a:avLst/>
              </a:prstGeom>
            </p:spPr>
          </p:pic>
        </mc:Fallback>
      </mc:AlternateContent>
    </p:spTree>
    <p:extLst>
      <p:ext uri="{BB962C8B-B14F-4D97-AF65-F5344CB8AC3E}">
        <p14:creationId xmlns:p14="http://schemas.microsoft.com/office/powerpoint/2010/main" val="13889765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itle 1"/>
          <p:cNvSpPr>
            <a:spLocks noGrp="1"/>
          </p:cNvSpPr>
          <p:nvPr>
            <p:ph type="title" idx="4294967295"/>
          </p:nvPr>
        </p:nvSpPr>
        <p:spPr bwMode="auto">
          <a:xfrm>
            <a:off x="755904" y="338137"/>
            <a:ext cx="10515600" cy="1325563"/>
          </a:xfrm>
        </p:spPr>
        <p:txBody>
          <a:bodyPr/>
          <a:lstStyle/>
          <a:p>
            <a:pPr>
              <a:defRPr/>
            </a:pPr>
            <a:r>
              <a:rPr lang="en-US">
                <a:solidFill>
                  <a:schemeClr val="tx2"/>
                </a:solidFill>
                <a:ea typeface="ＭＳ Ｐゴシック" pitchFamily="34" charset="-128"/>
              </a:rPr>
              <a:t>Inverse Mix Column</a:t>
            </a:r>
          </a:p>
        </p:txBody>
      </p:sp>
      <p:sp>
        <p:nvSpPr>
          <p:cNvPr id="4" name="Rectangle 3"/>
          <p:cNvSpPr/>
          <p:nvPr/>
        </p:nvSpPr>
        <p:spPr>
          <a:xfrm>
            <a:off x="2727071" y="24707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5" name="Rectangle 4"/>
          <p:cNvSpPr/>
          <p:nvPr/>
        </p:nvSpPr>
        <p:spPr>
          <a:xfrm>
            <a:off x="3350959" y="24707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6" name="Rectangle 5"/>
          <p:cNvSpPr/>
          <p:nvPr/>
        </p:nvSpPr>
        <p:spPr>
          <a:xfrm>
            <a:off x="3663696" y="24707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7" name="Rectangle 6"/>
          <p:cNvSpPr/>
          <p:nvPr/>
        </p:nvSpPr>
        <p:spPr>
          <a:xfrm>
            <a:off x="2727071" y="27755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8" name="Rectangle 7"/>
          <p:cNvSpPr/>
          <p:nvPr/>
        </p:nvSpPr>
        <p:spPr>
          <a:xfrm>
            <a:off x="3350959" y="27755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9" name="Rectangle 8"/>
          <p:cNvSpPr/>
          <p:nvPr/>
        </p:nvSpPr>
        <p:spPr>
          <a:xfrm>
            <a:off x="3663696" y="27755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10" name="Rectangle 9"/>
          <p:cNvSpPr/>
          <p:nvPr/>
        </p:nvSpPr>
        <p:spPr>
          <a:xfrm>
            <a:off x="2727071" y="30882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11" name="Rectangle 10"/>
          <p:cNvSpPr/>
          <p:nvPr/>
        </p:nvSpPr>
        <p:spPr>
          <a:xfrm>
            <a:off x="3350959" y="30882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12" name="Rectangle 11"/>
          <p:cNvSpPr/>
          <p:nvPr/>
        </p:nvSpPr>
        <p:spPr>
          <a:xfrm>
            <a:off x="3663696" y="30882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13" name="Rectangle 12"/>
          <p:cNvSpPr/>
          <p:nvPr/>
        </p:nvSpPr>
        <p:spPr>
          <a:xfrm>
            <a:off x="2727071" y="339940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14" name="Rectangle 13"/>
          <p:cNvSpPr/>
          <p:nvPr/>
        </p:nvSpPr>
        <p:spPr>
          <a:xfrm>
            <a:off x="3350959" y="339940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15" name="Rectangle 14"/>
          <p:cNvSpPr/>
          <p:nvPr/>
        </p:nvSpPr>
        <p:spPr>
          <a:xfrm>
            <a:off x="3663696" y="339940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16" name="Rectangle 15"/>
          <p:cNvSpPr/>
          <p:nvPr/>
        </p:nvSpPr>
        <p:spPr>
          <a:xfrm>
            <a:off x="6613271" y="24707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17" name="Rectangle 16"/>
          <p:cNvSpPr/>
          <p:nvPr/>
        </p:nvSpPr>
        <p:spPr>
          <a:xfrm>
            <a:off x="6924421" y="24707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18" name="Rectangle 17"/>
          <p:cNvSpPr/>
          <p:nvPr/>
        </p:nvSpPr>
        <p:spPr>
          <a:xfrm>
            <a:off x="7237159" y="24707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I</a:t>
            </a:r>
          </a:p>
        </p:txBody>
      </p:sp>
      <p:sp>
        <p:nvSpPr>
          <p:cNvPr id="19" name="Rectangle 18"/>
          <p:cNvSpPr/>
          <p:nvPr/>
        </p:nvSpPr>
        <p:spPr>
          <a:xfrm>
            <a:off x="7549896" y="24707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20" name="Rectangle 19"/>
          <p:cNvSpPr/>
          <p:nvPr/>
        </p:nvSpPr>
        <p:spPr>
          <a:xfrm>
            <a:off x="6613271" y="27755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21" name="Rectangle 20"/>
          <p:cNvSpPr/>
          <p:nvPr/>
        </p:nvSpPr>
        <p:spPr>
          <a:xfrm>
            <a:off x="6924421" y="27755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22" name="Rectangle 21"/>
          <p:cNvSpPr/>
          <p:nvPr/>
        </p:nvSpPr>
        <p:spPr>
          <a:xfrm>
            <a:off x="7237159" y="27755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23" name="Rectangle 22"/>
          <p:cNvSpPr/>
          <p:nvPr/>
        </p:nvSpPr>
        <p:spPr>
          <a:xfrm>
            <a:off x="7549896" y="27755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24" name="Rectangle 23"/>
          <p:cNvSpPr/>
          <p:nvPr/>
        </p:nvSpPr>
        <p:spPr>
          <a:xfrm>
            <a:off x="6613271" y="30882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25" name="Rectangle 24"/>
          <p:cNvSpPr/>
          <p:nvPr/>
        </p:nvSpPr>
        <p:spPr>
          <a:xfrm>
            <a:off x="6924421" y="30882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26" name="Rectangle 25"/>
          <p:cNvSpPr/>
          <p:nvPr/>
        </p:nvSpPr>
        <p:spPr>
          <a:xfrm>
            <a:off x="7237159" y="30882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27" name="Rectangle 26"/>
          <p:cNvSpPr/>
          <p:nvPr/>
        </p:nvSpPr>
        <p:spPr>
          <a:xfrm>
            <a:off x="7549896" y="30882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28" name="Rectangle 27"/>
          <p:cNvSpPr/>
          <p:nvPr/>
        </p:nvSpPr>
        <p:spPr>
          <a:xfrm>
            <a:off x="6613271" y="339940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29" name="Rectangle 28"/>
          <p:cNvSpPr/>
          <p:nvPr/>
        </p:nvSpPr>
        <p:spPr>
          <a:xfrm>
            <a:off x="6924421" y="339940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30" name="Rectangle 29"/>
          <p:cNvSpPr/>
          <p:nvPr/>
        </p:nvSpPr>
        <p:spPr>
          <a:xfrm>
            <a:off x="7237159" y="339940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31" name="Rectangle 30"/>
          <p:cNvSpPr/>
          <p:nvPr/>
        </p:nvSpPr>
        <p:spPr>
          <a:xfrm>
            <a:off x="7549896" y="339940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32" name="Rectangle 31"/>
          <p:cNvSpPr/>
          <p:nvPr/>
        </p:nvSpPr>
        <p:spPr>
          <a:xfrm>
            <a:off x="3061716" y="2417064"/>
            <a:ext cx="396240" cy="38100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33" name="Rectangle 32"/>
          <p:cNvSpPr/>
          <p:nvPr/>
        </p:nvSpPr>
        <p:spPr>
          <a:xfrm>
            <a:off x="3061716" y="2813304"/>
            <a:ext cx="396240" cy="39624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34" name="Rectangle 33"/>
          <p:cNvSpPr/>
          <p:nvPr/>
        </p:nvSpPr>
        <p:spPr>
          <a:xfrm>
            <a:off x="3061716" y="3217164"/>
            <a:ext cx="396240" cy="38862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35" name="Rectangle 34"/>
          <p:cNvSpPr/>
          <p:nvPr/>
        </p:nvSpPr>
        <p:spPr>
          <a:xfrm>
            <a:off x="6940296" y="2409444"/>
            <a:ext cx="396240" cy="38100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a:solidFill>
                  <a:schemeClr val="tx1"/>
                </a:solidFill>
              </a:rPr>
              <a:t>E</a:t>
            </a:r>
          </a:p>
        </p:txBody>
      </p:sp>
      <p:sp>
        <p:nvSpPr>
          <p:cNvPr id="36" name="Rectangle 35"/>
          <p:cNvSpPr/>
          <p:nvPr/>
        </p:nvSpPr>
        <p:spPr>
          <a:xfrm>
            <a:off x="6940296" y="2805684"/>
            <a:ext cx="396240" cy="39624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a:solidFill>
                  <a:schemeClr val="tx1"/>
                </a:solidFill>
              </a:rPr>
              <a:t>F</a:t>
            </a:r>
          </a:p>
        </p:txBody>
      </p:sp>
      <p:sp>
        <p:nvSpPr>
          <p:cNvPr id="37" name="Rectangle 36"/>
          <p:cNvSpPr/>
          <p:nvPr/>
        </p:nvSpPr>
        <p:spPr>
          <a:xfrm>
            <a:off x="6940296" y="3209544"/>
            <a:ext cx="396240" cy="38862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a:solidFill>
                  <a:schemeClr val="tx1"/>
                </a:solidFill>
              </a:rPr>
              <a:t>G</a:t>
            </a:r>
          </a:p>
        </p:txBody>
      </p:sp>
      <p:cxnSp>
        <p:nvCxnSpPr>
          <p:cNvPr id="38" name="Straight Arrow Connector 37"/>
          <p:cNvCxnSpPr/>
          <p:nvPr/>
        </p:nvCxnSpPr>
        <p:spPr>
          <a:xfrm rot="5400000" flipH="1" flipV="1">
            <a:off x="3561303" y="1704754"/>
            <a:ext cx="411163" cy="1012825"/>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330696" y="1929384"/>
            <a:ext cx="762000" cy="45720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5122" name="Object 2"/>
          <p:cNvGraphicFramePr>
            <a:graphicFrameLocks noChangeAspect="1"/>
          </p:cNvGraphicFramePr>
          <p:nvPr>
            <p:extLst>
              <p:ext uri="{D42A27DB-BD31-4B8C-83A1-F6EECF244321}">
                <p14:modId xmlns:p14="http://schemas.microsoft.com/office/powerpoint/2010/main" val="779755175"/>
              </p:ext>
            </p:extLst>
          </p:nvPr>
        </p:nvGraphicFramePr>
        <p:xfrm>
          <a:off x="4309810" y="1472184"/>
          <a:ext cx="2014537" cy="973138"/>
        </p:xfrm>
        <a:graphic>
          <a:graphicData uri="http://schemas.openxmlformats.org/presentationml/2006/ole">
            <mc:AlternateContent xmlns:mc="http://schemas.openxmlformats.org/markup-compatibility/2006">
              <mc:Choice xmlns:v="urn:schemas-microsoft-com:vml" Requires="v">
                <p:oleObj spid="_x0000_s3076" name="Equation" r:id="rId3" imgW="1841500" imgH="889000" progId="Equation.3">
                  <p:embed/>
                </p:oleObj>
              </mc:Choice>
              <mc:Fallback>
                <p:oleObj name="Equation" r:id="rId3" imgW="1841500" imgH="889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9810" y="1472184"/>
                        <a:ext cx="2014537" cy="973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Rectangle 40"/>
          <p:cNvSpPr/>
          <p:nvPr/>
        </p:nvSpPr>
        <p:spPr>
          <a:xfrm>
            <a:off x="3061716" y="3605784"/>
            <a:ext cx="396240" cy="38100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42" name="Rectangle 41"/>
          <p:cNvSpPr/>
          <p:nvPr/>
        </p:nvSpPr>
        <p:spPr>
          <a:xfrm>
            <a:off x="6940296" y="3598164"/>
            <a:ext cx="396240" cy="38100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a:solidFill>
                  <a:schemeClr val="tx1"/>
                </a:solidFill>
              </a:rPr>
              <a:t>H</a:t>
            </a:r>
          </a:p>
        </p:txBody>
      </p:sp>
      <p:sp>
        <p:nvSpPr>
          <p:cNvPr id="5179" name="Content Placeholder 2"/>
          <p:cNvSpPr txBox="1">
            <a:spLocks/>
          </p:cNvSpPr>
          <p:nvPr/>
        </p:nvSpPr>
        <p:spPr bwMode="auto">
          <a:xfrm>
            <a:off x="1271016" y="3938905"/>
            <a:ext cx="8229600" cy="2011363"/>
          </a:xfrm>
          <a:prstGeom prst="rect">
            <a:avLst/>
          </a:prstGeom>
          <a:noFill/>
          <a:ln w="9525">
            <a:noFill/>
            <a:miter lim="800000"/>
            <a:headEnd/>
            <a:tailEnd/>
          </a:ln>
        </p:spPr>
        <p:txBody>
          <a:bodyPr/>
          <a:lstStyle/>
          <a:p>
            <a:pPr marL="342900" indent="-342900">
              <a:spcBef>
                <a:spcPct val="20000"/>
              </a:spcBef>
              <a:buClr>
                <a:schemeClr val="accent1">
                  <a:lumMod val="75000"/>
                </a:schemeClr>
              </a:buClr>
              <a:buFont typeface="Arial" charset="0"/>
              <a:buChar char="•"/>
              <a:defRPr/>
            </a:pPr>
            <a:r>
              <a:rPr lang="en-US" sz="2000" dirty="0">
                <a:latin typeface="Calibri" pitchFamily="34" charset="0"/>
                <a:ea typeface="ＭＳ Ｐゴシック" charset="-128"/>
              </a:rPr>
              <a:t>The 4x4 matrix is multiplied with the matrix</a:t>
            </a:r>
          </a:p>
          <a:p>
            <a:pPr marL="342900" indent="-342900">
              <a:spcBef>
                <a:spcPct val="20000"/>
              </a:spcBef>
              <a:buClr>
                <a:schemeClr val="accent1">
                  <a:lumMod val="75000"/>
                </a:schemeClr>
              </a:buClr>
              <a:buFont typeface="Arial" charset="0"/>
              <a:buChar char="•"/>
              <a:defRPr/>
            </a:pPr>
            <a:endParaRPr lang="en-US" sz="2000" dirty="0">
              <a:latin typeface="Calibri" pitchFamily="34" charset="0"/>
              <a:ea typeface="ＭＳ Ｐゴシック" charset="-128"/>
            </a:endParaRPr>
          </a:p>
          <a:p>
            <a:pPr marL="342900" indent="-342900">
              <a:spcBef>
                <a:spcPct val="20000"/>
              </a:spcBef>
              <a:buClr>
                <a:schemeClr val="accent1">
                  <a:lumMod val="75000"/>
                </a:schemeClr>
              </a:buClr>
              <a:buFont typeface="Arial" charset="0"/>
              <a:buChar char="•"/>
              <a:defRPr/>
            </a:pPr>
            <a:endParaRPr lang="en-US" sz="2000" dirty="0">
              <a:latin typeface="Calibri" pitchFamily="34" charset="0"/>
              <a:ea typeface="ＭＳ Ｐゴシック" charset="-128"/>
            </a:endParaRPr>
          </a:p>
          <a:p>
            <a:pPr marL="342900" indent="-342900">
              <a:spcBef>
                <a:spcPct val="20000"/>
              </a:spcBef>
              <a:buClr>
                <a:schemeClr val="accent1">
                  <a:lumMod val="75000"/>
                </a:schemeClr>
              </a:buClr>
              <a:buFont typeface="Arial" charset="0"/>
              <a:buChar char="•"/>
              <a:defRPr/>
            </a:pPr>
            <a:endParaRPr lang="en-US" sz="2000" dirty="0">
              <a:latin typeface="Calibri" pitchFamily="34" charset="0"/>
              <a:ea typeface="ＭＳ Ｐゴシック" charset="-128"/>
            </a:endParaRPr>
          </a:p>
          <a:p>
            <a:pPr marL="342900" indent="-342900">
              <a:spcBef>
                <a:spcPct val="20000"/>
              </a:spcBef>
              <a:buClr>
                <a:schemeClr val="accent1">
                  <a:lumMod val="75000"/>
                </a:schemeClr>
              </a:buClr>
              <a:buFont typeface="Arial" charset="0"/>
              <a:buChar char="•"/>
              <a:defRPr/>
            </a:pPr>
            <a:r>
              <a:rPr lang="en-US" sz="2000" dirty="0">
                <a:latin typeface="Calibri" pitchFamily="34" charset="0"/>
                <a:ea typeface="ＭＳ Ｐゴシック" charset="-128"/>
              </a:rPr>
              <a:t>The hardware implementation can be done in a similar way as mix columns</a:t>
            </a:r>
          </a:p>
          <a:p>
            <a:pPr marL="342900" indent="-342900">
              <a:spcBef>
                <a:spcPct val="20000"/>
              </a:spcBef>
              <a:buClr>
                <a:schemeClr val="tx2"/>
              </a:buClr>
              <a:defRPr/>
            </a:pPr>
            <a:r>
              <a:rPr lang="en-US" sz="2000" dirty="0">
                <a:latin typeface="Calibri" pitchFamily="34" charset="0"/>
                <a:ea typeface="ＭＳ Ｐゴシック" charset="-128"/>
              </a:rPr>
              <a:t>			</a:t>
            </a:r>
          </a:p>
        </p:txBody>
      </p:sp>
      <p:graphicFrame>
        <p:nvGraphicFramePr>
          <p:cNvPr id="5123" name="Object 3"/>
          <p:cNvGraphicFramePr>
            <a:graphicFrameLocks noChangeAspect="1"/>
          </p:cNvGraphicFramePr>
          <p:nvPr>
            <p:extLst>
              <p:ext uri="{D42A27DB-BD31-4B8C-83A1-F6EECF244321}">
                <p14:modId xmlns:p14="http://schemas.microsoft.com/office/powerpoint/2010/main" val="778234874"/>
              </p:ext>
            </p:extLst>
          </p:nvPr>
        </p:nvGraphicFramePr>
        <p:xfrm>
          <a:off x="4867340" y="4288154"/>
          <a:ext cx="1493837" cy="1312863"/>
        </p:xfrm>
        <a:graphic>
          <a:graphicData uri="http://schemas.openxmlformats.org/presentationml/2006/ole">
            <mc:AlternateContent xmlns:mc="http://schemas.openxmlformats.org/markup-compatibility/2006">
              <mc:Choice xmlns:v="urn:schemas-microsoft-com:vml" Requires="v">
                <p:oleObj spid="_x0000_s3077" name="Equation" r:id="rId5" imgW="1054100" imgH="927100" progId="Equation.3">
                  <p:embed/>
                </p:oleObj>
              </mc:Choice>
              <mc:Fallback>
                <p:oleObj name="Equation" r:id="rId5" imgW="1054100" imgH="927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7340" y="4288154"/>
                        <a:ext cx="1493837" cy="1312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7">
            <p14:nvContentPartPr>
              <p14:cNvPr id="2" name="Ink 1"/>
              <p14:cNvContentPartPr/>
              <p14:nvPr/>
            </p14:nvContentPartPr>
            <p14:xfrm>
              <a:off x="4124520" y="4557240"/>
              <a:ext cx="581760" cy="440640"/>
            </p14:xfrm>
          </p:contentPart>
        </mc:Choice>
        <mc:Fallback>
          <p:pic>
            <p:nvPicPr>
              <p:cNvPr id="2" name="Ink 1"/>
              <p:cNvPicPr/>
              <p:nvPr/>
            </p:nvPicPr>
            <p:blipFill>
              <a:blip r:embed="rId8"/>
              <a:stretch>
                <a:fillRect/>
              </a:stretch>
            </p:blipFill>
            <p:spPr>
              <a:xfrm>
                <a:off x="4110480" y="4544280"/>
                <a:ext cx="602640" cy="467640"/>
              </a:xfrm>
              <a:prstGeom prst="rect">
                <a:avLst/>
              </a:prstGeom>
            </p:spPr>
          </p:pic>
        </mc:Fallback>
      </mc:AlternateContent>
    </p:spTree>
    <p:extLst>
      <p:ext uri="{BB962C8B-B14F-4D97-AF65-F5344CB8AC3E}">
        <p14:creationId xmlns:p14="http://schemas.microsoft.com/office/powerpoint/2010/main" val="13811455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5706225" y="96520"/>
            <a:ext cx="6810664" cy="5838393"/>
          </a:xfrm>
          <a:prstGeom prst="rect">
            <a:avLst/>
          </a:prstGeom>
          <a:noFill/>
        </p:spPr>
        <p:txBody>
          <a:bodyPr wrap="square" rtlCol="0">
            <a:spAutoFit/>
          </a:bodyPr>
          <a:lstStyle/>
          <a:p>
            <a:pPr>
              <a:lnSpc>
                <a:spcPct val="200000"/>
              </a:lnSpc>
            </a:pPr>
            <a:r>
              <a:rPr lang="en-US" sz="2667" dirty="0">
                <a:solidFill>
                  <a:srgbClr val="C00000"/>
                </a:solidFill>
              </a:rPr>
              <a:t> Concepts Covered:</a:t>
            </a:r>
          </a:p>
          <a:p>
            <a:pPr>
              <a:lnSpc>
                <a:spcPct val="200000"/>
              </a:lnSpc>
              <a:buFont typeface="Wingdings" pitchFamily="2" charset="2"/>
              <a:buChar char="q"/>
            </a:pPr>
            <a:r>
              <a:rPr lang="en-US" sz="2667" dirty="0">
                <a:solidFill>
                  <a:srgbClr val="C00000"/>
                </a:solidFill>
              </a:rPr>
              <a:t>AES: Advanced Encryption Standard</a:t>
            </a:r>
          </a:p>
          <a:p>
            <a:pPr>
              <a:lnSpc>
                <a:spcPct val="200000"/>
              </a:lnSpc>
              <a:buFont typeface="Wingdings" pitchFamily="2" charset="2"/>
              <a:buChar char="q"/>
            </a:pPr>
            <a:r>
              <a:rPr lang="en-US" sz="2667" dirty="0">
                <a:solidFill>
                  <a:srgbClr val="C00000"/>
                </a:solidFill>
              </a:rPr>
              <a:t>Definitions of Round Operations of AES</a:t>
            </a:r>
          </a:p>
          <a:p>
            <a:pPr>
              <a:lnSpc>
                <a:spcPct val="200000"/>
              </a:lnSpc>
              <a:buFont typeface="Wingdings" pitchFamily="2" charset="2"/>
              <a:buChar char="q"/>
            </a:pPr>
            <a:r>
              <a:rPr lang="en-US" sz="2667" dirty="0">
                <a:solidFill>
                  <a:srgbClr val="C00000"/>
                </a:solidFill>
              </a:rPr>
              <a:t>GF(2) Algebra: Modular Arithmetic in characteristic 2</a:t>
            </a:r>
          </a:p>
          <a:p>
            <a:pPr>
              <a:lnSpc>
                <a:spcPct val="200000"/>
              </a:lnSpc>
              <a:buFont typeface="Wingdings" pitchFamily="2" charset="2"/>
              <a:buChar char="q"/>
            </a:pPr>
            <a:r>
              <a:rPr lang="en-US" sz="2667" dirty="0">
                <a:solidFill>
                  <a:srgbClr val="C00000"/>
                </a:solidFill>
              </a:rPr>
              <a:t>Implementation </a:t>
            </a:r>
            <a:r>
              <a:rPr lang="en-US" sz="2667">
                <a:solidFill>
                  <a:srgbClr val="C00000"/>
                </a:solidFill>
              </a:rPr>
              <a:t>of Ciphers: </a:t>
            </a:r>
            <a:r>
              <a:rPr lang="en-US" sz="2667" dirty="0">
                <a:solidFill>
                  <a:srgbClr val="C00000"/>
                </a:solidFill>
              </a:rPr>
              <a:t>Challenges</a:t>
            </a:r>
          </a:p>
          <a:p>
            <a:pPr>
              <a:lnSpc>
                <a:spcPct val="200000"/>
              </a:lnSpc>
              <a:buFont typeface="Wingdings" pitchFamily="2" charset="2"/>
              <a:buChar char="q"/>
            </a:pPr>
            <a:endParaRPr lang="en-US" sz="2667" dirty="0">
              <a:solidFill>
                <a:srgbClr val="C00000"/>
              </a:solidFill>
            </a:endParaRPr>
          </a:p>
        </p:txBody>
      </p:sp>
    </p:spTree>
    <p:extLst>
      <p:ext uri="{BB962C8B-B14F-4D97-AF65-F5344CB8AC3E}">
        <p14:creationId xmlns:p14="http://schemas.microsoft.com/office/powerpoint/2010/main" val="3553975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04480" y="465480"/>
              <a:ext cx="10186560" cy="5622840"/>
            </p14:xfrm>
          </p:contentPart>
        </mc:Choice>
        <mc:Fallback>
          <p:pic>
            <p:nvPicPr>
              <p:cNvPr id="2" name="Ink 1"/>
              <p:cNvPicPr/>
              <p:nvPr/>
            </p:nvPicPr>
            <p:blipFill>
              <a:blip r:embed="rId3"/>
              <a:stretch>
                <a:fillRect/>
              </a:stretch>
            </p:blipFill>
            <p:spPr>
              <a:xfrm>
                <a:off x="190800" y="452160"/>
                <a:ext cx="10216440" cy="5650920"/>
              </a:xfrm>
              <a:prstGeom prst="rect">
                <a:avLst/>
              </a:prstGeom>
            </p:spPr>
          </p:pic>
        </mc:Fallback>
      </mc:AlternateContent>
    </p:spTree>
    <p:extLst>
      <p:ext uri="{BB962C8B-B14F-4D97-AF65-F5344CB8AC3E}">
        <p14:creationId xmlns:p14="http://schemas.microsoft.com/office/powerpoint/2010/main" val="8201774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itle 1"/>
          <p:cNvSpPr>
            <a:spLocks noGrp="1"/>
          </p:cNvSpPr>
          <p:nvPr>
            <p:ph type="title" idx="4294967295"/>
          </p:nvPr>
        </p:nvSpPr>
        <p:spPr bwMode="auto">
          <a:xfrm>
            <a:off x="600456" y="273875"/>
            <a:ext cx="10515600" cy="1325563"/>
          </a:xfrm>
        </p:spPr>
        <p:txBody>
          <a:bodyPr/>
          <a:lstStyle/>
          <a:p>
            <a:pPr>
              <a:defRPr/>
            </a:pPr>
            <a:r>
              <a:rPr lang="en-US">
                <a:solidFill>
                  <a:schemeClr val="tx2"/>
                </a:solidFill>
                <a:ea typeface="ＭＳ Ｐゴシック" pitchFamily="34" charset="-128"/>
              </a:rPr>
              <a:t>Byte Substitution</a:t>
            </a:r>
          </a:p>
        </p:txBody>
      </p:sp>
      <p:sp>
        <p:nvSpPr>
          <p:cNvPr id="4" name="Rectangle 3"/>
          <p:cNvSpPr/>
          <p:nvPr/>
        </p:nvSpPr>
        <p:spPr>
          <a:xfrm>
            <a:off x="2781935" y="22853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5" name="Rectangle 4"/>
          <p:cNvSpPr/>
          <p:nvPr/>
        </p:nvSpPr>
        <p:spPr>
          <a:xfrm>
            <a:off x="3405823" y="22853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6" name="Rectangle 5"/>
          <p:cNvSpPr/>
          <p:nvPr/>
        </p:nvSpPr>
        <p:spPr>
          <a:xfrm>
            <a:off x="3718560" y="22853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7" name="Rectangle 6"/>
          <p:cNvSpPr/>
          <p:nvPr/>
        </p:nvSpPr>
        <p:spPr>
          <a:xfrm>
            <a:off x="2781935" y="25901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8" name="Rectangle 7"/>
          <p:cNvSpPr/>
          <p:nvPr/>
        </p:nvSpPr>
        <p:spPr>
          <a:xfrm>
            <a:off x="3405823" y="25901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9" name="Rectangle 8"/>
          <p:cNvSpPr/>
          <p:nvPr/>
        </p:nvSpPr>
        <p:spPr>
          <a:xfrm>
            <a:off x="3718560" y="25901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10" name="Rectangle 9"/>
          <p:cNvSpPr/>
          <p:nvPr/>
        </p:nvSpPr>
        <p:spPr>
          <a:xfrm>
            <a:off x="2781935" y="2902903"/>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11" name="Rectangle 10"/>
          <p:cNvSpPr/>
          <p:nvPr/>
        </p:nvSpPr>
        <p:spPr>
          <a:xfrm>
            <a:off x="3405823" y="2902903"/>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12" name="Rectangle 11"/>
          <p:cNvSpPr/>
          <p:nvPr/>
        </p:nvSpPr>
        <p:spPr>
          <a:xfrm>
            <a:off x="3718560" y="2902903"/>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13" name="Rectangle 12"/>
          <p:cNvSpPr/>
          <p:nvPr/>
        </p:nvSpPr>
        <p:spPr>
          <a:xfrm>
            <a:off x="2781935" y="321564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14" name="Rectangle 13"/>
          <p:cNvSpPr/>
          <p:nvPr/>
        </p:nvSpPr>
        <p:spPr>
          <a:xfrm>
            <a:off x="3405823" y="321564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15" name="Rectangle 14"/>
          <p:cNvSpPr/>
          <p:nvPr/>
        </p:nvSpPr>
        <p:spPr>
          <a:xfrm>
            <a:off x="3718560" y="321564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16" name="Rectangle 15"/>
          <p:cNvSpPr/>
          <p:nvPr/>
        </p:nvSpPr>
        <p:spPr>
          <a:xfrm>
            <a:off x="6668135" y="22853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17" name="Rectangle 16"/>
          <p:cNvSpPr/>
          <p:nvPr/>
        </p:nvSpPr>
        <p:spPr>
          <a:xfrm>
            <a:off x="6979285" y="22853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18" name="Rectangle 17"/>
          <p:cNvSpPr/>
          <p:nvPr/>
        </p:nvSpPr>
        <p:spPr>
          <a:xfrm>
            <a:off x="7292023" y="22853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I</a:t>
            </a:r>
          </a:p>
        </p:txBody>
      </p:sp>
      <p:sp>
        <p:nvSpPr>
          <p:cNvPr id="19" name="Rectangle 18"/>
          <p:cNvSpPr/>
          <p:nvPr/>
        </p:nvSpPr>
        <p:spPr>
          <a:xfrm>
            <a:off x="7604760" y="22853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20" name="Rectangle 19"/>
          <p:cNvSpPr/>
          <p:nvPr/>
        </p:nvSpPr>
        <p:spPr>
          <a:xfrm>
            <a:off x="6668135" y="25901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21" name="Rectangle 20"/>
          <p:cNvSpPr/>
          <p:nvPr/>
        </p:nvSpPr>
        <p:spPr>
          <a:xfrm>
            <a:off x="6979285" y="25901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22" name="Rectangle 21"/>
          <p:cNvSpPr/>
          <p:nvPr/>
        </p:nvSpPr>
        <p:spPr>
          <a:xfrm>
            <a:off x="7292023" y="25901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23" name="Rectangle 22"/>
          <p:cNvSpPr/>
          <p:nvPr/>
        </p:nvSpPr>
        <p:spPr>
          <a:xfrm>
            <a:off x="7604760" y="25901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24" name="Rectangle 23"/>
          <p:cNvSpPr/>
          <p:nvPr/>
        </p:nvSpPr>
        <p:spPr>
          <a:xfrm>
            <a:off x="6668135" y="2902903"/>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25" name="Rectangle 24"/>
          <p:cNvSpPr/>
          <p:nvPr/>
        </p:nvSpPr>
        <p:spPr>
          <a:xfrm>
            <a:off x="6979285" y="2902903"/>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26" name="Rectangle 25"/>
          <p:cNvSpPr/>
          <p:nvPr/>
        </p:nvSpPr>
        <p:spPr>
          <a:xfrm>
            <a:off x="7292023" y="2902903"/>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27" name="Rectangle 26"/>
          <p:cNvSpPr/>
          <p:nvPr/>
        </p:nvSpPr>
        <p:spPr>
          <a:xfrm>
            <a:off x="7604760" y="2902903"/>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28" name="Rectangle 27"/>
          <p:cNvSpPr/>
          <p:nvPr/>
        </p:nvSpPr>
        <p:spPr>
          <a:xfrm>
            <a:off x="6668135" y="321564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29" name="Rectangle 28"/>
          <p:cNvSpPr/>
          <p:nvPr/>
        </p:nvSpPr>
        <p:spPr>
          <a:xfrm>
            <a:off x="6979285" y="321564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30" name="Rectangle 29"/>
          <p:cNvSpPr/>
          <p:nvPr/>
        </p:nvSpPr>
        <p:spPr>
          <a:xfrm>
            <a:off x="7292023" y="321564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31" name="Rectangle 30"/>
          <p:cNvSpPr/>
          <p:nvPr/>
        </p:nvSpPr>
        <p:spPr>
          <a:xfrm>
            <a:off x="7604760" y="321564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38" name="Rectangle 37"/>
          <p:cNvSpPr/>
          <p:nvPr/>
        </p:nvSpPr>
        <p:spPr>
          <a:xfrm>
            <a:off x="6995160" y="2621280"/>
            <a:ext cx="396240" cy="39624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79" name="Rectangle 78"/>
          <p:cNvSpPr/>
          <p:nvPr/>
        </p:nvSpPr>
        <p:spPr>
          <a:xfrm>
            <a:off x="3094673" y="228219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80" name="Rectangle 79"/>
          <p:cNvSpPr/>
          <p:nvPr/>
        </p:nvSpPr>
        <p:spPr>
          <a:xfrm>
            <a:off x="3080385" y="258699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81" name="Rectangle 80"/>
          <p:cNvSpPr/>
          <p:nvPr/>
        </p:nvSpPr>
        <p:spPr>
          <a:xfrm>
            <a:off x="3080385" y="2896553"/>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82" name="Rectangle 81"/>
          <p:cNvSpPr/>
          <p:nvPr/>
        </p:nvSpPr>
        <p:spPr>
          <a:xfrm>
            <a:off x="3080385" y="321881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34" name="Rectangle 33"/>
          <p:cNvSpPr/>
          <p:nvPr/>
        </p:nvSpPr>
        <p:spPr>
          <a:xfrm>
            <a:off x="3093720" y="2590800"/>
            <a:ext cx="396240" cy="39624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cxnSp>
        <p:nvCxnSpPr>
          <p:cNvPr id="84" name="Straight Arrow Connector 83"/>
          <p:cNvCxnSpPr>
            <a:endCxn id="87" idx="1"/>
          </p:cNvCxnSpPr>
          <p:nvPr/>
        </p:nvCxnSpPr>
        <p:spPr>
          <a:xfrm flipV="1">
            <a:off x="3489960" y="2072641"/>
            <a:ext cx="1295400" cy="715963"/>
          </a:xfrm>
          <a:prstGeom prst="straightConnector1">
            <a:avLst/>
          </a:prstGeom>
          <a:ln w="349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4785360" y="1920240"/>
            <a:ext cx="9906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Sbox</a:t>
            </a:r>
            <a:endParaRPr lang="en-US" dirty="0">
              <a:solidFill>
                <a:schemeClr val="tx1"/>
              </a:solidFill>
            </a:endParaRPr>
          </a:p>
        </p:txBody>
      </p:sp>
      <p:cxnSp>
        <p:nvCxnSpPr>
          <p:cNvPr id="91" name="Straight Arrow Connector 90"/>
          <p:cNvCxnSpPr>
            <a:stCxn id="87" idx="3"/>
          </p:cNvCxnSpPr>
          <p:nvPr/>
        </p:nvCxnSpPr>
        <p:spPr>
          <a:xfrm>
            <a:off x="5775960" y="2072641"/>
            <a:ext cx="1219200" cy="746125"/>
          </a:xfrm>
          <a:prstGeom prst="straightConnector1">
            <a:avLst/>
          </a:prstGeom>
          <a:ln w="349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bwMode="auto">
          <a:xfrm>
            <a:off x="4715573" y="3885565"/>
            <a:ext cx="3429000" cy="2008187"/>
          </a:xfrm>
          <a:prstGeom prst="rect">
            <a:avLst/>
          </a:prstGeom>
          <a:solidFill>
            <a:srgbClr val="9B4C37"/>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9B4C37"/>
              </a:solidFill>
            </a:endParaRPr>
          </a:p>
        </p:txBody>
      </p:sp>
      <p:graphicFrame>
        <p:nvGraphicFramePr>
          <p:cNvPr id="6146" name="Object 3"/>
          <p:cNvGraphicFramePr>
            <a:graphicFrameLocks noChangeAspect="1"/>
          </p:cNvGraphicFramePr>
          <p:nvPr>
            <p:extLst>
              <p:ext uri="{D42A27DB-BD31-4B8C-83A1-F6EECF244321}">
                <p14:modId xmlns:p14="http://schemas.microsoft.com/office/powerpoint/2010/main" val="877651616"/>
              </p:ext>
            </p:extLst>
          </p:nvPr>
        </p:nvGraphicFramePr>
        <p:xfrm>
          <a:off x="4745736" y="3915727"/>
          <a:ext cx="3398837" cy="1982788"/>
        </p:xfrm>
        <a:graphic>
          <a:graphicData uri="http://schemas.openxmlformats.org/presentationml/2006/ole">
            <mc:AlternateContent xmlns:mc="http://schemas.openxmlformats.org/markup-compatibility/2006">
              <mc:Choice xmlns:v="urn:schemas-microsoft-com:vml" Requires="v">
                <p:oleObj spid="_x0000_s4100" name="Equation" r:id="rId3" imgW="2857500" imgH="1854200" progId="">
                  <p:embed/>
                </p:oleObj>
              </mc:Choice>
              <mc:Fallback>
                <p:oleObj name="Equation" r:id="rId3" imgW="2857500" imgH="18542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5736" y="3915727"/>
                        <a:ext cx="3398837" cy="1982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 name="Content Placeholder 2"/>
          <p:cNvSpPr txBox="1">
            <a:spLocks/>
          </p:cNvSpPr>
          <p:nvPr/>
        </p:nvSpPr>
        <p:spPr>
          <a:xfrm>
            <a:off x="868680" y="1150145"/>
            <a:ext cx="8229600" cy="1066800"/>
          </a:xfrm>
          <a:prstGeom prst="rect">
            <a:avLst/>
          </a:prstGeom>
        </p:spPr>
        <p:txBody>
          <a:bodyPr>
            <a:normAutofit/>
          </a:bodyPr>
          <a:lstStyle/>
          <a:p>
            <a:pPr marL="342900" indent="-342900">
              <a:spcBef>
                <a:spcPct val="20000"/>
              </a:spcBef>
              <a:buClr>
                <a:schemeClr val="accent1"/>
              </a:buClr>
              <a:buFont typeface="Arial" pitchFamily="34" charset="0"/>
              <a:buChar char="•"/>
              <a:defRPr/>
            </a:pPr>
            <a:r>
              <a:rPr lang="en-US" sz="2400" dirty="0">
                <a:latin typeface="Calibri" pitchFamily="34" charset="0"/>
              </a:rPr>
              <a:t>Makes a non-linear substitution for every byte in the 4x4 matrix</a:t>
            </a:r>
          </a:p>
        </p:txBody>
      </p:sp>
      <p:sp>
        <p:nvSpPr>
          <p:cNvPr id="6192" name="TextBox 99"/>
          <p:cNvSpPr txBox="1">
            <a:spLocks noChangeArrowheads="1"/>
          </p:cNvSpPr>
          <p:nvPr/>
        </p:nvSpPr>
        <p:spPr bwMode="auto">
          <a:xfrm>
            <a:off x="5699761" y="3520440"/>
            <a:ext cx="2282825" cy="369888"/>
          </a:xfrm>
          <a:prstGeom prst="rect">
            <a:avLst/>
          </a:prstGeom>
          <a:noFill/>
          <a:ln w="9525">
            <a:noFill/>
            <a:miter lim="800000"/>
            <a:headEnd/>
            <a:tailEnd/>
          </a:ln>
        </p:spPr>
        <p:txBody>
          <a:bodyPr wrap="none">
            <a:spAutoFit/>
          </a:bodyPr>
          <a:lstStyle/>
          <a:p>
            <a:r>
              <a:rPr lang="en-US" b="1" i="1">
                <a:latin typeface="Calibri" pitchFamily="34" charset="0"/>
              </a:rPr>
              <a:t>Affine Transformation</a:t>
            </a:r>
          </a:p>
        </p:txBody>
      </p:sp>
      <p:graphicFrame>
        <p:nvGraphicFramePr>
          <p:cNvPr id="6147" name="Object 4"/>
          <p:cNvGraphicFramePr>
            <a:graphicFrameLocks noChangeAspect="1"/>
          </p:cNvGraphicFramePr>
          <p:nvPr>
            <p:extLst>
              <p:ext uri="{D42A27DB-BD31-4B8C-83A1-F6EECF244321}">
                <p14:modId xmlns:p14="http://schemas.microsoft.com/office/powerpoint/2010/main" val="308747185"/>
              </p:ext>
            </p:extLst>
          </p:nvPr>
        </p:nvGraphicFramePr>
        <p:xfrm>
          <a:off x="568960" y="4236720"/>
          <a:ext cx="3568700" cy="762000"/>
        </p:xfrm>
        <a:graphic>
          <a:graphicData uri="http://schemas.openxmlformats.org/presentationml/2006/ole">
            <mc:AlternateContent xmlns:mc="http://schemas.openxmlformats.org/markup-compatibility/2006">
              <mc:Choice xmlns:v="urn:schemas-microsoft-com:vml" Requires="v">
                <p:oleObj spid="_x0000_s4101" name="Equation" r:id="rId5" imgW="2260600" imgH="482600" progId="Equation.3">
                  <p:embed/>
                </p:oleObj>
              </mc:Choice>
              <mc:Fallback>
                <p:oleObj name="Equation" r:id="rId5" imgW="2260600" imgH="482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960" y="4236720"/>
                        <a:ext cx="35687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7">
            <p14:nvContentPartPr>
              <p14:cNvPr id="2" name="Ink 1"/>
              <p14:cNvContentPartPr/>
              <p14:nvPr/>
            </p14:nvContentPartPr>
            <p14:xfrm>
              <a:off x="549000" y="492120"/>
              <a:ext cx="11170080" cy="823320"/>
            </p14:xfrm>
          </p:contentPart>
        </mc:Choice>
        <mc:Fallback>
          <p:pic>
            <p:nvPicPr>
              <p:cNvPr id="2" name="Ink 1"/>
              <p:cNvPicPr/>
              <p:nvPr/>
            </p:nvPicPr>
            <p:blipFill>
              <a:blip r:embed="rId8"/>
              <a:stretch>
                <a:fillRect/>
              </a:stretch>
            </p:blipFill>
            <p:spPr>
              <a:xfrm>
                <a:off x="537120" y="478080"/>
                <a:ext cx="11197080" cy="848160"/>
              </a:xfrm>
              <a:prstGeom prst="rect">
                <a:avLst/>
              </a:prstGeom>
            </p:spPr>
          </p:pic>
        </mc:Fallback>
      </mc:AlternateContent>
    </p:spTree>
    <p:extLst>
      <p:ext uri="{BB962C8B-B14F-4D97-AF65-F5344CB8AC3E}">
        <p14:creationId xmlns:p14="http://schemas.microsoft.com/office/powerpoint/2010/main" val="7626360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432800" y="596160"/>
              <a:ext cx="10062720" cy="5148720"/>
            </p14:xfrm>
          </p:contentPart>
        </mc:Choice>
        <mc:Fallback>
          <p:pic>
            <p:nvPicPr>
              <p:cNvPr id="2" name="Ink 1"/>
              <p:cNvPicPr/>
              <p:nvPr/>
            </p:nvPicPr>
            <p:blipFill>
              <a:blip r:embed="rId3"/>
              <a:stretch>
                <a:fillRect/>
              </a:stretch>
            </p:blipFill>
            <p:spPr>
              <a:xfrm>
                <a:off x="1418760" y="582840"/>
                <a:ext cx="10089000" cy="5176800"/>
              </a:xfrm>
              <a:prstGeom prst="rect">
                <a:avLst/>
              </a:prstGeom>
            </p:spPr>
          </p:pic>
        </mc:Fallback>
      </mc:AlternateContent>
    </p:spTree>
    <p:extLst>
      <p:ext uri="{BB962C8B-B14F-4D97-AF65-F5344CB8AC3E}">
        <p14:creationId xmlns:p14="http://schemas.microsoft.com/office/powerpoint/2010/main" val="6157727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22120" y="502560"/>
              <a:ext cx="11466720" cy="5497200"/>
            </p14:xfrm>
          </p:contentPart>
        </mc:Choice>
        <mc:Fallback>
          <p:pic>
            <p:nvPicPr>
              <p:cNvPr id="2" name="Ink 1"/>
              <p:cNvPicPr/>
              <p:nvPr/>
            </p:nvPicPr>
            <p:blipFill>
              <a:blip r:embed="rId3"/>
              <a:stretch>
                <a:fillRect/>
              </a:stretch>
            </p:blipFill>
            <p:spPr>
              <a:xfrm>
                <a:off x="209160" y="490320"/>
                <a:ext cx="11492640" cy="5522760"/>
              </a:xfrm>
              <a:prstGeom prst="rect">
                <a:avLst/>
              </a:prstGeom>
            </p:spPr>
          </p:pic>
        </mc:Fallback>
      </mc:AlternateContent>
    </p:spTree>
    <p:extLst>
      <p:ext uri="{BB962C8B-B14F-4D97-AF65-F5344CB8AC3E}">
        <p14:creationId xmlns:p14="http://schemas.microsoft.com/office/powerpoint/2010/main" val="28158111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idx="4294967295"/>
          </p:nvPr>
        </p:nvSpPr>
        <p:spPr bwMode="auto"/>
        <p:txBody>
          <a:bodyPr/>
          <a:lstStyle/>
          <a:p>
            <a:pPr>
              <a:defRPr/>
            </a:pPr>
            <a:r>
              <a:rPr lang="en-US" dirty="0">
                <a:solidFill>
                  <a:schemeClr val="tx2"/>
                </a:solidFill>
                <a:ea typeface="ＭＳ Ｐゴシック" pitchFamily="34" charset="-128"/>
              </a:rPr>
              <a:t>S-box Encryption Table</a:t>
            </a:r>
          </a:p>
        </p:txBody>
      </p:sp>
      <p:sp>
        <p:nvSpPr>
          <p:cNvPr id="7172" name="Content Placeholder 2"/>
          <p:cNvSpPr>
            <a:spLocks noGrp="1"/>
          </p:cNvSpPr>
          <p:nvPr>
            <p:ph idx="4294967295"/>
          </p:nvPr>
        </p:nvSpPr>
        <p:spPr>
          <a:xfrm>
            <a:off x="838200" y="1505585"/>
            <a:ext cx="10515600" cy="4351338"/>
          </a:xfrm>
        </p:spPr>
        <p:txBody>
          <a:bodyPr/>
          <a:lstStyle/>
          <a:p>
            <a:r>
              <a:rPr lang="en-US">
                <a:ea typeface="ＭＳ Ｐゴシック" pitchFamily="34" charset="-128"/>
              </a:rPr>
              <a:t>Use a table to do the byte substitution</a:t>
            </a:r>
          </a:p>
          <a:p>
            <a:r>
              <a:rPr lang="en-US" dirty="0" err="1">
                <a:ea typeface="ＭＳ Ｐゴシック" pitchFamily="34" charset="-128"/>
              </a:rPr>
              <a:t>Eg</a:t>
            </a:r>
            <a:r>
              <a:rPr lang="en-US" dirty="0">
                <a:ea typeface="ＭＳ Ｐゴシック" pitchFamily="34" charset="-128"/>
              </a:rPr>
              <a:t>. </a:t>
            </a:r>
            <a:endParaRPr lang="en-US" b="1" i="1" dirty="0">
              <a:ea typeface="ＭＳ Ｐゴシック" pitchFamily="34" charset="-128"/>
            </a:endParaRPr>
          </a:p>
        </p:txBody>
      </p:sp>
      <p:pic>
        <p:nvPicPr>
          <p:cNvPr id="7173" name="Picture 3"/>
          <p:cNvPicPr>
            <a:picLocks noChangeAspect="1" noChangeArrowheads="1"/>
          </p:cNvPicPr>
          <p:nvPr/>
        </p:nvPicPr>
        <p:blipFill>
          <a:blip r:embed="rId3"/>
          <a:srcRect/>
          <a:stretch>
            <a:fillRect/>
          </a:stretch>
        </p:blipFill>
        <p:spPr bwMode="auto">
          <a:xfrm>
            <a:off x="2474976" y="2488248"/>
            <a:ext cx="6400800" cy="3368675"/>
          </a:xfrm>
          <a:prstGeom prst="rect">
            <a:avLst/>
          </a:prstGeom>
          <a:noFill/>
          <a:ln w="76200">
            <a:solidFill>
              <a:schemeClr val="tx1"/>
            </a:solidFill>
            <a:miter lim="800000"/>
            <a:headEnd/>
            <a:tailEnd/>
          </a:ln>
        </p:spPr>
      </p:pic>
      <p:graphicFrame>
        <p:nvGraphicFramePr>
          <p:cNvPr id="7170" name="Object 2"/>
          <p:cNvGraphicFramePr>
            <a:graphicFrameLocks noChangeAspect="1"/>
          </p:cNvGraphicFramePr>
          <p:nvPr>
            <p:extLst>
              <p:ext uri="{D42A27DB-BD31-4B8C-83A1-F6EECF244321}">
                <p14:modId xmlns:p14="http://schemas.microsoft.com/office/powerpoint/2010/main" val="510272482"/>
              </p:ext>
            </p:extLst>
          </p:nvPr>
        </p:nvGraphicFramePr>
        <p:xfrm>
          <a:off x="1666938" y="2091055"/>
          <a:ext cx="1616075" cy="363538"/>
        </p:xfrm>
        <a:graphic>
          <a:graphicData uri="http://schemas.openxmlformats.org/presentationml/2006/ole">
            <mc:AlternateContent xmlns:mc="http://schemas.openxmlformats.org/markup-compatibility/2006">
              <mc:Choice xmlns:v="urn:schemas-microsoft-com:vml" Requires="v">
                <p:oleObj spid="_x0000_s5123" name="Equation" r:id="rId4" imgW="901309" imgH="203112" progId="Equation.3">
                  <p:embed/>
                </p:oleObj>
              </mc:Choice>
              <mc:Fallback>
                <p:oleObj name="Equation" r:id="rId4" imgW="901309" imgH="20311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6938" y="2091055"/>
                        <a:ext cx="1616075" cy="363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ounded Rectangle 5"/>
          <p:cNvSpPr/>
          <p:nvPr/>
        </p:nvSpPr>
        <p:spPr>
          <a:xfrm>
            <a:off x="2560320" y="3639312"/>
            <a:ext cx="6201156" cy="194342"/>
          </a:xfrm>
          <a:prstGeom prst="roundRect">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ounded Rectangle 6"/>
          <p:cNvSpPr/>
          <p:nvPr/>
        </p:nvSpPr>
        <p:spPr>
          <a:xfrm>
            <a:off x="3712464" y="2715768"/>
            <a:ext cx="377444" cy="317481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232560" y="1070640"/>
              <a:ext cx="10779840" cy="2860200"/>
            </p14:xfrm>
          </p:contentPart>
        </mc:Choice>
        <mc:Fallback>
          <p:pic>
            <p:nvPicPr>
              <p:cNvPr id="2" name="Ink 1"/>
              <p:cNvPicPr/>
              <p:nvPr/>
            </p:nvPicPr>
            <p:blipFill>
              <a:blip r:embed="rId7"/>
              <a:stretch>
                <a:fillRect/>
              </a:stretch>
            </p:blipFill>
            <p:spPr>
              <a:xfrm>
                <a:off x="223920" y="1056960"/>
                <a:ext cx="10800360" cy="2888640"/>
              </a:xfrm>
              <a:prstGeom prst="rect">
                <a:avLst/>
              </a:prstGeom>
            </p:spPr>
          </p:pic>
        </mc:Fallback>
      </mc:AlternateContent>
    </p:spTree>
    <p:extLst>
      <p:ext uri="{BB962C8B-B14F-4D97-AF65-F5344CB8AC3E}">
        <p14:creationId xmlns:p14="http://schemas.microsoft.com/office/powerpoint/2010/main" val="144212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2"/>
          <p:cNvSpPr>
            <a:spLocks noGrp="1"/>
          </p:cNvSpPr>
          <p:nvPr>
            <p:ph type="title"/>
          </p:nvPr>
        </p:nvSpPr>
        <p:spPr bwMode="auto">
          <a:xfrm>
            <a:off x="256032" y="488743"/>
            <a:ext cx="10917936" cy="914400"/>
          </a:xfrm>
        </p:spPr>
        <p:txBody>
          <a:bodyPr>
            <a:normAutofit/>
          </a:bodyPr>
          <a:lstStyle/>
          <a:p>
            <a:pPr>
              <a:defRPr/>
            </a:pPr>
            <a:r>
              <a:rPr lang="en-US" dirty="0">
                <a:ea typeface="ＭＳ Ｐゴシック" pitchFamily="34" charset="-128"/>
              </a:rPr>
              <a:t>Side Channel Attacks</a:t>
            </a:r>
            <a:r>
              <a:rPr lang="en-US">
                <a:ea typeface="ＭＳ Ｐゴシック" pitchFamily="34" charset="-128"/>
              </a:rPr>
              <a:t>: Targets </a:t>
            </a:r>
            <a:r>
              <a:rPr lang="en-US" dirty="0">
                <a:ea typeface="ＭＳ Ｐゴシック" pitchFamily="34" charset="-128"/>
              </a:rPr>
              <a:t>Implementations</a:t>
            </a:r>
            <a:endParaRPr lang="en-US" dirty="0">
              <a:solidFill>
                <a:schemeClr val="accent2"/>
              </a:solidFill>
              <a:ea typeface="ＭＳ Ｐゴシック" pitchFamily="34" charset="-128"/>
            </a:endParaRPr>
          </a:p>
        </p:txBody>
      </p:sp>
      <p:sp>
        <p:nvSpPr>
          <p:cNvPr id="143363" name="Text Box 3"/>
          <p:cNvSpPr txBox="1">
            <a:spLocks noChangeArrowheads="1"/>
          </p:cNvSpPr>
          <p:nvPr/>
        </p:nvSpPr>
        <p:spPr bwMode="auto">
          <a:xfrm>
            <a:off x="135572" y="3956578"/>
            <a:ext cx="8636317" cy="1938992"/>
          </a:xfrm>
          <a:prstGeom prst="rect">
            <a:avLst/>
          </a:prstGeom>
          <a:noFill/>
          <a:ln w="9525">
            <a:noFill/>
            <a:miter lim="800000"/>
            <a:headEnd/>
            <a:tailEnd/>
          </a:ln>
        </p:spPr>
        <p:txBody>
          <a:bodyPr wrap="square">
            <a:spAutoFit/>
          </a:bodyPr>
          <a:lstStyle/>
          <a:p>
            <a:pPr eaLnBrk="0" hangingPunct="0"/>
            <a:r>
              <a:rPr lang="en-US" sz="2400" b="1" dirty="0">
                <a:latin typeface="Calibri" pitchFamily="34" charset="0"/>
              </a:rPr>
              <a:t>Assumptions</a:t>
            </a:r>
          </a:p>
          <a:p>
            <a:pPr eaLnBrk="0" hangingPunct="0">
              <a:buFont typeface="Arial" charset="0"/>
              <a:buChar char="•"/>
            </a:pPr>
            <a:r>
              <a:rPr lang="en-US" sz="2400" i="1" dirty="0">
                <a:latin typeface="Calibri" pitchFamily="34" charset="0"/>
              </a:rPr>
              <a:t>   Only Alice Knows </a:t>
            </a:r>
            <a:r>
              <a:rPr lang="en-US" sz="2400" i="1" dirty="0" err="1">
                <a:latin typeface="Calibri" pitchFamily="34" charset="0"/>
              </a:rPr>
              <a:t>K</a:t>
            </a:r>
            <a:r>
              <a:rPr lang="en-US" sz="2400" i="1" baseline="-25000" dirty="0" err="1">
                <a:latin typeface="Calibri" pitchFamily="34" charset="0"/>
              </a:rPr>
              <a:t>a</a:t>
            </a:r>
            <a:r>
              <a:rPr lang="en-US" sz="2400" i="1" baseline="-25000" dirty="0">
                <a:latin typeface="Calibri" pitchFamily="34" charset="0"/>
              </a:rPr>
              <a:t> </a:t>
            </a:r>
          </a:p>
          <a:p>
            <a:pPr eaLnBrk="0" hangingPunct="0">
              <a:buFont typeface="Arial" charset="0"/>
              <a:buChar char="•"/>
            </a:pPr>
            <a:r>
              <a:rPr lang="en-US" sz="2400" i="1" dirty="0">
                <a:latin typeface="Calibri" pitchFamily="34" charset="0"/>
              </a:rPr>
              <a:t>   Only Bob Knows K</a:t>
            </a:r>
            <a:r>
              <a:rPr lang="en-US" sz="2400" i="1" baseline="-25000" dirty="0">
                <a:latin typeface="Calibri" pitchFamily="34" charset="0"/>
              </a:rPr>
              <a:t>b</a:t>
            </a:r>
          </a:p>
          <a:p>
            <a:pPr eaLnBrk="0" hangingPunct="0">
              <a:buFont typeface="Arial" charset="0"/>
              <a:buChar char="•"/>
            </a:pPr>
            <a:r>
              <a:rPr lang="en-US" sz="2400" i="1" dirty="0">
                <a:latin typeface="Calibri" pitchFamily="34" charset="0"/>
              </a:rPr>
              <a:t>   Mallory has access to E, D and  the Communication Channel  </a:t>
            </a:r>
          </a:p>
          <a:p>
            <a:pPr eaLnBrk="0" hangingPunct="0"/>
            <a:r>
              <a:rPr lang="en-US" sz="2400" i="1" dirty="0">
                <a:latin typeface="Calibri" pitchFamily="34" charset="0"/>
              </a:rPr>
              <a:t>    but  does not know the decryption key K</a:t>
            </a:r>
            <a:r>
              <a:rPr lang="en-US" sz="2400" i="1" baseline="-25000" dirty="0">
                <a:latin typeface="Calibri" pitchFamily="34" charset="0"/>
              </a:rPr>
              <a:t>b</a:t>
            </a:r>
            <a:endParaRPr lang="en-US" sz="2400" b="1" i="1" dirty="0">
              <a:solidFill>
                <a:srgbClr val="FF9966"/>
              </a:solidFill>
              <a:latin typeface="Technical" pitchFamily="66" charset="0"/>
            </a:endParaRPr>
          </a:p>
        </p:txBody>
      </p:sp>
      <p:grpSp>
        <p:nvGrpSpPr>
          <p:cNvPr id="1032" name="Group 4"/>
          <p:cNvGrpSpPr>
            <a:grpSpLocks/>
          </p:cNvGrpSpPr>
          <p:nvPr/>
        </p:nvGrpSpPr>
        <p:grpSpPr bwMode="auto">
          <a:xfrm>
            <a:off x="3352800" y="1600200"/>
            <a:ext cx="1752600" cy="1600200"/>
            <a:chOff x="1152" y="1152"/>
            <a:chExt cx="1104" cy="1008"/>
          </a:xfrm>
        </p:grpSpPr>
        <p:sp>
          <p:nvSpPr>
            <p:cNvPr id="143365" name="Rectangle 5"/>
            <p:cNvSpPr>
              <a:spLocks noChangeArrowheads="1"/>
            </p:cNvSpPr>
            <p:nvPr/>
          </p:nvSpPr>
          <p:spPr bwMode="auto">
            <a:xfrm>
              <a:off x="1152" y="1152"/>
              <a:ext cx="1104" cy="1008"/>
            </a:xfrm>
            <a:prstGeom prst="rect">
              <a:avLst/>
            </a:prstGeom>
            <a:solidFill>
              <a:schemeClr val="accent1">
                <a:lumMod val="40000"/>
                <a:lumOff val="60000"/>
              </a:schemeClr>
            </a:solidFill>
            <a:ln>
              <a:solidFill>
                <a:schemeClr val="tx2">
                  <a:lumMod val="60000"/>
                  <a:lumOff val="40000"/>
                </a:schemeClr>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en-US" dirty="0"/>
            </a:p>
          </p:txBody>
        </p:sp>
        <p:sp>
          <p:nvSpPr>
            <p:cNvPr id="143366" name="Rectangle 6"/>
            <p:cNvSpPr>
              <a:spLocks noChangeArrowheads="1"/>
            </p:cNvSpPr>
            <p:nvPr/>
          </p:nvSpPr>
          <p:spPr bwMode="auto">
            <a:xfrm>
              <a:off x="1392" y="1440"/>
              <a:ext cx="624" cy="336"/>
            </a:xfrm>
            <a:prstGeom prst="rect">
              <a:avLst/>
            </a:prstGeom>
            <a:solidFill>
              <a:schemeClr val="accent3">
                <a:lumMod val="60000"/>
                <a:lumOff val="40000"/>
              </a:schemeClr>
            </a:solidFill>
            <a:ln w="9525">
              <a:noFill/>
              <a:miter lim="800000"/>
              <a:headEnd/>
              <a:tailEnd/>
            </a:ln>
            <a:effectLst/>
          </p:spPr>
          <p:txBody>
            <a:bodyPr wrap="none" anchor="ctr"/>
            <a:lstStyle/>
            <a:p>
              <a:pPr algn="ctr" eaLnBrk="0" hangingPunct="0">
                <a:defRPr/>
              </a:pPr>
              <a:r>
                <a:rPr lang="en-US" sz="2400" b="1" dirty="0">
                  <a:latin typeface="Technical" pitchFamily="66" charset="0"/>
                  <a:ea typeface="ＭＳ Ｐゴシック" charset="-128"/>
                </a:rPr>
                <a:t>E</a:t>
              </a:r>
              <a:endParaRPr lang="en-US" sz="2400" dirty="0">
                <a:latin typeface="Times New Roman" pitchFamily="18" charset="0"/>
                <a:ea typeface="ＭＳ Ｐゴシック" charset="-128"/>
              </a:endParaRPr>
            </a:p>
          </p:txBody>
        </p:sp>
        <p:sp>
          <p:nvSpPr>
            <p:cNvPr id="1068" name="Line 7"/>
            <p:cNvSpPr>
              <a:spLocks noChangeShapeType="1"/>
            </p:cNvSpPr>
            <p:nvPr/>
          </p:nvSpPr>
          <p:spPr bwMode="auto">
            <a:xfrm flipV="1">
              <a:off x="1680" y="1776"/>
              <a:ext cx="0" cy="288"/>
            </a:xfrm>
            <a:prstGeom prst="line">
              <a:avLst/>
            </a:prstGeom>
            <a:noFill/>
            <a:ln w="28575">
              <a:solidFill>
                <a:schemeClr val="hlink"/>
              </a:solidFill>
              <a:round/>
              <a:headEnd/>
              <a:tailEnd type="triangle" w="med" len="med"/>
            </a:ln>
          </p:spPr>
          <p:txBody>
            <a:bodyPr wrap="none" anchor="ctr"/>
            <a:lstStyle/>
            <a:p>
              <a:endParaRPr lang="en-US"/>
            </a:p>
          </p:txBody>
        </p:sp>
        <p:sp>
          <p:nvSpPr>
            <p:cNvPr id="1069" name="Text Box 8"/>
            <p:cNvSpPr txBox="1">
              <a:spLocks noChangeArrowheads="1"/>
            </p:cNvSpPr>
            <p:nvPr/>
          </p:nvSpPr>
          <p:spPr bwMode="auto">
            <a:xfrm>
              <a:off x="1680" y="1824"/>
              <a:ext cx="331" cy="291"/>
            </a:xfrm>
            <a:prstGeom prst="rect">
              <a:avLst/>
            </a:prstGeom>
            <a:noFill/>
            <a:ln w="9525">
              <a:noFill/>
              <a:miter lim="800000"/>
              <a:headEnd/>
              <a:tailEnd/>
            </a:ln>
          </p:spPr>
          <p:txBody>
            <a:bodyPr wrap="none">
              <a:spAutoFit/>
            </a:bodyPr>
            <a:lstStyle/>
            <a:p>
              <a:pPr eaLnBrk="0" hangingPunct="0"/>
              <a:r>
                <a:rPr lang="en-US" sz="2400" b="1">
                  <a:latin typeface="Technical" pitchFamily="66" charset="0"/>
                </a:rPr>
                <a:t>K</a:t>
              </a:r>
              <a:r>
                <a:rPr lang="en-US" sz="2400" b="1" baseline="-25000">
                  <a:latin typeface="Technical" pitchFamily="66" charset="0"/>
                </a:rPr>
                <a:t>a</a:t>
              </a:r>
              <a:endParaRPr lang="en-US" sz="2400" b="1">
                <a:latin typeface="Technical" pitchFamily="66" charset="0"/>
              </a:endParaRPr>
            </a:p>
          </p:txBody>
        </p:sp>
      </p:grpSp>
      <p:sp>
        <p:nvSpPr>
          <p:cNvPr id="1033" name="Line 9"/>
          <p:cNvSpPr>
            <a:spLocks noChangeShapeType="1"/>
          </p:cNvSpPr>
          <p:nvPr/>
        </p:nvSpPr>
        <p:spPr bwMode="auto">
          <a:xfrm>
            <a:off x="2590800" y="2362200"/>
            <a:ext cx="1143000" cy="0"/>
          </a:xfrm>
          <a:prstGeom prst="line">
            <a:avLst/>
          </a:prstGeom>
          <a:noFill/>
          <a:ln w="38100">
            <a:solidFill>
              <a:schemeClr val="tx1"/>
            </a:solidFill>
            <a:round/>
            <a:headEnd/>
            <a:tailEnd type="triangle" w="med" len="med"/>
          </a:ln>
        </p:spPr>
        <p:txBody>
          <a:bodyPr wrap="none" anchor="ctr"/>
          <a:lstStyle/>
          <a:p>
            <a:endParaRPr lang="en-US"/>
          </a:p>
        </p:txBody>
      </p:sp>
      <p:grpSp>
        <p:nvGrpSpPr>
          <p:cNvPr id="1034" name="Group 10"/>
          <p:cNvGrpSpPr>
            <a:grpSpLocks/>
          </p:cNvGrpSpPr>
          <p:nvPr/>
        </p:nvGrpSpPr>
        <p:grpSpPr bwMode="auto">
          <a:xfrm>
            <a:off x="7772400" y="1600200"/>
            <a:ext cx="1752600" cy="1600200"/>
            <a:chOff x="1152" y="1152"/>
            <a:chExt cx="1104" cy="1008"/>
          </a:xfrm>
        </p:grpSpPr>
        <p:sp>
          <p:nvSpPr>
            <p:cNvPr id="143371" name="Rectangle 11"/>
            <p:cNvSpPr>
              <a:spLocks noChangeArrowheads="1"/>
            </p:cNvSpPr>
            <p:nvPr/>
          </p:nvSpPr>
          <p:spPr bwMode="auto">
            <a:xfrm>
              <a:off x="1152" y="1152"/>
              <a:ext cx="1104" cy="1008"/>
            </a:xfrm>
            <a:prstGeom prst="rect">
              <a:avLst/>
            </a:prstGeom>
            <a:solidFill>
              <a:schemeClr val="accent1">
                <a:lumMod val="40000"/>
                <a:lumOff val="60000"/>
              </a:schemeClr>
            </a:solidFill>
            <a:ln>
              <a:solidFill>
                <a:schemeClr val="tx2">
                  <a:lumMod val="60000"/>
                  <a:lumOff val="40000"/>
                </a:schemeClr>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143372" name="Rectangle 12"/>
            <p:cNvSpPr>
              <a:spLocks noChangeArrowheads="1"/>
            </p:cNvSpPr>
            <p:nvPr/>
          </p:nvSpPr>
          <p:spPr bwMode="auto">
            <a:xfrm>
              <a:off x="1392" y="1440"/>
              <a:ext cx="624" cy="336"/>
            </a:xfrm>
            <a:prstGeom prst="rect">
              <a:avLst/>
            </a:prstGeom>
            <a:solidFill>
              <a:schemeClr val="accent3">
                <a:lumMod val="60000"/>
                <a:lumOff val="40000"/>
              </a:schemeClr>
            </a:solidFill>
            <a:ln w="9525">
              <a:noFill/>
              <a:miter lim="800000"/>
              <a:headEnd/>
              <a:tailEnd/>
            </a:ln>
            <a:effectLst/>
          </p:spPr>
          <p:txBody>
            <a:bodyPr wrap="none" anchor="ctr"/>
            <a:lstStyle/>
            <a:p>
              <a:pPr algn="ctr" eaLnBrk="0" hangingPunct="0">
                <a:defRPr/>
              </a:pPr>
              <a:r>
                <a:rPr lang="en-US" sz="2400" b="1" dirty="0">
                  <a:latin typeface="Technical" pitchFamily="66" charset="0"/>
                  <a:ea typeface="ＭＳ Ｐゴシック" charset="-128"/>
                </a:rPr>
                <a:t>D</a:t>
              </a:r>
              <a:endParaRPr lang="en-US" sz="2400" dirty="0">
                <a:latin typeface="Times New Roman" pitchFamily="18" charset="0"/>
                <a:ea typeface="ＭＳ Ｐゴシック" charset="-128"/>
              </a:endParaRPr>
            </a:p>
          </p:txBody>
        </p:sp>
        <p:sp>
          <p:nvSpPr>
            <p:cNvPr id="1064" name="Line 13"/>
            <p:cNvSpPr>
              <a:spLocks noChangeShapeType="1"/>
            </p:cNvSpPr>
            <p:nvPr/>
          </p:nvSpPr>
          <p:spPr bwMode="auto">
            <a:xfrm flipV="1">
              <a:off x="1680" y="1776"/>
              <a:ext cx="0" cy="288"/>
            </a:xfrm>
            <a:prstGeom prst="line">
              <a:avLst/>
            </a:prstGeom>
            <a:noFill/>
            <a:ln w="28575">
              <a:solidFill>
                <a:schemeClr val="hlink"/>
              </a:solidFill>
              <a:round/>
              <a:headEnd/>
              <a:tailEnd type="triangle" w="med" len="med"/>
            </a:ln>
          </p:spPr>
          <p:txBody>
            <a:bodyPr wrap="none" anchor="ctr"/>
            <a:lstStyle/>
            <a:p>
              <a:endParaRPr lang="en-US"/>
            </a:p>
          </p:txBody>
        </p:sp>
        <p:sp>
          <p:nvSpPr>
            <p:cNvPr id="1065" name="Text Box 14"/>
            <p:cNvSpPr txBox="1">
              <a:spLocks noChangeArrowheads="1"/>
            </p:cNvSpPr>
            <p:nvPr/>
          </p:nvSpPr>
          <p:spPr bwMode="auto">
            <a:xfrm>
              <a:off x="1680" y="1824"/>
              <a:ext cx="338" cy="291"/>
            </a:xfrm>
            <a:prstGeom prst="rect">
              <a:avLst/>
            </a:prstGeom>
            <a:noFill/>
            <a:ln w="9525">
              <a:noFill/>
              <a:miter lim="800000"/>
              <a:headEnd/>
              <a:tailEnd/>
            </a:ln>
          </p:spPr>
          <p:txBody>
            <a:bodyPr wrap="none">
              <a:spAutoFit/>
            </a:bodyPr>
            <a:lstStyle/>
            <a:p>
              <a:pPr eaLnBrk="0" hangingPunct="0"/>
              <a:r>
                <a:rPr lang="en-US" sz="2400" b="1">
                  <a:latin typeface="Technical" pitchFamily="66" charset="0"/>
                </a:rPr>
                <a:t>K</a:t>
              </a:r>
              <a:r>
                <a:rPr lang="en-US" sz="2400" b="1" baseline="-25000">
                  <a:latin typeface="Technical" pitchFamily="66" charset="0"/>
                </a:rPr>
                <a:t>b</a:t>
              </a:r>
              <a:endParaRPr lang="en-US" sz="2400" b="1">
                <a:latin typeface="Technical" pitchFamily="66" charset="0"/>
              </a:endParaRPr>
            </a:p>
          </p:txBody>
        </p:sp>
      </p:grpSp>
      <p:grpSp>
        <p:nvGrpSpPr>
          <p:cNvPr id="1035" name="Group 15"/>
          <p:cNvGrpSpPr>
            <a:grpSpLocks/>
          </p:cNvGrpSpPr>
          <p:nvPr/>
        </p:nvGrpSpPr>
        <p:grpSpPr bwMode="auto">
          <a:xfrm>
            <a:off x="4191000" y="2362200"/>
            <a:ext cx="3759200" cy="0"/>
            <a:chOff x="2667000" y="2362200"/>
            <a:chExt cx="3759200" cy="0"/>
          </a:xfrm>
        </p:grpSpPr>
        <p:sp>
          <p:nvSpPr>
            <p:cNvPr id="1059" name="Line 16"/>
            <p:cNvSpPr>
              <a:spLocks noChangeShapeType="1"/>
            </p:cNvSpPr>
            <p:nvPr/>
          </p:nvSpPr>
          <p:spPr bwMode="auto">
            <a:xfrm>
              <a:off x="3600" y="1248"/>
              <a:ext cx="448" cy="0"/>
            </a:xfrm>
            <a:prstGeom prst="line">
              <a:avLst/>
            </a:prstGeom>
            <a:noFill/>
            <a:ln w="50800">
              <a:solidFill>
                <a:schemeClr val="tx1"/>
              </a:solidFill>
              <a:round/>
              <a:headEnd/>
              <a:tailEnd type="triangle" w="med" len="med"/>
            </a:ln>
          </p:spPr>
          <p:txBody>
            <a:bodyPr wrap="none" anchor="ctr"/>
            <a:lstStyle/>
            <a:p>
              <a:endParaRPr lang="en-US"/>
            </a:p>
          </p:txBody>
        </p:sp>
        <p:sp>
          <p:nvSpPr>
            <p:cNvPr id="1060" name="Line 17"/>
            <p:cNvSpPr>
              <a:spLocks noChangeShapeType="1"/>
            </p:cNvSpPr>
            <p:nvPr/>
          </p:nvSpPr>
          <p:spPr bwMode="auto">
            <a:xfrm>
              <a:off x="1680" y="1248"/>
              <a:ext cx="384" cy="0"/>
            </a:xfrm>
            <a:prstGeom prst="line">
              <a:avLst/>
            </a:prstGeom>
            <a:noFill/>
            <a:ln w="50800">
              <a:solidFill>
                <a:schemeClr val="tx1"/>
              </a:solidFill>
              <a:round/>
              <a:headEnd/>
              <a:tailEnd type="triangle" w="med" len="med"/>
            </a:ln>
          </p:spPr>
          <p:txBody>
            <a:bodyPr wrap="none" anchor="ctr"/>
            <a:lstStyle/>
            <a:p>
              <a:endParaRPr lang="en-US"/>
            </a:p>
          </p:txBody>
        </p:sp>
        <p:sp>
          <p:nvSpPr>
            <p:cNvPr id="1061" name="Line 18"/>
            <p:cNvSpPr>
              <a:spLocks noChangeShapeType="1"/>
            </p:cNvSpPr>
            <p:nvPr/>
          </p:nvSpPr>
          <p:spPr bwMode="auto">
            <a:xfrm>
              <a:off x="2112" y="1248"/>
              <a:ext cx="1296" cy="0"/>
            </a:xfrm>
            <a:prstGeom prst="line">
              <a:avLst/>
            </a:prstGeom>
            <a:noFill/>
            <a:ln w="50800">
              <a:solidFill>
                <a:schemeClr val="tx1"/>
              </a:solidFill>
              <a:prstDash val="dashDot"/>
              <a:round/>
              <a:headEnd/>
              <a:tailEnd/>
            </a:ln>
          </p:spPr>
          <p:txBody>
            <a:bodyPr wrap="none" anchor="ctr"/>
            <a:lstStyle/>
            <a:p>
              <a:endParaRPr lang="en-US"/>
            </a:p>
          </p:txBody>
        </p:sp>
      </p:grpSp>
      <p:sp>
        <p:nvSpPr>
          <p:cNvPr id="1036" name="Text Box 19"/>
          <p:cNvSpPr txBox="1">
            <a:spLocks noChangeArrowheads="1"/>
          </p:cNvSpPr>
          <p:nvPr/>
        </p:nvSpPr>
        <p:spPr bwMode="auto">
          <a:xfrm>
            <a:off x="4876800" y="2378076"/>
            <a:ext cx="2514600" cy="646113"/>
          </a:xfrm>
          <a:prstGeom prst="rect">
            <a:avLst/>
          </a:prstGeom>
          <a:noFill/>
          <a:ln w="9525">
            <a:noFill/>
            <a:miter lim="800000"/>
            <a:headEnd/>
            <a:tailEnd/>
          </a:ln>
        </p:spPr>
        <p:txBody>
          <a:bodyPr>
            <a:spAutoFit/>
          </a:bodyPr>
          <a:lstStyle/>
          <a:p>
            <a:pPr eaLnBrk="0" hangingPunct="0"/>
            <a:r>
              <a:rPr lang="en-US" i="1">
                <a:latin typeface="Calibri" pitchFamily="34" charset="0"/>
              </a:rPr>
              <a:t>Communication</a:t>
            </a:r>
          </a:p>
          <a:p>
            <a:pPr eaLnBrk="0" hangingPunct="0"/>
            <a:r>
              <a:rPr lang="en-US" i="1">
                <a:latin typeface="Calibri" pitchFamily="34" charset="0"/>
              </a:rPr>
              <a:t>Channel</a:t>
            </a:r>
          </a:p>
        </p:txBody>
      </p:sp>
      <p:sp>
        <p:nvSpPr>
          <p:cNvPr id="1037" name="Text Box 20"/>
          <p:cNvSpPr txBox="1">
            <a:spLocks noChangeArrowheads="1"/>
          </p:cNvSpPr>
          <p:nvPr/>
        </p:nvSpPr>
        <p:spPr bwMode="auto">
          <a:xfrm>
            <a:off x="2427288" y="1976438"/>
            <a:ext cx="1104900" cy="400050"/>
          </a:xfrm>
          <a:prstGeom prst="rect">
            <a:avLst/>
          </a:prstGeom>
          <a:noFill/>
          <a:ln w="9525">
            <a:noFill/>
            <a:miter lim="800000"/>
            <a:headEnd/>
            <a:tailEnd/>
          </a:ln>
        </p:spPr>
        <p:txBody>
          <a:bodyPr wrap="none">
            <a:spAutoFit/>
          </a:bodyPr>
          <a:lstStyle/>
          <a:p>
            <a:pPr eaLnBrk="0" hangingPunct="0"/>
            <a:r>
              <a:rPr lang="en-US" sz="2000">
                <a:latin typeface="Calibri" pitchFamily="34" charset="0"/>
              </a:rPr>
              <a:t>Message</a:t>
            </a:r>
          </a:p>
        </p:txBody>
      </p:sp>
      <p:sp>
        <p:nvSpPr>
          <p:cNvPr id="1038" name="Line 21"/>
          <p:cNvSpPr>
            <a:spLocks noChangeShapeType="1"/>
          </p:cNvSpPr>
          <p:nvPr/>
        </p:nvSpPr>
        <p:spPr bwMode="auto">
          <a:xfrm>
            <a:off x="9144000" y="2362200"/>
            <a:ext cx="838200" cy="0"/>
          </a:xfrm>
          <a:prstGeom prst="line">
            <a:avLst/>
          </a:prstGeom>
          <a:noFill/>
          <a:ln w="38100">
            <a:solidFill>
              <a:schemeClr val="tx1"/>
            </a:solidFill>
            <a:round/>
            <a:headEnd/>
            <a:tailEnd type="triangle" w="med" len="med"/>
          </a:ln>
        </p:spPr>
        <p:txBody>
          <a:bodyPr wrap="none" anchor="ctr"/>
          <a:lstStyle/>
          <a:p>
            <a:endParaRPr lang="en-US"/>
          </a:p>
        </p:txBody>
      </p:sp>
      <p:sp>
        <p:nvSpPr>
          <p:cNvPr id="1039" name="Text Box 22"/>
          <p:cNvSpPr txBox="1">
            <a:spLocks noChangeArrowheads="1"/>
          </p:cNvSpPr>
          <p:nvPr/>
        </p:nvSpPr>
        <p:spPr bwMode="auto">
          <a:xfrm>
            <a:off x="9486900" y="1962150"/>
            <a:ext cx="1104900" cy="400050"/>
          </a:xfrm>
          <a:prstGeom prst="rect">
            <a:avLst/>
          </a:prstGeom>
          <a:noFill/>
          <a:ln w="9525">
            <a:noFill/>
            <a:miter lim="800000"/>
            <a:headEnd/>
            <a:tailEnd/>
          </a:ln>
        </p:spPr>
        <p:txBody>
          <a:bodyPr wrap="none">
            <a:spAutoFit/>
          </a:bodyPr>
          <a:lstStyle/>
          <a:p>
            <a:pPr eaLnBrk="0" hangingPunct="0"/>
            <a:r>
              <a:rPr lang="en-US" sz="2000">
                <a:latin typeface="Calibri" pitchFamily="34" charset="0"/>
              </a:rPr>
              <a:t>Message</a:t>
            </a:r>
          </a:p>
        </p:txBody>
      </p:sp>
      <p:grpSp>
        <p:nvGrpSpPr>
          <p:cNvPr id="1040" name="Group 23"/>
          <p:cNvGrpSpPr>
            <a:grpSpLocks/>
          </p:cNvGrpSpPr>
          <p:nvPr/>
        </p:nvGrpSpPr>
        <p:grpSpPr bwMode="auto">
          <a:xfrm>
            <a:off x="4333875" y="2292350"/>
            <a:ext cx="2078038" cy="2432050"/>
            <a:chOff x="1968" y="1488"/>
            <a:chExt cx="1392" cy="1775"/>
          </a:xfrm>
        </p:grpSpPr>
        <p:graphicFrame>
          <p:nvGraphicFramePr>
            <p:cNvPr id="1028" name="Object 24">
              <a:hlinkClick r:id="" action="ppaction://ole?verb=0"/>
            </p:cNvPr>
            <p:cNvGraphicFramePr>
              <a:graphicFrameLocks/>
            </p:cNvGraphicFramePr>
            <p:nvPr/>
          </p:nvGraphicFramePr>
          <p:xfrm>
            <a:off x="2064" y="2352"/>
            <a:ext cx="560" cy="528"/>
          </p:xfrm>
          <a:graphic>
            <a:graphicData uri="http://schemas.openxmlformats.org/presentationml/2006/ole">
              <mc:AlternateContent xmlns:mc="http://schemas.openxmlformats.org/markup-compatibility/2006">
                <mc:Choice xmlns:v="urn:schemas-microsoft-com:vml" Requires="v">
                  <p:oleObj spid="_x0000_s6149" name="Clip" r:id="rId3" imgW="19101600" imgH="17913960" progId="">
                    <p:embed/>
                  </p:oleObj>
                </mc:Choice>
                <mc:Fallback>
                  <p:oleObj name="Clip" r:id="rId3" imgW="19101600" imgH="17913960" progId="">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 y="2352"/>
                          <a:ext cx="560" cy="528"/>
                        </a:xfrm>
                        <a:prstGeom prst="rect">
                          <a:avLst/>
                        </a:prstGeom>
                        <a:solidFill>
                          <a:srgbClr val="CC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7" name="Rectangle 25"/>
            <p:cNvSpPr>
              <a:spLocks noChangeArrowheads="1"/>
            </p:cNvSpPr>
            <p:nvPr/>
          </p:nvSpPr>
          <p:spPr bwMode="auto">
            <a:xfrm>
              <a:off x="1968" y="2928"/>
              <a:ext cx="788" cy="335"/>
            </a:xfrm>
            <a:prstGeom prst="rect">
              <a:avLst/>
            </a:prstGeom>
            <a:noFill/>
            <a:ln w="12700">
              <a:noFill/>
              <a:miter lim="800000"/>
              <a:headEnd/>
              <a:tailEnd/>
            </a:ln>
          </p:spPr>
          <p:txBody>
            <a:bodyPr wrap="none" lIns="90488" tIns="44450" rIns="90488" bIns="44450">
              <a:spAutoFit/>
            </a:bodyPr>
            <a:lstStyle/>
            <a:p>
              <a:pPr eaLnBrk="0" hangingPunct="0"/>
              <a:r>
                <a:rPr lang="en-US" sz="2400">
                  <a:solidFill>
                    <a:srgbClr val="FF3300"/>
                  </a:solidFill>
                  <a:latin typeface="Calibri" pitchFamily="34" charset="0"/>
                </a:rPr>
                <a:t>Mallory</a:t>
              </a:r>
              <a:endParaRPr lang="en-US" sz="2400">
                <a:solidFill>
                  <a:schemeClr val="bg1"/>
                </a:solidFill>
                <a:latin typeface="Calibri" pitchFamily="34" charset="0"/>
              </a:endParaRPr>
            </a:p>
          </p:txBody>
        </p:sp>
        <p:sp>
          <p:nvSpPr>
            <p:cNvPr id="1058" name="Freeform 26"/>
            <p:cNvSpPr>
              <a:spLocks/>
            </p:cNvSpPr>
            <p:nvPr/>
          </p:nvSpPr>
          <p:spPr bwMode="auto">
            <a:xfrm>
              <a:off x="2640" y="1488"/>
              <a:ext cx="720" cy="960"/>
            </a:xfrm>
            <a:custGeom>
              <a:avLst/>
              <a:gdLst>
                <a:gd name="T0" fmla="*/ 0 w 720"/>
                <a:gd name="T1" fmla="*/ 960 h 960"/>
                <a:gd name="T2" fmla="*/ 432 w 720"/>
                <a:gd name="T3" fmla="*/ 768 h 960"/>
                <a:gd name="T4" fmla="*/ 720 w 720"/>
                <a:gd name="T5" fmla="*/ 0 h 960"/>
                <a:gd name="T6" fmla="*/ 0 60000 65536"/>
                <a:gd name="T7" fmla="*/ 0 60000 65536"/>
                <a:gd name="T8" fmla="*/ 0 60000 65536"/>
                <a:gd name="T9" fmla="*/ 0 w 720"/>
                <a:gd name="T10" fmla="*/ 0 h 960"/>
                <a:gd name="T11" fmla="*/ 720 w 720"/>
                <a:gd name="T12" fmla="*/ 960 h 960"/>
              </a:gdLst>
              <a:ahLst/>
              <a:cxnLst>
                <a:cxn ang="T6">
                  <a:pos x="T0" y="T1"/>
                </a:cxn>
                <a:cxn ang="T7">
                  <a:pos x="T2" y="T3"/>
                </a:cxn>
                <a:cxn ang="T8">
                  <a:pos x="T4" y="T5"/>
                </a:cxn>
              </a:cxnLst>
              <a:rect l="T9" t="T10" r="T11" b="T12"/>
              <a:pathLst>
                <a:path w="720" h="960">
                  <a:moveTo>
                    <a:pt x="0" y="960"/>
                  </a:moveTo>
                  <a:cubicBezTo>
                    <a:pt x="156" y="944"/>
                    <a:pt x="312" y="928"/>
                    <a:pt x="432" y="768"/>
                  </a:cubicBezTo>
                  <a:cubicBezTo>
                    <a:pt x="552" y="608"/>
                    <a:pt x="636" y="304"/>
                    <a:pt x="720" y="0"/>
                  </a:cubicBezTo>
                </a:path>
              </a:pathLst>
            </a:custGeom>
            <a:noFill/>
            <a:ln w="38100">
              <a:solidFill>
                <a:schemeClr val="tx1"/>
              </a:solidFill>
              <a:prstDash val="sysDot"/>
              <a:round/>
              <a:headEnd/>
              <a:tailEnd type="triangle" w="med" len="med"/>
            </a:ln>
          </p:spPr>
          <p:txBody>
            <a:bodyPr wrap="none" anchor="ctr"/>
            <a:lstStyle/>
            <a:p>
              <a:endParaRPr lang="en-US"/>
            </a:p>
          </p:txBody>
        </p:sp>
      </p:grpSp>
      <p:grpSp>
        <p:nvGrpSpPr>
          <p:cNvPr id="1041" name="Group 27"/>
          <p:cNvGrpSpPr>
            <a:grpSpLocks/>
          </p:cNvGrpSpPr>
          <p:nvPr/>
        </p:nvGrpSpPr>
        <p:grpSpPr bwMode="auto">
          <a:xfrm>
            <a:off x="2438401" y="2514600"/>
            <a:ext cx="854075" cy="1295400"/>
            <a:chOff x="221" y="1442"/>
            <a:chExt cx="538" cy="816"/>
          </a:xfrm>
        </p:grpSpPr>
        <p:sp>
          <p:nvSpPr>
            <p:cNvPr id="1056" name="Rectangle 28"/>
            <p:cNvSpPr>
              <a:spLocks noChangeArrowheads="1"/>
            </p:cNvSpPr>
            <p:nvPr/>
          </p:nvSpPr>
          <p:spPr bwMode="auto">
            <a:xfrm>
              <a:off x="221" y="1969"/>
              <a:ext cx="506" cy="289"/>
            </a:xfrm>
            <a:prstGeom prst="rect">
              <a:avLst/>
            </a:prstGeom>
            <a:noFill/>
            <a:ln w="12700">
              <a:noFill/>
              <a:miter lim="800000"/>
              <a:headEnd/>
              <a:tailEnd/>
            </a:ln>
          </p:spPr>
          <p:txBody>
            <a:bodyPr wrap="none" lIns="90488" tIns="44450" rIns="90488" bIns="44450">
              <a:spAutoFit/>
            </a:bodyPr>
            <a:lstStyle/>
            <a:p>
              <a:r>
                <a:rPr lang="en-US" sz="2400">
                  <a:latin typeface="Calibri" pitchFamily="34" charset="0"/>
                </a:rPr>
                <a:t>Alice</a:t>
              </a:r>
            </a:p>
          </p:txBody>
        </p:sp>
        <p:graphicFrame>
          <p:nvGraphicFramePr>
            <p:cNvPr id="1027" name="Object 29">
              <a:hlinkClick r:id="" action="ppaction://ole?verb=0"/>
            </p:cNvPr>
            <p:cNvGraphicFramePr>
              <a:graphicFrameLocks/>
            </p:cNvGraphicFramePr>
            <p:nvPr/>
          </p:nvGraphicFramePr>
          <p:xfrm>
            <a:off x="266" y="1442"/>
            <a:ext cx="493" cy="542"/>
          </p:xfrm>
          <a:graphic>
            <a:graphicData uri="http://schemas.openxmlformats.org/presentationml/2006/ole">
              <mc:AlternateContent xmlns:mc="http://schemas.openxmlformats.org/markup-compatibility/2006">
                <mc:Choice xmlns:v="urn:schemas-microsoft-com:vml" Requires="v">
                  <p:oleObj spid="_x0000_s6150" name="Clip" r:id="rId5" imgW="14033160" imgH="15338160" progId="">
                    <p:embed/>
                  </p:oleObj>
                </mc:Choice>
                <mc:Fallback>
                  <p:oleObj name="Clip" r:id="rId5" imgW="14033160" imgH="15338160" progId="">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 y="1442"/>
                          <a:ext cx="493" cy="542"/>
                        </a:xfrm>
                        <a:prstGeom prst="rect">
                          <a:avLst/>
                        </a:prstGeom>
                        <a:solidFill>
                          <a:srgbClr val="66003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042" name="Group 30"/>
          <p:cNvGrpSpPr>
            <a:grpSpLocks/>
          </p:cNvGrpSpPr>
          <p:nvPr/>
        </p:nvGrpSpPr>
        <p:grpSpPr bwMode="auto">
          <a:xfrm>
            <a:off x="9829800" y="2460625"/>
            <a:ext cx="685800" cy="1252538"/>
            <a:chOff x="4718" y="881"/>
            <a:chExt cx="432" cy="789"/>
          </a:xfrm>
        </p:grpSpPr>
        <p:sp>
          <p:nvSpPr>
            <p:cNvPr id="1055" name="Rectangle 31"/>
            <p:cNvSpPr>
              <a:spLocks noChangeArrowheads="1"/>
            </p:cNvSpPr>
            <p:nvPr/>
          </p:nvSpPr>
          <p:spPr bwMode="auto">
            <a:xfrm>
              <a:off x="4718" y="1381"/>
              <a:ext cx="432" cy="289"/>
            </a:xfrm>
            <a:prstGeom prst="rect">
              <a:avLst/>
            </a:prstGeom>
            <a:noFill/>
            <a:ln w="12700">
              <a:noFill/>
              <a:miter lim="800000"/>
              <a:headEnd/>
              <a:tailEnd/>
            </a:ln>
          </p:spPr>
          <p:txBody>
            <a:bodyPr wrap="none" lIns="90488" tIns="44450" rIns="90488" bIns="44450">
              <a:spAutoFit/>
            </a:bodyPr>
            <a:lstStyle/>
            <a:p>
              <a:r>
                <a:rPr lang="en-US" sz="2400">
                  <a:latin typeface="Calibri" pitchFamily="34" charset="0"/>
                </a:rPr>
                <a:t>Bob</a:t>
              </a:r>
            </a:p>
          </p:txBody>
        </p:sp>
        <p:graphicFrame>
          <p:nvGraphicFramePr>
            <p:cNvPr id="1026" name="Object 32">
              <a:hlinkClick r:id="" action="ppaction://ole?verb=0"/>
            </p:cNvPr>
            <p:cNvGraphicFramePr>
              <a:graphicFrameLocks/>
            </p:cNvGraphicFramePr>
            <p:nvPr/>
          </p:nvGraphicFramePr>
          <p:xfrm>
            <a:off x="4793" y="881"/>
            <a:ext cx="336" cy="528"/>
          </p:xfrm>
          <a:graphic>
            <a:graphicData uri="http://schemas.openxmlformats.org/presentationml/2006/ole">
              <mc:AlternateContent xmlns:mc="http://schemas.openxmlformats.org/markup-compatibility/2006">
                <mc:Choice xmlns:v="urn:schemas-microsoft-com:vml" Requires="v">
                  <p:oleObj spid="_x0000_s6151" name="Clip" r:id="rId7" imgW="14404320" imgH="22419720" progId="">
                    <p:embed/>
                  </p:oleObj>
                </mc:Choice>
                <mc:Fallback>
                  <p:oleObj name="Clip" r:id="rId7" imgW="14404320" imgH="22419720" progId="">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3" y="881"/>
                          <a:ext cx="336" cy="528"/>
                        </a:xfrm>
                        <a:prstGeom prst="rect">
                          <a:avLst/>
                        </a:prstGeom>
                        <a:solidFill>
                          <a:schemeClr val="accent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8" name="Group 33"/>
          <p:cNvGrpSpPr>
            <a:grpSpLocks/>
          </p:cNvGrpSpPr>
          <p:nvPr/>
        </p:nvGrpSpPr>
        <p:grpSpPr bwMode="auto">
          <a:xfrm>
            <a:off x="3429000" y="3121026"/>
            <a:ext cx="6553200" cy="1941513"/>
            <a:chOff x="1200" y="1726"/>
            <a:chExt cx="4128" cy="1223"/>
          </a:xfrm>
        </p:grpSpPr>
        <p:sp>
          <p:nvSpPr>
            <p:cNvPr id="1045" name="Line 34"/>
            <p:cNvSpPr>
              <a:spLocks noChangeShapeType="1"/>
            </p:cNvSpPr>
            <p:nvPr/>
          </p:nvSpPr>
          <p:spPr bwMode="auto">
            <a:xfrm flipH="1">
              <a:off x="2400" y="1728"/>
              <a:ext cx="336" cy="240"/>
            </a:xfrm>
            <a:prstGeom prst="line">
              <a:avLst/>
            </a:prstGeom>
            <a:noFill/>
            <a:ln w="38100">
              <a:solidFill>
                <a:schemeClr val="folHlink"/>
              </a:solidFill>
              <a:round/>
              <a:headEnd/>
              <a:tailEnd type="triangle" w="med" len="med"/>
            </a:ln>
          </p:spPr>
          <p:txBody>
            <a:bodyPr wrap="none" anchor="ctr"/>
            <a:lstStyle/>
            <a:p>
              <a:endParaRPr lang="en-US"/>
            </a:p>
          </p:txBody>
        </p:sp>
        <p:grpSp>
          <p:nvGrpSpPr>
            <p:cNvPr id="1046" name="Group 35"/>
            <p:cNvGrpSpPr>
              <a:grpSpLocks/>
            </p:cNvGrpSpPr>
            <p:nvPr/>
          </p:nvGrpSpPr>
          <p:grpSpPr bwMode="auto">
            <a:xfrm>
              <a:off x="1200" y="1726"/>
              <a:ext cx="4128" cy="1223"/>
              <a:chOff x="1200" y="1683"/>
              <a:chExt cx="4128" cy="1265"/>
            </a:xfrm>
          </p:grpSpPr>
          <p:sp>
            <p:nvSpPr>
              <p:cNvPr id="1047" name="Freeform 36"/>
              <p:cNvSpPr>
                <a:spLocks/>
              </p:cNvSpPr>
              <p:nvPr/>
            </p:nvSpPr>
            <p:spPr bwMode="auto">
              <a:xfrm>
                <a:off x="1200" y="1728"/>
                <a:ext cx="616" cy="528"/>
              </a:xfrm>
              <a:custGeom>
                <a:avLst/>
                <a:gdLst>
                  <a:gd name="T0" fmla="*/ 88 w 616"/>
                  <a:gd name="T1" fmla="*/ 0 h 528"/>
                  <a:gd name="T2" fmla="*/ 88 w 616"/>
                  <a:gd name="T3" fmla="*/ 384 h 528"/>
                  <a:gd name="T4" fmla="*/ 616 w 616"/>
                  <a:gd name="T5" fmla="*/ 528 h 528"/>
                  <a:gd name="T6" fmla="*/ 0 60000 65536"/>
                  <a:gd name="T7" fmla="*/ 0 60000 65536"/>
                  <a:gd name="T8" fmla="*/ 0 60000 65536"/>
                  <a:gd name="T9" fmla="*/ 0 w 616"/>
                  <a:gd name="T10" fmla="*/ 0 h 528"/>
                  <a:gd name="T11" fmla="*/ 616 w 616"/>
                  <a:gd name="T12" fmla="*/ 528 h 528"/>
                </a:gdLst>
                <a:ahLst/>
                <a:cxnLst>
                  <a:cxn ang="T6">
                    <a:pos x="T0" y="T1"/>
                  </a:cxn>
                  <a:cxn ang="T7">
                    <a:pos x="T2" y="T3"/>
                  </a:cxn>
                  <a:cxn ang="T8">
                    <a:pos x="T4" y="T5"/>
                  </a:cxn>
                </a:cxnLst>
                <a:rect l="T9" t="T10" r="T11" b="T12"/>
                <a:pathLst>
                  <a:path w="616" h="528">
                    <a:moveTo>
                      <a:pt x="88" y="0"/>
                    </a:moveTo>
                    <a:cubicBezTo>
                      <a:pt x="44" y="148"/>
                      <a:pt x="0" y="296"/>
                      <a:pt x="88" y="384"/>
                    </a:cubicBezTo>
                    <a:cubicBezTo>
                      <a:pt x="176" y="472"/>
                      <a:pt x="396" y="500"/>
                      <a:pt x="616" y="528"/>
                    </a:cubicBezTo>
                  </a:path>
                </a:pathLst>
              </a:custGeom>
              <a:noFill/>
              <a:ln w="38100">
                <a:solidFill>
                  <a:srgbClr val="FFCC00"/>
                </a:solidFill>
                <a:round/>
                <a:headEnd/>
                <a:tailEnd type="triangle" w="med" len="med"/>
              </a:ln>
            </p:spPr>
            <p:txBody>
              <a:bodyPr wrap="none" anchor="ctr"/>
              <a:lstStyle/>
              <a:p>
                <a:endParaRPr lang="en-US"/>
              </a:p>
            </p:txBody>
          </p:sp>
          <p:grpSp>
            <p:nvGrpSpPr>
              <p:cNvPr id="1048" name="Group 37"/>
              <p:cNvGrpSpPr>
                <a:grpSpLocks/>
              </p:cNvGrpSpPr>
              <p:nvPr/>
            </p:nvGrpSpPr>
            <p:grpSpPr bwMode="auto">
              <a:xfrm>
                <a:off x="2400" y="1683"/>
                <a:ext cx="2928" cy="1265"/>
                <a:chOff x="2400" y="1683"/>
                <a:chExt cx="2928" cy="1265"/>
              </a:xfrm>
            </p:grpSpPr>
            <p:sp>
              <p:nvSpPr>
                <p:cNvPr id="1049" name="Freeform 38"/>
                <p:cNvSpPr>
                  <a:spLocks/>
                </p:cNvSpPr>
                <p:nvPr/>
              </p:nvSpPr>
              <p:spPr bwMode="auto">
                <a:xfrm>
                  <a:off x="2400" y="1734"/>
                  <a:ext cx="1968" cy="427"/>
                </a:xfrm>
                <a:custGeom>
                  <a:avLst/>
                  <a:gdLst>
                    <a:gd name="T0" fmla="*/ 1728 w 1968"/>
                    <a:gd name="T1" fmla="*/ 0 h 576"/>
                    <a:gd name="T2" fmla="*/ 1680 w 1968"/>
                    <a:gd name="T3" fmla="*/ 24 h 576"/>
                    <a:gd name="T4" fmla="*/ 0 w 1968"/>
                    <a:gd name="T5" fmla="*/ 29 h 576"/>
                    <a:gd name="T6" fmla="*/ 0 60000 65536"/>
                    <a:gd name="T7" fmla="*/ 0 60000 65536"/>
                    <a:gd name="T8" fmla="*/ 0 60000 65536"/>
                    <a:gd name="T9" fmla="*/ 0 w 1968"/>
                    <a:gd name="T10" fmla="*/ 0 h 576"/>
                    <a:gd name="T11" fmla="*/ 1968 w 1968"/>
                    <a:gd name="T12" fmla="*/ 576 h 576"/>
                  </a:gdLst>
                  <a:ahLst/>
                  <a:cxnLst>
                    <a:cxn ang="T6">
                      <a:pos x="T0" y="T1"/>
                    </a:cxn>
                    <a:cxn ang="T7">
                      <a:pos x="T2" y="T3"/>
                    </a:cxn>
                    <a:cxn ang="T8">
                      <a:pos x="T4" y="T5"/>
                    </a:cxn>
                  </a:cxnLst>
                  <a:rect l="T9" t="T10" r="T11" b="T12"/>
                  <a:pathLst>
                    <a:path w="1968" h="576">
                      <a:moveTo>
                        <a:pt x="1728" y="0"/>
                      </a:moveTo>
                      <a:cubicBezTo>
                        <a:pt x="1848" y="192"/>
                        <a:pt x="1968" y="384"/>
                        <a:pt x="1680" y="480"/>
                      </a:cubicBezTo>
                      <a:cubicBezTo>
                        <a:pt x="1392" y="576"/>
                        <a:pt x="696" y="576"/>
                        <a:pt x="0" y="576"/>
                      </a:cubicBezTo>
                    </a:path>
                  </a:pathLst>
                </a:custGeom>
                <a:noFill/>
                <a:ln w="38100">
                  <a:solidFill>
                    <a:srgbClr val="FFCC00"/>
                  </a:solidFill>
                  <a:round/>
                  <a:headEnd/>
                  <a:tailEnd type="triangle" w="med" len="med"/>
                </a:ln>
              </p:spPr>
              <p:txBody>
                <a:bodyPr wrap="none" anchor="ctr"/>
                <a:lstStyle/>
                <a:p>
                  <a:endParaRPr lang="en-US"/>
                </a:p>
              </p:txBody>
            </p:sp>
            <p:sp>
              <p:nvSpPr>
                <p:cNvPr id="1050" name="Text Box 39"/>
                <p:cNvSpPr txBox="1">
                  <a:spLocks noChangeArrowheads="1"/>
                </p:cNvSpPr>
                <p:nvPr/>
              </p:nvSpPr>
              <p:spPr bwMode="auto">
                <a:xfrm>
                  <a:off x="2640" y="1683"/>
                  <a:ext cx="1077" cy="541"/>
                </a:xfrm>
                <a:prstGeom prst="rect">
                  <a:avLst/>
                </a:prstGeom>
                <a:noFill/>
                <a:ln w="9525">
                  <a:noFill/>
                  <a:miter lim="800000"/>
                  <a:headEnd/>
                  <a:tailEnd/>
                </a:ln>
              </p:spPr>
              <p:txBody>
                <a:bodyPr wrap="none">
                  <a:spAutoFit/>
                </a:bodyPr>
                <a:lstStyle/>
                <a:p>
                  <a:pPr algn="ctr" eaLnBrk="0" hangingPunct="0"/>
                  <a:r>
                    <a:rPr lang="en-US" sz="2400">
                      <a:latin typeface="Calibri" pitchFamily="34" charset="0"/>
                    </a:rPr>
                    <a:t> leaked </a:t>
                  </a:r>
                </a:p>
                <a:p>
                  <a:pPr algn="ctr" eaLnBrk="0" hangingPunct="0"/>
                  <a:r>
                    <a:rPr lang="en-US" sz="2400">
                      <a:latin typeface="Calibri" pitchFamily="34" charset="0"/>
                    </a:rPr>
                    <a:t>Information</a:t>
                  </a:r>
                </a:p>
              </p:txBody>
            </p:sp>
            <p:sp>
              <p:nvSpPr>
                <p:cNvPr id="1051" name="Line 40"/>
                <p:cNvSpPr>
                  <a:spLocks noChangeShapeType="1"/>
                </p:cNvSpPr>
                <p:nvPr/>
              </p:nvSpPr>
              <p:spPr bwMode="auto">
                <a:xfrm>
                  <a:off x="3792" y="1834"/>
                  <a:ext cx="288" cy="375"/>
                </a:xfrm>
                <a:prstGeom prst="line">
                  <a:avLst/>
                </a:prstGeom>
                <a:noFill/>
                <a:ln w="38100">
                  <a:solidFill>
                    <a:schemeClr val="folHlink"/>
                  </a:solidFill>
                  <a:round/>
                  <a:headEnd/>
                  <a:tailEnd type="triangle" w="med" len="med"/>
                </a:ln>
              </p:spPr>
              <p:txBody>
                <a:bodyPr wrap="none" anchor="ctr"/>
                <a:lstStyle/>
                <a:p>
                  <a:endParaRPr lang="en-US"/>
                </a:p>
              </p:txBody>
            </p:sp>
            <p:sp>
              <p:nvSpPr>
                <p:cNvPr id="143401" name="Text Box 41"/>
                <p:cNvSpPr txBox="1">
                  <a:spLocks noChangeArrowheads="1"/>
                </p:cNvSpPr>
                <p:nvPr/>
              </p:nvSpPr>
              <p:spPr bwMode="auto">
                <a:xfrm>
                  <a:off x="2840" y="2226"/>
                  <a:ext cx="2488" cy="722"/>
                </a:xfrm>
                <a:prstGeom prst="rect">
                  <a:avLst/>
                </a:prstGeom>
                <a:solidFill>
                  <a:schemeClr val="accent2">
                    <a:lumMod val="60000"/>
                    <a:lumOff val="40000"/>
                  </a:schemeClr>
                </a:solidFill>
                <a:ln w="9525">
                  <a:solidFill>
                    <a:schemeClr val="accent3">
                      <a:lumMod val="50000"/>
                    </a:schemeClr>
                  </a:solidFill>
                  <a:miter lim="800000"/>
                  <a:headEnd/>
                  <a:tailEnd/>
                </a:ln>
                <a:effectLst>
                  <a:glow rad="63500">
                    <a:schemeClr val="accent5">
                      <a:satMod val="175000"/>
                      <a:alpha val="40000"/>
                    </a:schemeClr>
                  </a:glow>
                </a:effectLst>
              </p:spPr>
              <p:txBody>
                <a:bodyPr>
                  <a:spAutoFit/>
                </a:bodyPr>
                <a:lstStyle/>
                <a:p>
                  <a:pPr algn="ctr" eaLnBrk="0" hangingPunct="0">
                    <a:defRPr/>
                  </a:pPr>
                  <a:r>
                    <a:rPr lang="en-US" b="1" dirty="0">
                      <a:latin typeface="Trebuchet MS" pitchFamily="34" charset="0"/>
                      <a:ea typeface="ＭＳ Ｐゴシック" charset="-128"/>
                    </a:rPr>
                    <a:t>Side Channels in the real world</a:t>
                  </a:r>
                </a:p>
                <a:p>
                  <a:pPr algn="ctr" eaLnBrk="0" hangingPunct="0">
                    <a:defRPr/>
                  </a:pPr>
                  <a:r>
                    <a:rPr lang="en-US" sz="1600" dirty="0">
                      <a:solidFill>
                        <a:schemeClr val="accent3">
                          <a:lumMod val="50000"/>
                        </a:schemeClr>
                      </a:solidFill>
                      <a:latin typeface="Trebuchet MS" pitchFamily="34" charset="0"/>
                      <a:ea typeface="ＭＳ Ｐゴシック" charset="-128"/>
                      <a:cs typeface="Times New Roman" pitchFamily="18" charset="0"/>
                    </a:rPr>
                    <a:t>Through which a cryptographic module leaks information to its environment unintentionally</a:t>
                  </a:r>
                  <a:endParaRPr lang="en-US" sz="1600" dirty="0">
                    <a:solidFill>
                      <a:schemeClr val="accent3">
                        <a:lumMod val="50000"/>
                      </a:schemeClr>
                    </a:solidFill>
                    <a:effectLst>
                      <a:outerShdw blurRad="38100" dist="38100" dir="2700000" algn="tl">
                        <a:srgbClr val="000000"/>
                      </a:outerShdw>
                    </a:effectLst>
                    <a:latin typeface="Trebuchet MS" pitchFamily="34" charset="0"/>
                    <a:ea typeface="ＭＳ Ｐゴシック" charset="-128"/>
                    <a:cs typeface="Times New Roman" pitchFamily="18" charset="0"/>
                  </a:endParaRPr>
                </a:p>
              </p:txBody>
            </p:sp>
          </p:grpSp>
        </p:grpSp>
      </p:grpSp>
      <p:cxnSp>
        <p:nvCxnSpPr>
          <p:cNvPr id="44" name="Straight Connector 43"/>
          <p:cNvCxnSpPr/>
          <p:nvPr/>
        </p:nvCxnSpPr>
        <p:spPr>
          <a:xfrm>
            <a:off x="4724400" y="2324100"/>
            <a:ext cx="3429000" cy="1588"/>
          </a:xfrm>
          <a:prstGeom prst="line">
            <a:avLst/>
          </a:prstGeom>
          <a:ln w="19050">
            <a:prstDash val="dash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9">
            <p14:nvContentPartPr>
              <p14:cNvPr id="2" name="Ink 1"/>
              <p14:cNvContentPartPr/>
              <p14:nvPr/>
            </p14:nvContentPartPr>
            <p14:xfrm>
              <a:off x="6375240" y="2653200"/>
              <a:ext cx="2708280" cy="1684080"/>
            </p14:xfrm>
          </p:contentPart>
        </mc:Choice>
        <mc:Fallback>
          <p:pic>
            <p:nvPicPr>
              <p:cNvPr id="2" name="Ink 1"/>
              <p:cNvPicPr/>
              <p:nvPr/>
            </p:nvPicPr>
            <p:blipFill>
              <a:blip r:embed="rId10"/>
              <a:stretch>
                <a:fillRect/>
              </a:stretch>
            </p:blipFill>
            <p:spPr>
              <a:xfrm>
                <a:off x="6361920" y="2639160"/>
                <a:ext cx="2734560" cy="1713600"/>
              </a:xfrm>
              <a:prstGeom prst="rect">
                <a:avLst/>
              </a:prstGeom>
            </p:spPr>
          </p:pic>
        </mc:Fallback>
      </mc:AlternateContent>
    </p:spTree>
    <p:extLst>
      <p:ext uri="{BB962C8B-B14F-4D97-AF65-F5344CB8AC3E}">
        <p14:creationId xmlns:p14="http://schemas.microsoft.com/office/powerpoint/2010/main" val="203429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animEffect transition="in" filter="checkerboard(across)">
                                      <p:cBhvr>
                                        <p:cTn id="7" dur="500"/>
                                        <p:tgtEl>
                                          <p:spTgt spid="143363">
                                            <p:txEl>
                                              <p:pRg st="0" end="0"/>
                                            </p:txEl>
                                          </p:spTgt>
                                        </p:tgtEl>
                                      </p:cBhvr>
                                    </p:animEffect>
                                  </p:childTnLst>
                                  <p:subTnLst>
                                    <p:animClr clrSpc="rgb" dir="cw">
                                      <p:cBhvr override="childStyle">
                                        <p:cTn dur="1" fill="hold" display="0" masterRel="nextClick" afterEffect="1"/>
                                        <p:tgtEl>
                                          <p:spTgt spid="143363">
                                            <p:txEl>
                                              <p:pRg st="0" end="0"/>
                                            </p:txEl>
                                          </p:spTgt>
                                        </p:tgtEl>
                                        <p:attrNameLst>
                                          <p:attrName>ppt_c</p:attrName>
                                        </p:attrNameLst>
                                      </p:cBhvr>
                                      <p:to>
                                        <a:schemeClr val="hlink"/>
                                      </p:to>
                                    </p:animClr>
                                  </p:sub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43363">
                                            <p:txEl>
                                              <p:pRg st="1" end="1"/>
                                            </p:txEl>
                                          </p:spTgt>
                                        </p:tgtEl>
                                        <p:attrNameLst>
                                          <p:attrName>style.visibility</p:attrName>
                                        </p:attrNameLst>
                                      </p:cBhvr>
                                      <p:to>
                                        <p:strVal val="visible"/>
                                      </p:to>
                                    </p:set>
                                    <p:animEffect transition="in" filter="checkerboard(across)">
                                      <p:cBhvr>
                                        <p:cTn id="12" dur="500"/>
                                        <p:tgtEl>
                                          <p:spTgt spid="143363">
                                            <p:txEl>
                                              <p:pRg st="1" end="1"/>
                                            </p:txEl>
                                          </p:spTgt>
                                        </p:tgtEl>
                                      </p:cBhvr>
                                    </p:animEffect>
                                  </p:childTnLst>
                                  <p:subTnLst>
                                    <p:animClr clrSpc="rgb" dir="cw">
                                      <p:cBhvr override="childStyle">
                                        <p:cTn dur="1" fill="hold" display="0" masterRel="nextClick" afterEffect="1"/>
                                        <p:tgtEl>
                                          <p:spTgt spid="143363">
                                            <p:txEl>
                                              <p:pRg st="1" end="1"/>
                                            </p:txEl>
                                          </p:spTgt>
                                        </p:tgtEl>
                                        <p:attrNameLst>
                                          <p:attrName>ppt_c</p:attrName>
                                        </p:attrNameLst>
                                      </p:cBhvr>
                                      <p:to>
                                        <a:schemeClr val="hlink"/>
                                      </p:to>
                                    </p:animClr>
                                  </p:sub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43363">
                                            <p:txEl>
                                              <p:pRg st="2" end="2"/>
                                            </p:txEl>
                                          </p:spTgt>
                                        </p:tgtEl>
                                        <p:attrNameLst>
                                          <p:attrName>style.visibility</p:attrName>
                                        </p:attrNameLst>
                                      </p:cBhvr>
                                      <p:to>
                                        <p:strVal val="visible"/>
                                      </p:to>
                                    </p:set>
                                    <p:animEffect transition="in" filter="checkerboard(across)">
                                      <p:cBhvr>
                                        <p:cTn id="17" dur="500"/>
                                        <p:tgtEl>
                                          <p:spTgt spid="143363">
                                            <p:txEl>
                                              <p:pRg st="2" end="2"/>
                                            </p:txEl>
                                          </p:spTgt>
                                        </p:tgtEl>
                                      </p:cBhvr>
                                    </p:animEffect>
                                  </p:childTnLst>
                                  <p:subTnLst>
                                    <p:animClr clrSpc="rgb" dir="cw">
                                      <p:cBhvr override="childStyle">
                                        <p:cTn dur="1" fill="hold" display="0" masterRel="nextClick" afterEffect="1"/>
                                        <p:tgtEl>
                                          <p:spTgt spid="143363">
                                            <p:txEl>
                                              <p:pRg st="2" end="2"/>
                                            </p:txEl>
                                          </p:spTgt>
                                        </p:tgtEl>
                                        <p:attrNameLst>
                                          <p:attrName>ppt_c</p:attrName>
                                        </p:attrNameLst>
                                      </p:cBhvr>
                                      <p:to>
                                        <a:schemeClr val="hlink"/>
                                      </p:to>
                                    </p:animClr>
                                  </p:sub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43363">
                                            <p:txEl>
                                              <p:pRg st="3" end="3"/>
                                            </p:txEl>
                                          </p:spTgt>
                                        </p:tgtEl>
                                        <p:attrNameLst>
                                          <p:attrName>style.visibility</p:attrName>
                                        </p:attrNameLst>
                                      </p:cBhvr>
                                      <p:to>
                                        <p:strVal val="visible"/>
                                      </p:to>
                                    </p:set>
                                    <p:animEffect transition="in" filter="checkerboard(across)">
                                      <p:cBhvr>
                                        <p:cTn id="22" dur="500"/>
                                        <p:tgtEl>
                                          <p:spTgt spid="143363">
                                            <p:txEl>
                                              <p:pRg st="3" end="3"/>
                                            </p:txEl>
                                          </p:spTgt>
                                        </p:tgtEl>
                                      </p:cBhvr>
                                    </p:animEffect>
                                  </p:childTnLst>
                                  <p:subTnLst>
                                    <p:animClr clrSpc="rgb" dir="cw">
                                      <p:cBhvr override="childStyle">
                                        <p:cTn dur="1" fill="hold" display="0" masterRel="nextClick" afterEffect="1"/>
                                        <p:tgtEl>
                                          <p:spTgt spid="143363">
                                            <p:txEl>
                                              <p:pRg st="3" end="3"/>
                                            </p:txEl>
                                          </p:spTgt>
                                        </p:tgtEl>
                                        <p:attrNameLst>
                                          <p:attrName>ppt_c</p:attrName>
                                        </p:attrNameLst>
                                      </p:cBhvr>
                                      <p:to>
                                        <a:schemeClr val="hlink"/>
                                      </p:to>
                                    </p:animClr>
                                  </p:subTnLst>
                                </p:cTn>
                              </p:par>
                              <p:par>
                                <p:cTn id="23" presetID="5" presetClass="entr" presetSubtype="10" fill="hold" grpId="0" nodeType="withEffect">
                                  <p:stCondLst>
                                    <p:cond delay="0"/>
                                  </p:stCondLst>
                                  <p:childTnLst>
                                    <p:set>
                                      <p:cBhvr>
                                        <p:cTn id="24" dur="1" fill="hold">
                                          <p:stCondLst>
                                            <p:cond delay="0"/>
                                          </p:stCondLst>
                                        </p:cTn>
                                        <p:tgtEl>
                                          <p:spTgt spid="143363">
                                            <p:txEl>
                                              <p:pRg st="4" end="4"/>
                                            </p:txEl>
                                          </p:spTgt>
                                        </p:tgtEl>
                                        <p:attrNameLst>
                                          <p:attrName>style.visibility</p:attrName>
                                        </p:attrNameLst>
                                      </p:cBhvr>
                                      <p:to>
                                        <p:strVal val="visible"/>
                                      </p:to>
                                    </p:set>
                                    <p:animEffect transition="in" filter="checkerboard(across)">
                                      <p:cBhvr>
                                        <p:cTn id="25" dur="500"/>
                                        <p:tgtEl>
                                          <p:spTgt spid="143363">
                                            <p:txEl>
                                              <p:pRg st="4" end="4"/>
                                            </p:txEl>
                                          </p:spTgt>
                                        </p:tgtEl>
                                      </p:cBhvr>
                                    </p:animEffect>
                                  </p:childTnLst>
                                  <p:subTnLst>
                                    <p:animClr clrSpc="rgb" dir="cw">
                                      <p:cBhvr override="childStyle">
                                        <p:cTn dur="1" fill="hold" display="0" masterRel="nextClick" afterEffect="1"/>
                                        <p:tgtEl>
                                          <p:spTgt spid="143363">
                                            <p:txEl>
                                              <p:pRg st="4" end="4"/>
                                            </p:txEl>
                                          </p:spTgt>
                                        </p:tgtEl>
                                        <p:attrNameLst>
                                          <p:attrName>ppt_c</p:attrName>
                                        </p:attrNameLst>
                                      </p:cBhvr>
                                      <p:to>
                                        <a:schemeClr val="hlink"/>
                                      </p:to>
                                    </p:animClr>
                                  </p:subTnLst>
                                </p:cTn>
                              </p:par>
                            </p:childTnLst>
                          </p:cTn>
                        </p:par>
                      </p:childTnLst>
                    </p:cTn>
                  </p:par>
                  <p:par>
                    <p:cTn id="26" fill="hold">
                      <p:stCondLst>
                        <p:cond delay="indefinite"/>
                      </p:stCondLst>
                      <p:childTnLst>
                        <p:par>
                          <p:cTn id="27" fill="hold">
                            <p:stCondLst>
                              <p:cond delay="0"/>
                            </p:stCondLst>
                            <p:childTnLst>
                              <p:par>
                                <p:cTn id="28" presetID="4" presetClass="entr" presetSubtype="32"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ox(out)">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Freeform 2"/>
          <p:cNvSpPr>
            <a:spLocks/>
          </p:cNvSpPr>
          <p:nvPr/>
        </p:nvSpPr>
        <p:spPr bwMode="auto">
          <a:xfrm>
            <a:off x="1283208" y="1277112"/>
            <a:ext cx="8305800" cy="4495800"/>
          </a:xfrm>
          <a:custGeom>
            <a:avLst/>
            <a:gdLst>
              <a:gd name="T0" fmla="*/ 200 w 5976"/>
              <a:gd name="T1" fmla="*/ 320 h 3000"/>
              <a:gd name="T2" fmla="*/ 248 w 5976"/>
              <a:gd name="T3" fmla="*/ 32 h 3000"/>
              <a:gd name="T4" fmla="*/ 1688 w 5976"/>
              <a:gd name="T5" fmla="*/ 128 h 3000"/>
              <a:gd name="T6" fmla="*/ 3128 w 5976"/>
              <a:gd name="T7" fmla="*/ 176 h 3000"/>
              <a:gd name="T8" fmla="*/ 3992 w 5976"/>
              <a:gd name="T9" fmla="*/ 512 h 3000"/>
              <a:gd name="T10" fmla="*/ 4808 w 5976"/>
              <a:gd name="T11" fmla="*/ 944 h 3000"/>
              <a:gd name="T12" fmla="*/ 5576 w 5976"/>
              <a:gd name="T13" fmla="*/ 1712 h 3000"/>
              <a:gd name="T14" fmla="*/ 5768 w 5976"/>
              <a:gd name="T15" fmla="*/ 2384 h 3000"/>
              <a:gd name="T16" fmla="*/ 5672 w 5976"/>
              <a:gd name="T17" fmla="*/ 2912 h 3000"/>
              <a:gd name="T18" fmla="*/ 3944 w 5976"/>
              <a:gd name="T19" fmla="*/ 2816 h 3000"/>
              <a:gd name="T20" fmla="*/ 3464 w 5976"/>
              <a:gd name="T21" fmla="*/ 1808 h 3000"/>
              <a:gd name="T22" fmla="*/ 3416 w 5976"/>
              <a:gd name="T23" fmla="*/ 1328 h 3000"/>
              <a:gd name="T24" fmla="*/ 2168 w 5976"/>
              <a:gd name="T25" fmla="*/ 1328 h 3000"/>
              <a:gd name="T26" fmla="*/ 1784 w 5976"/>
              <a:gd name="T27" fmla="*/ 1856 h 3000"/>
              <a:gd name="T28" fmla="*/ 296 w 5976"/>
              <a:gd name="T29" fmla="*/ 1424 h 3000"/>
              <a:gd name="T30" fmla="*/ 200 w 5976"/>
              <a:gd name="T31" fmla="*/ 320 h 3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976"/>
              <a:gd name="T49" fmla="*/ 0 h 3000"/>
              <a:gd name="T50" fmla="*/ 5976 w 5976"/>
              <a:gd name="T51" fmla="*/ 3000 h 3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976" h="3000">
                <a:moveTo>
                  <a:pt x="200" y="320"/>
                </a:moveTo>
                <a:cubicBezTo>
                  <a:pt x="192" y="88"/>
                  <a:pt x="0" y="64"/>
                  <a:pt x="248" y="32"/>
                </a:cubicBezTo>
                <a:cubicBezTo>
                  <a:pt x="496" y="0"/>
                  <a:pt x="1208" y="104"/>
                  <a:pt x="1688" y="128"/>
                </a:cubicBezTo>
                <a:cubicBezTo>
                  <a:pt x="2168" y="152"/>
                  <a:pt x="2744" y="112"/>
                  <a:pt x="3128" y="176"/>
                </a:cubicBezTo>
                <a:cubicBezTo>
                  <a:pt x="3512" y="240"/>
                  <a:pt x="3712" y="384"/>
                  <a:pt x="3992" y="512"/>
                </a:cubicBezTo>
                <a:cubicBezTo>
                  <a:pt x="4272" y="640"/>
                  <a:pt x="4544" y="744"/>
                  <a:pt x="4808" y="944"/>
                </a:cubicBezTo>
                <a:cubicBezTo>
                  <a:pt x="5072" y="1144"/>
                  <a:pt x="5416" y="1472"/>
                  <a:pt x="5576" y="1712"/>
                </a:cubicBezTo>
                <a:cubicBezTo>
                  <a:pt x="5736" y="1952"/>
                  <a:pt x="5752" y="2184"/>
                  <a:pt x="5768" y="2384"/>
                </a:cubicBezTo>
                <a:cubicBezTo>
                  <a:pt x="5784" y="2584"/>
                  <a:pt x="5976" y="2840"/>
                  <a:pt x="5672" y="2912"/>
                </a:cubicBezTo>
                <a:cubicBezTo>
                  <a:pt x="5368" y="2984"/>
                  <a:pt x="4312" y="3000"/>
                  <a:pt x="3944" y="2816"/>
                </a:cubicBezTo>
                <a:cubicBezTo>
                  <a:pt x="3576" y="2632"/>
                  <a:pt x="3552" y="2056"/>
                  <a:pt x="3464" y="1808"/>
                </a:cubicBezTo>
                <a:cubicBezTo>
                  <a:pt x="3376" y="1560"/>
                  <a:pt x="3632" y="1408"/>
                  <a:pt x="3416" y="1328"/>
                </a:cubicBezTo>
                <a:cubicBezTo>
                  <a:pt x="3200" y="1248"/>
                  <a:pt x="2440" y="1240"/>
                  <a:pt x="2168" y="1328"/>
                </a:cubicBezTo>
                <a:cubicBezTo>
                  <a:pt x="1896" y="1416"/>
                  <a:pt x="2096" y="1840"/>
                  <a:pt x="1784" y="1856"/>
                </a:cubicBezTo>
                <a:cubicBezTo>
                  <a:pt x="1472" y="1872"/>
                  <a:pt x="552" y="1680"/>
                  <a:pt x="296" y="1424"/>
                </a:cubicBezTo>
                <a:cubicBezTo>
                  <a:pt x="40" y="1168"/>
                  <a:pt x="208" y="552"/>
                  <a:pt x="200" y="320"/>
                </a:cubicBezTo>
                <a:close/>
              </a:path>
            </a:pathLst>
          </a:custGeom>
          <a:solidFill>
            <a:schemeClr val="tx2">
              <a:lumMod val="20000"/>
              <a:lumOff val="80000"/>
            </a:schemeClr>
          </a:solidFill>
          <a:ln w="9525">
            <a:noFill/>
            <a:round/>
            <a:headEnd/>
            <a:tailEnd/>
          </a:ln>
        </p:spPr>
        <p:txBody>
          <a:bodyPr wrap="none" anchor="ctr"/>
          <a:lstStyle/>
          <a:p>
            <a:pPr>
              <a:defRPr/>
            </a:pPr>
            <a:endParaRPr lang="en-US"/>
          </a:p>
        </p:txBody>
      </p:sp>
      <p:sp>
        <p:nvSpPr>
          <p:cNvPr id="24579" name="Rectangle 3"/>
          <p:cNvSpPr>
            <a:spLocks noChangeArrowheads="1"/>
          </p:cNvSpPr>
          <p:nvPr/>
        </p:nvSpPr>
        <p:spPr bwMode="auto">
          <a:xfrm>
            <a:off x="1435609" y="497650"/>
            <a:ext cx="7772400" cy="685800"/>
          </a:xfrm>
          <a:prstGeom prst="rect">
            <a:avLst/>
          </a:prstGeom>
          <a:noFill/>
          <a:ln w="9525">
            <a:noFill/>
            <a:miter lim="800000"/>
            <a:headEnd/>
            <a:tailEnd/>
          </a:ln>
        </p:spPr>
        <p:txBody>
          <a:bodyPr/>
          <a:lstStyle/>
          <a:p>
            <a:pPr algn="ctr" eaLnBrk="0" hangingPunct="0">
              <a:defRPr/>
            </a:pPr>
            <a:r>
              <a:rPr lang="en-US" sz="3200" b="1" dirty="0">
                <a:solidFill>
                  <a:schemeClr val="tx2"/>
                </a:solidFill>
                <a:effectLst>
                  <a:outerShdw blurRad="38100" dist="38100" dir="2700000" algn="tl">
                    <a:srgbClr val="000000">
                      <a:alpha val="43137"/>
                    </a:srgbClr>
                  </a:outerShdw>
                </a:effectLst>
                <a:latin typeface="Trebuchet MS" pitchFamily="34" charset="0"/>
              </a:rPr>
              <a:t>Side Channel Sources</a:t>
            </a:r>
          </a:p>
        </p:txBody>
      </p:sp>
      <p:grpSp>
        <p:nvGrpSpPr>
          <p:cNvPr id="2" name="Group 4"/>
          <p:cNvGrpSpPr>
            <a:grpSpLocks/>
          </p:cNvGrpSpPr>
          <p:nvPr/>
        </p:nvGrpSpPr>
        <p:grpSpPr bwMode="auto">
          <a:xfrm>
            <a:off x="3340608" y="3553587"/>
            <a:ext cx="3284538" cy="2070100"/>
            <a:chOff x="1776" y="960"/>
            <a:chExt cx="2069" cy="1304"/>
          </a:xfrm>
        </p:grpSpPr>
        <p:grpSp>
          <p:nvGrpSpPr>
            <p:cNvPr id="3" name="Group 5"/>
            <p:cNvGrpSpPr>
              <a:grpSpLocks/>
            </p:cNvGrpSpPr>
            <p:nvPr/>
          </p:nvGrpSpPr>
          <p:grpSpPr bwMode="auto">
            <a:xfrm>
              <a:off x="2256" y="960"/>
              <a:ext cx="1104" cy="1008"/>
              <a:chOff x="1152" y="1152"/>
              <a:chExt cx="1104" cy="1008"/>
            </a:xfrm>
          </p:grpSpPr>
          <p:sp>
            <p:nvSpPr>
              <p:cNvPr id="20520" name="Rectangle 6"/>
              <p:cNvSpPr>
                <a:spLocks noChangeArrowheads="1"/>
              </p:cNvSpPr>
              <p:nvPr/>
            </p:nvSpPr>
            <p:spPr bwMode="auto">
              <a:xfrm>
                <a:off x="1152" y="1152"/>
                <a:ext cx="1104" cy="1008"/>
              </a:xfrm>
              <a:prstGeom prst="rect">
                <a:avLst/>
              </a:prstGeom>
              <a:solidFill>
                <a:schemeClr val="accent2">
                  <a:lumMod val="60000"/>
                  <a:lumOff val="40000"/>
                </a:schemeClr>
              </a:solidFill>
              <a:ln w="9525">
                <a:noFill/>
                <a:miter lim="800000"/>
                <a:headEnd/>
                <a:tailEnd/>
              </a:ln>
              <a:effectLst>
                <a:glow rad="63500">
                  <a:schemeClr val="accent5">
                    <a:satMod val="175000"/>
                    <a:alpha val="40000"/>
                  </a:schemeClr>
                </a:glow>
              </a:effectLst>
            </p:spPr>
            <p:txBody>
              <a:bodyPr wrap="none" anchor="ctr"/>
              <a:lstStyle/>
              <a:p>
                <a:pPr>
                  <a:defRPr/>
                </a:pPr>
                <a:endParaRPr lang="en-US"/>
              </a:p>
            </p:txBody>
          </p:sp>
          <p:sp>
            <p:nvSpPr>
              <p:cNvPr id="24619" name="Rectangle 7"/>
              <p:cNvSpPr>
                <a:spLocks noChangeArrowheads="1"/>
              </p:cNvSpPr>
              <p:nvPr/>
            </p:nvSpPr>
            <p:spPr bwMode="auto">
              <a:xfrm>
                <a:off x="1392" y="1440"/>
                <a:ext cx="624" cy="336"/>
              </a:xfrm>
              <a:prstGeom prst="rect">
                <a:avLst/>
              </a:prstGeom>
              <a:solidFill>
                <a:schemeClr val="bg2">
                  <a:lumMod val="25000"/>
                </a:schemeClr>
              </a:solidFill>
              <a:ln w="9525">
                <a:noFill/>
                <a:miter lim="800000"/>
                <a:headEnd/>
                <a:tailEnd/>
              </a:ln>
            </p:spPr>
            <p:txBody>
              <a:bodyPr wrap="none" anchor="ctr"/>
              <a:lstStyle/>
              <a:p>
                <a:pPr algn="ctr" eaLnBrk="0" hangingPunct="0">
                  <a:defRPr/>
                </a:pPr>
                <a:r>
                  <a:rPr lang="en-US" sz="2400" b="1" dirty="0">
                    <a:solidFill>
                      <a:srgbClr val="CC0000"/>
                    </a:solidFill>
                    <a:latin typeface="Trebuchet MS" pitchFamily="34" charset="0"/>
                  </a:rPr>
                  <a:t>E/D</a:t>
                </a:r>
                <a:endParaRPr lang="en-US" sz="2400" dirty="0">
                  <a:latin typeface="Trebuchet MS" pitchFamily="34" charset="0"/>
                </a:endParaRPr>
              </a:p>
            </p:txBody>
          </p:sp>
          <p:sp>
            <p:nvSpPr>
              <p:cNvPr id="25638" name="Line 8"/>
              <p:cNvSpPr>
                <a:spLocks noChangeShapeType="1"/>
              </p:cNvSpPr>
              <p:nvPr/>
            </p:nvSpPr>
            <p:spPr bwMode="auto">
              <a:xfrm flipV="1">
                <a:off x="1680" y="1776"/>
                <a:ext cx="0" cy="288"/>
              </a:xfrm>
              <a:prstGeom prst="line">
                <a:avLst/>
              </a:prstGeom>
              <a:noFill/>
              <a:ln w="28575">
                <a:solidFill>
                  <a:schemeClr val="tx1"/>
                </a:solidFill>
                <a:round/>
                <a:headEnd/>
                <a:tailEnd type="triangle" w="med" len="med"/>
              </a:ln>
            </p:spPr>
            <p:txBody>
              <a:bodyPr wrap="none" anchor="ctr"/>
              <a:lstStyle/>
              <a:p>
                <a:endParaRPr lang="en-US"/>
              </a:p>
            </p:txBody>
          </p:sp>
          <p:sp>
            <p:nvSpPr>
              <p:cNvPr id="25639" name="Text Box 9"/>
              <p:cNvSpPr txBox="1">
                <a:spLocks noChangeArrowheads="1"/>
              </p:cNvSpPr>
              <p:nvPr/>
            </p:nvSpPr>
            <p:spPr bwMode="auto">
              <a:xfrm>
                <a:off x="1680" y="1816"/>
                <a:ext cx="235" cy="288"/>
              </a:xfrm>
              <a:prstGeom prst="rect">
                <a:avLst/>
              </a:prstGeom>
              <a:noFill/>
              <a:ln w="9525">
                <a:noFill/>
                <a:miter lim="800000"/>
                <a:headEnd/>
                <a:tailEnd/>
              </a:ln>
            </p:spPr>
            <p:txBody>
              <a:bodyPr wrap="none">
                <a:spAutoFit/>
              </a:bodyPr>
              <a:lstStyle/>
              <a:p>
                <a:pPr eaLnBrk="0" hangingPunct="0"/>
                <a:r>
                  <a:rPr lang="en-US" sz="2400" b="1">
                    <a:solidFill>
                      <a:srgbClr val="3366CC"/>
                    </a:solidFill>
                    <a:latin typeface="Trebuchet MS" pitchFamily="34" charset="0"/>
                  </a:rPr>
                  <a:t>K</a:t>
                </a:r>
                <a:endParaRPr lang="en-US" sz="2400">
                  <a:solidFill>
                    <a:schemeClr val="hlink"/>
                  </a:solidFill>
                  <a:latin typeface="Trebuchet MS" pitchFamily="34" charset="0"/>
                </a:endParaRPr>
              </a:p>
            </p:txBody>
          </p:sp>
        </p:grpSp>
        <p:sp>
          <p:nvSpPr>
            <p:cNvPr id="25631" name="Line 10"/>
            <p:cNvSpPr>
              <a:spLocks noChangeShapeType="1"/>
            </p:cNvSpPr>
            <p:nvPr/>
          </p:nvSpPr>
          <p:spPr bwMode="auto">
            <a:xfrm flipV="1">
              <a:off x="1776" y="1440"/>
              <a:ext cx="720" cy="0"/>
            </a:xfrm>
            <a:prstGeom prst="line">
              <a:avLst/>
            </a:prstGeom>
            <a:noFill/>
            <a:ln w="28575">
              <a:solidFill>
                <a:schemeClr val="tx1"/>
              </a:solidFill>
              <a:round/>
              <a:headEnd/>
              <a:tailEnd type="triangle" w="med" len="med"/>
            </a:ln>
          </p:spPr>
          <p:txBody>
            <a:bodyPr wrap="none" anchor="ctr"/>
            <a:lstStyle/>
            <a:p>
              <a:endParaRPr lang="en-US"/>
            </a:p>
          </p:txBody>
        </p:sp>
        <p:sp>
          <p:nvSpPr>
            <p:cNvPr id="25632" name="Line 11"/>
            <p:cNvSpPr>
              <a:spLocks noChangeShapeType="1"/>
            </p:cNvSpPr>
            <p:nvPr/>
          </p:nvSpPr>
          <p:spPr bwMode="auto">
            <a:xfrm flipV="1">
              <a:off x="3120" y="1440"/>
              <a:ext cx="720" cy="0"/>
            </a:xfrm>
            <a:prstGeom prst="line">
              <a:avLst/>
            </a:prstGeom>
            <a:noFill/>
            <a:ln w="28575">
              <a:solidFill>
                <a:schemeClr val="tx1"/>
              </a:solidFill>
              <a:round/>
              <a:headEnd/>
              <a:tailEnd type="triangle" w="med" len="med"/>
            </a:ln>
          </p:spPr>
          <p:txBody>
            <a:bodyPr wrap="none" anchor="ctr"/>
            <a:lstStyle/>
            <a:p>
              <a:endParaRPr lang="en-US"/>
            </a:p>
          </p:txBody>
        </p:sp>
        <p:sp>
          <p:nvSpPr>
            <p:cNvPr id="25633" name="Text Box 12"/>
            <p:cNvSpPr txBox="1">
              <a:spLocks noChangeArrowheads="1"/>
            </p:cNvSpPr>
            <p:nvPr/>
          </p:nvSpPr>
          <p:spPr bwMode="auto">
            <a:xfrm>
              <a:off x="2064" y="1976"/>
              <a:ext cx="1781" cy="288"/>
            </a:xfrm>
            <a:prstGeom prst="rect">
              <a:avLst/>
            </a:prstGeom>
            <a:noFill/>
            <a:ln w="9525">
              <a:noFill/>
              <a:miter lim="800000"/>
              <a:headEnd/>
              <a:tailEnd/>
            </a:ln>
          </p:spPr>
          <p:txBody>
            <a:bodyPr wrap="none">
              <a:spAutoFit/>
            </a:bodyPr>
            <a:lstStyle/>
            <a:p>
              <a:pPr eaLnBrk="0" hangingPunct="0"/>
              <a:r>
                <a:rPr lang="en-US" sz="2400" b="1">
                  <a:solidFill>
                    <a:schemeClr val="hlink"/>
                  </a:solidFill>
                  <a:latin typeface="Trebuchet MS" pitchFamily="34" charset="0"/>
                </a:rPr>
                <a:t>Real World System</a:t>
              </a:r>
            </a:p>
          </p:txBody>
        </p:sp>
      </p:grpSp>
      <p:grpSp>
        <p:nvGrpSpPr>
          <p:cNvPr id="4" name="Group 13"/>
          <p:cNvGrpSpPr>
            <a:grpSpLocks/>
          </p:cNvGrpSpPr>
          <p:nvPr/>
        </p:nvGrpSpPr>
        <p:grpSpPr bwMode="auto">
          <a:xfrm>
            <a:off x="1359409" y="1429512"/>
            <a:ext cx="3565525" cy="2292350"/>
            <a:chOff x="276" y="716"/>
            <a:chExt cx="2246" cy="1444"/>
          </a:xfrm>
        </p:grpSpPr>
        <p:sp>
          <p:nvSpPr>
            <p:cNvPr id="25628" name="Text Box 14"/>
            <p:cNvSpPr txBox="1">
              <a:spLocks noChangeArrowheads="1"/>
            </p:cNvSpPr>
            <p:nvPr/>
          </p:nvSpPr>
          <p:spPr bwMode="auto">
            <a:xfrm>
              <a:off x="276" y="716"/>
              <a:ext cx="2246" cy="252"/>
            </a:xfrm>
            <a:prstGeom prst="rect">
              <a:avLst/>
            </a:prstGeom>
            <a:noFill/>
            <a:ln w="9525">
              <a:noFill/>
              <a:miter lim="800000"/>
              <a:headEnd/>
              <a:tailEnd/>
            </a:ln>
          </p:spPr>
          <p:txBody>
            <a:bodyPr wrap="none">
              <a:spAutoFit/>
            </a:bodyPr>
            <a:lstStyle/>
            <a:p>
              <a:pPr eaLnBrk="0" hangingPunct="0"/>
              <a:r>
                <a:rPr lang="en-US" sz="2000">
                  <a:solidFill>
                    <a:srgbClr val="FF3300"/>
                  </a:solidFill>
                  <a:latin typeface="Trebuchet MS" pitchFamily="34" charset="0"/>
                </a:rPr>
                <a:t>Threat Model &amp; Security Goal</a:t>
              </a:r>
              <a:endParaRPr lang="en-US" sz="2000">
                <a:solidFill>
                  <a:srgbClr val="FFCC99"/>
                </a:solidFill>
                <a:latin typeface="Trebuchet MS" pitchFamily="34" charset="0"/>
              </a:endParaRPr>
            </a:p>
          </p:txBody>
        </p:sp>
        <p:sp>
          <p:nvSpPr>
            <p:cNvPr id="20515" name="Line 15"/>
            <p:cNvSpPr>
              <a:spLocks noChangeShapeType="1"/>
            </p:cNvSpPr>
            <p:nvPr/>
          </p:nvSpPr>
          <p:spPr bwMode="auto">
            <a:xfrm>
              <a:off x="1584" y="960"/>
              <a:ext cx="720" cy="1200"/>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p>
          </p:txBody>
        </p:sp>
      </p:grpSp>
      <p:grpSp>
        <p:nvGrpSpPr>
          <p:cNvPr id="5" name="Group 16"/>
          <p:cNvGrpSpPr>
            <a:grpSpLocks/>
          </p:cNvGrpSpPr>
          <p:nvPr/>
        </p:nvGrpSpPr>
        <p:grpSpPr bwMode="auto">
          <a:xfrm>
            <a:off x="5245609" y="2343912"/>
            <a:ext cx="1235075" cy="1371600"/>
            <a:chOff x="2736" y="1244"/>
            <a:chExt cx="778" cy="864"/>
          </a:xfrm>
        </p:grpSpPr>
        <p:sp>
          <p:nvSpPr>
            <p:cNvPr id="25626" name="Text Box 17"/>
            <p:cNvSpPr txBox="1">
              <a:spLocks noChangeArrowheads="1"/>
            </p:cNvSpPr>
            <p:nvPr/>
          </p:nvSpPr>
          <p:spPr bwMode="auto">
            <a:xfrm>
              <a:off x="2736" y="1244"/>
              <a:ext cx="778" cy="252"/>
            </a:xfrm>
            <a:prstGeom prst="rect">
              <a:avLst/>
            </a:prstGeom>
            <a:noFill/>
            <a:ln w="9525">
              <a:noFill/>
              <a:miter lim="800000"/>
              <a:headEnd/>
              <a:tailEnd/>
            </a:ln>
          </p:spPr>
          <p:txBody>
            <a:bodyPr wrap="none">
              <a:spAutoFit/>
            </a:bodyPr>
            <a:lstStyle/>
            <a:p>
              <a:pPr eaLnBrk="0" hangingPunct="0"/>
              <a:r>
                <a:rPr lang="en-US" sz="2000">
                  <a:solidFill>
                    <a:srgbClr val="FF3300"/>
                  </a:solidFill>
                  <a:latin typeface="Trebuchet MS" pitchFamily="34" charset="0"/>
                </a:rPr>
                <a:t>Protocols</a:t>
              </a:r>
              <a:endParaRPr lang="en-US" sz="2000">
                <a:solidFill>
                  <a:srgbClr val="FFCC99"/>
                </a:solidFill>
                <a:latin typeface="Trebuchet MS" pitchFamily="34" charset="0"/>
              </a:endParaRPr>
            </a:p>
          </p:txBody>
        </p:sp>
        <p:sp>
          <p:nvSpPr>
            <p:cNvPr id="20513" name="Line 18"/>
            <p:cNvSpPr>
              <a:spLocks noChangeShapeType="1"/>
            </p:cNvSpPr>
            <p:nvPr/>
          </p:nvSpPr>
          <p:spPr bwMode="auto">
            <a:xfrm flipH="1">
              <a:off x="2784" y="1488"/>
              <a:ext cx="240" cy="620"/>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p>
          </p:txBody>
        </p:sp>
      </p:grpSp>
      <p:grpSp>
        <p:nvGrpSpPr>
          <p:cNvPr id="6" name="Group 19"/>
          <p:cNvGrpSpPr>
            <a:grpSpLocks/>
          </p:cNvGrpSpPr>
          <p:nvPr/>
        </p:nvGrpSpPr>
        <p:grpSpPr bwMode="auto">
          <a:xfrm>
            <a:off x="5702808" y="3090038"/>
            <a:ext cx="2319338" cy="1006475"/>
            <a:chOff x="3024" y="1724"/>
            <a:chExt cx="1461" cy="634"/>
          </a:xfrm>
        </p:grpSpPr>
        <p:sp>
          <p:nvSpPr>
            <p:cNvPr id="25624" name="Text Box 20"/>
            <p:cNvSpPr txBox="1">
              <a:spLocks noChangeArrowheads="1"/>
            </p:cNvSpPr>
            <p:nvPr/>
          </p:nvSpPr>
          <p:spPr bwMode="auto">
            <a:xfrm>
              <a:off x="3670" y="1724"/>
              <a:ext cx="815" cy="252"/>
            </a:xfrm>
            <a:prstGeom prst="rect">
              <a:avLst/>
            </a:prstGeom>
            <a:noFill/>
            <a:ln w="9525">
              <a:noFill/>
              <a:miter lim="800000"/>
              <a:headEnd/>
              <a:tailEnd/>
            </a:ln>
          </p:spPr>
          <p:txBody>
            <a:bodyPr wrap="none">
              <a:spAutoFit/>
            </a:bodyPr>
            <a:lstStyle/>
            <a:p>
              <a:pPr eaLnBrk="0" hangingPunct="0"/>
              <a:r>
                <a:rPr lang="en-US" sz="2000">
                  <a:solidFill>
                    <a:srgbClr val="FF3300"/>
                  </a:solidFill>
                  <a:latin typeface="Trebuchet MS" pitchFamily="34" charset="0"/>
                </a:rPr>
                <a:t>Hardware</a:t>
              </a:r>
              <a:endParaRPr lang="en-US" sz="2000">
                <a:solidFill>
                  <a:srgbClr val="FFCC99"/>
                </a:solidFill>
                <a:latin typeface="Trebuchet MS" pitchFamily="34" charset="0"/>
              </a:endParaRPr>
            </a:p>
          </p:txBody>
        </p:sp>
        <p:sp>
          <p:nvSpPr>
            <p:cNvPr id="20511" name="Line 21"/>
            <p:cNvSpPr>
              <a:spLocks noChangeShapeType="1"/>
            </p:cNvSpPr>
            <p:nvPr/>
          </p:nvSpPr>
          <p:spPr bwMode="auto">
            <a:xfrm flipH="1">
              <a:off x="3024" y="1920"/>
              <a:ext cx="672" cy="438"/>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p>
          </p:txBody>
        </p:sp>
      </p:grpSp>
      <p:grpSp>
        <p:nvGrpSpPr>
          <p:cNvPr id="7" name="Group 22"/>
          <p:cNvGrpSpPr>
            <a:grpSpLocks/>
          </p:cNvGrpSpPr>
          <p:nvPr/>
        </p:nvGrpSpPr>
        <p:grpSpPr bwMode="auto">
          <a:xfrm>
            <a:off x="2008696" y="3090038"/>
            <a:ext cx="2474912" cy="1006475"/>
            <a:chOff x="542" y="1628"/>
            <a:chExt cx="1569" cy="634"/>
          </a:xfrm>
        </p:grpSpPr>
        <p:sp>
          <p:nvSpPr>
            <p:cNvPr id="20508" name="Line 23"/>
            <p:cNvSpPr>
              <a:spLocks noChangeShapeType="1"/>
            </p:cNvSpPr>
            <p:nvPr/>
          </p:nvSpPr>
          <p:spPr bwMode="auto">
            <a:xfrm>
              <a:off x="1200" y="1872"/>
              <a:ext cx="911" cy="390"/>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p>
          </p:txBody>
        </p:sp>
        <p:sp>
          <p:nvSpPr>
            <p:cNvPr id="25623" name="Text Box 24"/>
            <p:cNvSpPr txBox="1">
              <a:spLocks noChangeArrowheads="1"/>
            </p:cNvSpPr>
            <p:nvPr/>
          </p:nvSpPr>
          <p:spPr bwMode="auto">
            <a:xfrm>
              <a:off x="542" y="1628"/>
              <a:ext cx="993" cy="252"/>
            </a:xfrm>
            <a:prstGeom prst="rect">
              <a:avLst/>
            </a:prstGeom>
            <a:noFill/>
            <a:ln w="9525">
              <a:noFill/>
              <a:miter lim="800000"/>
              <a:headEnd/>
              <a:tailEnd/>
            </a:ln>
          </p:spPr>
          <p:txBody>
            <a:bodyPr wrap="none">
              <a:spAutoFit/>
            </a:bodyPr>
            <a:lstStyle/>
            <a:p>
              <a:pPr eaLnBrk="0" hangingPunct="0"/>
              <a:r>
                <a:rPr lang="en-US" sz="2000">
                  <a:solidFill>
                    <a:srgbClr val="FF3300"/>
                  </a:solidFill>
                  <a:latin typeface="Trebuchet MS" pitchFamily="34" charset="0"/>
                </a:rPr>
                <a:t>Human User</a:t>
              </a:r>
              <a:endParaRPr lang="en-US" sz="2000">
                <a:solidFill>
                  <a:srgbClr val="FFCC99"/>
                </a:solidFill>
                <a:latin typeface="Trebuchet MS" pitchFamily="34" charset="0"/>
              </a:endParaRPr>
            </a:p>
          </p:txBody>
        </p:sp>
      </p:grpSp>
      <p:grpSp>
        <p:nvGrpSpPr>
          <p:cNvPr id="8" name="Group 25"/>
          <p:cNvGrpSpPr>
            <a:grpSpLocks/>
          </p:cNvGrpSpPr>
          <p:nvPr/>
        </p:nvGrpSpPr>
        <p:grpSpPr bwMode="auto">
          <a:xfrm>
            <a:off x="5550408" y="2705862"/>
            <a:ext cx="1739900" cy="1162050"/>
            <a:chOff x="3024" y="1472"/>
            <a:chExt cx="1096" cy="732"/>
          </a:xfrm>
        </p:grpSpPr>
        <p:sp>
          <p:nvSpPr>
            <p:cNvPr id="25620" name="Text Box 26"/>
            <p:cNvSpPr txBox="1">
              <a:spLocks noChangeArrowheads="1"/>
            </p:cNvSpPr>
            <p:nvPr/>
          </p:nvSpPr>
          <p:spPr bwMode="auto">
            <a:xfrm>
              <a:off x="3360" y="1472"/>
              <a:ext cx="760" cy="252"/>
            </a:xfrm>
            <a:prstGeom prst="rect">
              <a:avLst/>
            </a:prstGeom>
            <a:noFill/>
            <a:ln w="9525">
              <a:noFill/>
              <a:miter lim="800000"/>
              <a:headEnd/>
              <a:tailEnd/>
            </a:ln>
          </p:spPr>
          <p:txBody>
            <a:bodyPr wrap="none">
              <a:spAutoFit/>
            </a:bodyPr>
            <a:lstStyle/>
            <a:p>
              <a:pPr eaLnBrk="0" hangingPunct="0"/>
              <a:r>
                <a:rPr lang="en-US" sz="2000">
                  <a:solidFill>
                    <a:srgbClr val="FF3300"/>
                  </a:solidFill>
                  <a:latin typeface="Trebuchet MS" pitchFamily="34" charset="0"/>
                </a:rPr>
                <a:t>Software</a:t>
              </a:r>
              <a:endParaRPr lang="en-US" sz="2000">
                <a:solidFill>
                  <a:srgbClr val="FFCC99"/>
                </a:solidFill>
                <a:latin typeface="Trebuchet MS" pitchFamily="34" charset="0"/>
              </a:endParaRPr>
            </a:p>
          </p:txBody>
        </p:sp>
        <p:sp>
          <p:nvSpPr>
            <p:cNvPr id="20507" name="Line 27"/>
            <p:cNvSpPr>
              <a:spLocks noChangeShapeType="1"/>
            </p:cNvSpPr>
            <p:nvPr/>
          </p:nvSpPr>
          <p:spPr bwMode="auto">
            <a:xfrm flipH="1">
              <a:off x="3024" y="1680"/>
              <a:ext cx="432" cy="524"/>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p>
          </p:txBody>
        </p:sp>
      </p:grpSp>
      <p:grpSp>
        <p:nvGrpSpPr>
          <p:cNvPr id="9" name="Group 28"/>
          <p:cNvGrpSpPr>
            <a:grpSpLocks/>
          </p:cNvGrpSpPr>
          <p:nvPr/>
        </p:nvGrpSpPr>
        <p:grpSpPr bwMode="auto">
          <a:xfrm>
            <a:off x="5702808" y="4467987"/>
            <a:ext cx="2946400" cy="1220788"/>
            <a:chOff x="3024" y="2592"/>
            <a:chExt cx="1856" cy="769"/>
          </a:xfrm>
        </p:grpSpPr>
        <p:sp>
          <p:nvSpPr>
            <p:cNvPr id="25618" name="Text Box 29"/>
            <p:cNvSpPr txBox="1">
              <a:spLocks noChangeArrowheads="1"/>
            </p:cNvSpPr>
            <p:nvPr/>
          </p:nvSpPr>
          <p:spPr bwMode="auto">
            <a:xfrm>
              <a:off x="3792" y="2876"/>
              <a:ext cx="1088" cy="485"/>
            </a:xfrm>
            <a:prstGeom prst="rect">
              <a:avLst/>
            </a:prstGeom>
            <a:noFill/>
            <a:ln w="9525">
              <a:noFill/>
              <a:miter lim="800000"/>
              <a:headEnd/>
              <a:tailEnd/>
            </a:ln>
          </p:spPr>
          <p:txBody>
            <a:bodyPr wrap="none">
              <a:spAutoFit/>
            </a:bodyPr>
            <a:lstStyle/>
            <a:p>
              <a:pPr eaLnBrk="0" hangingPunct="0"/>
              <a:r>
                <a:rPr lang="en-US" sz="2400" b="1">
                  <a:solidFill>
                    <a:srgbClr val="FF3300"/>
                  </a:solidFill>
                  <a:latin typeface="Trebuchet MS" pitchFamily="34" charset="0"/>
                </a:rPr>
                <a:t> </a:t>
              </a:r>
              <a:r>
                <a:rPr lang="en-US" sz="2000">
                  <a:solidFill>
                    <a:srgbClr val="FF3300"/>
                  </a:solidFill>
                  <a:latin typeface="Trebuchet MS" pitchFamily="34" charset="0"/>
                </a:rPr>
                <a:t>Deployment </a:t>
              </a:r>
            </a:p>
            <a:p>
              <a:pPr eaLnBrk="0" hangingPunct="0"/>
              <a:r>
                <a:rPr lang="en-US" sz="2000">
                  <a:solidFill>
                    <a:srgbClr val="FF3300"/>
                  </a:solidFill>
                  <a:latin typeface="Trebuchet MS" pitchFamily="34" charset="0"/>
                </a:rPr>
                <a:t> &amp; Usage</a:t>
              </a:r>
              <a:endParaRPr lang="en-US" sz="2000">
                <a:solidFill>
                  <a:srgbClr val="FFCC99"/>
                </a:solidFill>
                <a:latin typeface="Trebuchet MS" pitchFamily="34" charset="0"/>
              </a:endParaRPr>
            </a:p>
          </p:txBody>
        </p:sp>
        <p:sp>
          <p:nvSpPr>
            <p:cNvPr id="20505" name="Line 30"/>
            <p:cNvSpPr>
              <a:spLocks noChangeShapeType="1"/>
            </p:cNvSpPr>
            <p:nvPr/>
          </p:nvSpPr>
          <p:spPr bwMode="auto">
            <a:xfrm flipH="1" flipV="1">
              <a:off x="3024" y="2592"/>
              <a:ext cx="816" cy="384"/>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p>
          </p:txBody>
        </p:sp>
      </p:grpSp>
      <p:sp>
        <p:nvSpPr>
          <p:cNvPr id="203807" name="Text Box 31"/>
          <p:cNvSpPr txBox="1">
            <a:spLocks noChangeArrowheads="1"/>
          </p:cNvSpPr>
          <p:nvPr/>
        </p:nvSpPr>
        <p:spPr bwMode="auto">
          <a:xfrm>
            <a:off x="1419734" y="4477512"/>
            <a:ext cx="2378075" cy="1200150"/>
          </a:xfrm>
          <a:prstGeom prst="rect">
            <a:avLst/>
          </a:prstGeom>
          <a:noFill/>
          <a:ln w="9525">
            <a:noFill/>
            <a:miter lim="800000"/>
            <a:headEnd/>
            <a:tailEnd/>
          </a:ln>
        </p:spPr>
        <p:txBody>
          <a:bodyPr>
            <a:spAutoFit/>
          </a:bodyPr>
          <a:lstStyle/>
          <a:p>
            <a:pPr eaLnBrk="0" hangingPunct="0"/>
            <a:r>
              <a:rPr lang="en-US" b="1">
                <a:latin typeface="Trebuchet MS" pitchFamily="34" charset="0"/>
              </a:rPr>
              <a:t>It is impossible to design a totally secure system with humans in it</a:t>
            </a:r>
          </a:p>
        </p:txBody>
      </p:sp>
      <p:grpSp>
        <p:nvGrpSpPr>
          <p:cNvPr id="10" name="Group 41"/>
          <p:cNvGrpSpPr>
            <a:grpSpLocks/>
          </p:cNvGrpSpPr>
          <p:nvPr/>
        </p:nvGrpSpPr>
        <p:grpSpPr bwMode="auto">
          <a:xfrm>
            <a:off x="3645409" y="1886712"/>
            <a:ext cx="3076575" cy="1828800"/>
            <a:chOff x="1728" y="956"/>
            <a:chExt cx="1938" cy="1152"/>
          </a:xfrm>
        </p:grpSpPr>
        <p:sp>
          <p:nvSpPr>
            <p:cNvPr id="25616" name="Text Box 42"/>
            <p:cNvSpPr txBox="1">
              <a:spLocks noChangeArrowheads="1"/>
            </p:cNvSpPr>
            <p:nvPr/>
          </p:nvSpPr>
          <p:spPr bwMode="auto">
            <a:xfrm>
              <a:off x="1728" y="956"/>
              <a:ext cx="1938" cy="252"/>
            </a:xfrm>
            <a:prstGeom prst="rect">
              <a:avLst/>
            </a:prstGeom>
            <a:noFill/>
            <a:ln w="9525">
              <a:noFill/>
              <a:miter lim="800000"/>
              <a:headEnd/>
              <a:tailEnd/>
            </a:ln>
          </p:spPr>
          <p:txBody>
            <a:bodyPr wrap="none">
              <a:spAutoFit/>
            </a:bodyPr>
            <a:lstStyle/>
            <a:p>
              <a:pPr eaLnBrk="0" hangingPunct="0"/>
              <a:r>
                <a:rPr lang="en-US" sz="2000">
                  <a:solidFill>
                    <a:srgbClr val="FF3300"/>
                  </a:solidFill>
                  <a:latin typeface="Trebuchet MS" pitchFamily="34" charset="0"/>
                </a:rPr>
                <a:t>Cryptographic Algorithms</a:t>
              </a:r>
              <a:endParaRPr lang="en-US" sz="2000">
                <a:solidFill>
                  <a:srgbClr val="FFCC99"/>
                </a:solidFill>
                <a:latin typeface="Trebuchet MS" pitchFamily="34" charset="0"/>
              </a:endParaRPr>
            </a:p>
          </p:txBody>
        </p:sp>
        <p:sp>
          <p:nvSpPr>
            <p:cNvPr id="20497" name="Line 43"/>
            <p:cNvSpPr>
              <a:spLocks noChangeShapeType="1"/>
            </p:cNvSpPr>
            <p:nvPr/>
          </p:nvSpPr>
          <p:spPr bwMode="auto">
            <a:xfrm>
              <a:off x="2448" y="1248"/>
              <a:ext cx="96" cy="860"/>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p>
          </p:txBody>
        </p:sp>
      </p:grpSp>
      <p:grpSp>
        <p:nvGrpSpPr>
          <p:cNvPr id="11" name="Group 53"/>
          <p:cNvGrpSpPr>
            <a:grpSpLocks/>
          </p:cNvGrpSpPr>
          <p:nvPr/>
        </p:nvGrpSpPr>
        <p:grpSpPr bwMode="auto">
          <a:xfrm>
            <a:off x="1283208" y="1886712"/>
            <a:ext cx="3181350" cy="1295400"/>
            <a:chOff x="838200" y="2362200"/>
            <a:chExt cx="3181350" cy="1295400"/>
          </a:xfrm>
          <a:solidFill>
            <a:schemeClr val="bg2">
              <a:lumMod val="50000"/>
            </a:schemeClr>
          </a:solidFill>
        </p:grpSpPr>
        <p:sp>
          <p:nvSpPr>
            <p:cNvPr id="44" name="Cloud 43"/>
            <p:cNvSpPr/>
            <p:nvPr/>
          </p:nvSpPr>
          <p:spPr>
            <a:xfrm>
              <a:off x="838200" y="2362200"/>
              <a:ext cx="2514600" cy="1295400"/>
            </a:xfrm>
            <a:prstGeom prst="cloud">
              <a:avLst/>
            </a:prstGeom>
            <a:grpFill/>
            <a:ln>
              <a:solidFill>
                <a:srgbClr val="9B4C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b="1" dirty="0">
                  <a:solidFill>
                    <a:srgbClr val="FFFF66"/>
                  </a:solidFill>
                  <a:latin typeface="Trebuchet MS" pitchFamily="34" charset="0"/>
                </a:rPr>
                <a:t>Traditionally we have  handled only</a:t>
              </a:r>
            </a:p>
          </p:txBody>
        </p:sp>
        <p:sp>
          <p:nvSpPr>
            <p:cNvPr id="45" name="Freeform 40"/>
            <p:cNvSpPr>
              <a:spLocks/>
            </p:cNvSpPr>
            <p:nvPr/>
          </p:nvSpPr>
          <p:spPr bwMode="auto">
            <a:xfrm>
              <a:off x="3352800" y="2667000"/>
              <a:ext cx="666750" cy="352425"/>
            </a:xfrm>
            <a:custGeom>
              <a:avLst/>
              <a:gdLst>
                <a:gd name="T0" fmla="*/ 0 w 516"/>
                <a:gd name="T1" fmla="*/ 108 h 114"/>
                <a:gd name="T2" fmla="*/ 408 w 516"/>
                <a:gd name="T3" fmla="*/ 96 h 114"/>
                <a:gd name="T4" fmla="*/ 516 w 516"/>
                <a:gd name="T5" fmla="*/ 0 h 114"/>
                <a:gd name="T6" fmla="*/ 0 60000 65536"/>
                <a:gd name="T7" fmla="*/ 0 60000 65536"/>
                <a:gd name="T8" fmla="*/ 0 60000 65536"/>
                <a:gd name="T9" fmla="*/ 0 w 516"/>
                <a:gd name="T10" fmla="*/ 0 h 114"/>
                <a:gd name="T11" fmla="*/ 516 w 516"/>
                <a:gd name="T12" fmla="*/ 114 h 114"/>
              </a:gdLst>
              <a:ahLst/>
              <a:cxnLst>
                <a:cxn ang="T6">
                  <a:pos x="T0" y="T1"/>
                </a:cxn>
                <a:cxn ang="T7">
                  <a:pos x="T2" y="T3"/>
                </a:cxn>
                <a:cxn ang="T8">
                  <a:pos x="T4" y="T5"/>
                </a:cxn>
              </a:cxnLst>
              <a:rect l="T9" t="T10" r="T11" b="T12"/>
              <a:pathLst>
                <a:path w="516" h="114">
                  <a:moveTo>
                    <a:pt x="0" y="108"/>
                  </a:moveTo>
                  <a:cubicBezTo>
                    <a:pt x="161" y="111"/>
                    <a:pt x="322" y="114"/>
                    <a:pt x="408" y="96"/>
                  </a:cubicBezTo>
                  <a:cubicBezTo>
                    <a:pt x="494" y="78"/>
                    <a:pt x="505" y="39"/>
                    <a:pt x="516" y="0"/>
                  </a:cubicBezTo>
                </a:path>
              </a:pathLst>
            </a:custGeom>
            <a:solidFill>
              <a:schemeClr val="bg2">
                <a:lumMod val="90000"/>
              </a:schemeClr>
            </a:solidFill>
            <a:ln w="38100">
              <a:solidFill>
                <a:srgbClr val="9B4C37"/>
              </a:solidFill>
              <a:round/>
              <a:headEnd/>
              <a:tailEnd type="triangle" w="med" len="med"/>
            </a:ln>
          </p:spPr>
          <p:txBody>
            <a:bodyPr/>
            <a:lstStyle/>
            <a:p>
              <a:pPr>
                <a:defRPr/>
              </a:pPr>
              <a:endParaRPr lang="en-US"/>
            </a:p>
          </p:txBody>
        </p:sp>
      </p:grpSp>
      <p:grpSp>
        <p:nvGrpSpPr>
          <p:cNvPr id="12" name="Group 54"/>
          <p:cNvGrpSpPr>
            <a:grpSpLocks/>
          </p:cNvGrpSpPr>
          <p:nvPr/>
        </p:nvGrpSpPr>
        <p:grpSpPr bwMode="auto">
          <a:xfrm>
            <a:off x="6998208" y="1505712"/>
            <a:ext cx="2590800" cy="1447800"/>
            <a:chOff x="6553200" y="1981200"/>
            <a:chExt cx="2590800" cy="1447800"/>
          </a:xfrm>
          <a:solidFill>
            <a:schemeClr val="bg2">
              <a:lumMod val="50000"/>
            </a:schemeClr>
          </a:solidFill>
        </p:grpSpPr>
        <p:sp>
          <p:nvSpPr>
            <p:cNvPr id="46" name="Cloud 45"/>
            <p:cNvSpPr/>
            <p:nvPr/>
          </p:nvSpPr>
          <p:spPr>
            <a:xfrm>
              <a:off x="6553200" y="1981200"/>
              <a:ext cx="2590800" cy="1295400"/>
            </a:xfrm>
            <a:prstGeom prst="cloud">
              <a:avLst/>
            </a:prstGeom>
            <a:grpFill/>
            <a:ln>
              <a:solidFill>
                <a:srgbClr val="9B4C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sz="1600" b="1" dirty="0">
                  <a:solidFill>
                    <a:srgbClr val="FFFF66"/>
                  </a:solidFill>
                  <a:latin typeface="Trebuchet MS" pitchFamily="34" charset="0"/>
                </a:rPr>
                <a:t>Key dependent</a:t>
              </a:r>
            </a:p>
            <a:p>
              <a:pPr algn="ctr" eaLnBrk="0" hangingPunct="0">
                <a:defRPr/>
              </a:pPr>
              <a:r>
                <a:rPr lang="en-US" sz="1600" b="1" dirty="0">
                  <a:solidFill>
                    <a:srgbClr val="FFFF66"/>
                  </a:solidFill>
                  <a:latin typeface="Trebuchet MS" pitchFamily="34" charset="0"/>
                </a:rPr>
                <a:t> Variations computation time</a:t>
              </a:r>
            </a:p>
          </p:txBody>
        </p:sp>
        <p:sp>
          <p:nvSpPr>
            <p:cNvPr id="47" name="Freeform 40"/>
            <p:cNvSpPr>
              <a:spLocks/>
            </p:cNvSpPr>
            <p:nvPr/>
          </p:nvSpPr>
          <p:spPr bwMode="auto">
            <a:xfrm>
              <a:off x="6781800" y="3200400"/>
              <a:ext cx="762000" cy="228600"/>
            </a:xfrm>
            <a:custGeom>
              <a:avLst/>
              <a:gdLst>
                <a:gd name="T0" fmla="*/ 0 w 516"/>
                <a:gd name="T1" fmla="*/ 108 h 114"/>
                <a:gd name="T2" fmla="*/ 408 w 516"/>
                <a:gd name="T3" fmla="*/ 96 h 114"/>
                <a:gd name="T4" fmla="*/ 516 w 516"/>
                <a:gd name="T5" fmla="*/ 0 h 114"/>
                <a:gd name="T6" fmla="*/ 0 60000 65536"/>
                <a:gd name="T7" fmla="*/ 0 60000 65536"/>
                <a:gd name="T8" fmla="*/ 0 60000 65536"/>
                <a:gd name="T9" fmla="*/ 0 w 516"/>
                <a:gd name="T10" fmla="*/ 0 h 114"/>
                <a:gd name="T11" fmla="*/ 516 w 516"/>
                <a:gd name="T12" fmla="*/ 114 h 114"/>
              </a:gdLst>
              <a:ahLst/>
              <a:cxnLst>
                <a:cxn ang="T6">
                  <a:pos x="T0" y="T1"/>
                </a:cxn>
                <a:cxn ang="T7">
                  <a:pos x="T2" y="T3"/>
                </a:cxn>
                <a:cxn ang="T8">
                  <a:pos x="T4" y="T5"/>
                </a:cxn>
              </a:cxnLst>
              <a:rect l="T9" t="T10" r="T11" b="T12"/>
              <a:pathLst>
                <a:path w="516" h="114">
                  <a:moveTo>
                    <a:pt x="0" y="108"/>
                  </a:moveTo>
                  <a:cubicBezTo>
                    <a:pt x="161" y="111"/>
                    <a:pt x="322" y="114"/>
                    <a:pt x="408" y="96"/>
                  </a:cubicBezTo>
                  <a:cubicBezTo>
                    <a:pt x="494" y="78"/>
                    <a:pt x="505" y="39"/>
                    <a:pt x="516" y="0"/>
                  </a:cubicBezTo>
                </a:path>
              </a:pathLst>
            </a:custGeom>
            <a:solidFill>
              <a:schemeClr val="bg2">
                <a:lumMod val="90000"/>
              </a:schemeClr>
            </a:solidFill>
            <a:ln w="38100">
              <a:solidFill>
                <a:srgbClr val="9B4C37"/>
              </a:solidFill>
              <a:round/>
              <a:headEnd/>
              <a:tailEnd type="triangle" w="med" len="med"/>
            </a:ln>
          </p:spPr>
          <p:txBody>
            <a:bodyPr/>
            <a:lstStyle/>
            <a:p>
              <a:pPr>
                <a:defRPr/>
              </a:pPr>
              <a:endParaRPr lang="en-US"/>
            </a:p>
          </p:txBody>
        </p:sp>
      </p:grpSp>
      <p:grpSp>
        <p:nvGrpSpPr>
          <p:cNvPr id="13" name="Group 55"/>
          <p:cNvGrpSpPr>
            <a:grpSpLocks/>
          </p:cNvGrpSpPr>
          <p:nvPr/>
        </p:nvGrpSpPr>
        <p:grpSpPr bwMode="auto">
          <a:xfrm>
            <a:off x="6845808" y="3410712"/>
            <a:ext cx="2590800" cy="1524000"/>
            <a:chOff x="6400800" y="3886200"/>
            <a:chExt cx="2590800" cy="1524000"/>
          </a:xfrm>
          <a:solidFill>
            <a:schemeClr val="bg2">
              <a:lumMod val="50000"/>
            </a:schemeClr>
          </a:solidFill>
        </p:grpSpPr>
        <p:sp>
          <p:nvSpPr>
            <p:cNvPr id="48" name="Cloud 47"/>
            <p:cNvSpPr/>
            <p:nvPr/>
          </p:nvSpPr>
          <p:spPr>
            <a:xfrm>
              <a:off x="6400800" y="4114800"/>
              <a:ext cx="2590800" cy="1295400"/>
            </a:xfrm>
            <a:prstGeom prst="cloud">
              <a:avLst/>
            </a:prstGeom>
            <a:grpFill/>
            <a:ln>
              <a:solidFill>
                <a:srgbClr val="9B4C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buFontTx/>
                <a:buChar char="•"/>
                <a:defRPr/>
              </a:pPr>
              <a:r>
                <a:rPr lang="en-US" sz="1200" b="1" dirty="0">
                  <a:solidFill>
                    <a:srgbClr val="FFFF66"/>
                  </a:solidFill>
                  <a:latin typeface="Trebuchet MS" pitchFamily="34" charset="0"/>
                </a:rPr>
                <a:t>Power consumption</a:t>
              </a:r>
            </a:p>
            <a:p>
              <a:pPr eaLnBrk="0" hangingPunct="0">
                <a:buFontTx/>
                <a:buChar char="•"/>
                <a:defRPr/>
              </a:pPr>
              <a:r>
                <a:rPr lang="en-US" sz="1200" b="1" dirty="0">
                  <a:solidFill>
                    <a:srgbClr val="FFFF66"/>
                  </a:solidFill>
                  <a:latin typeface="Trebuchet MS" pitchFamily="34" charset="0"/>
                </a:rPr>
                <a:t>EM Radiations</a:t>
              </a:r>
            </a:p>
            <a:p>
              <a:pPr eaLnBrk="0" hangingPunct="0">
                <a:buFontTx/>
                <a:buChar char="•"/>
                <a:defRPr/>
              </a:pPr>
              <a:r>
                <a:rPr lang="en-US" sz="1200" b="1" dirty="0">
                  <a:solidFill>
                    <a:srgbClr val="FFFF66"/>
                  </a:solidFill>
                  <a:latin typeface="Trebuchet MS" pitchFamily="34" charset="0"/>
                </a:rPr>
                <a:t>Test Methodologies</a:t>
              </a:r>
            </a:p>
            <a:p>
              <a:pPr eaLnBrk="0" hangingPunct="0">
                <a:buFontTx/>
                <a:buChar char="•"/>
                <a:defRPr/>
              </a:pPr>
              <a:r>
                <a:rPr lang="en-US" sz="1200" b="1" dirty="0">
                  <a:solidFill>
                    <a:srgbClr val="FFFF66"/>
                  </a:solidFill>
                  <a:latin typeface="Trebuchet MS" pitchFamily="34" charset="0"/>
                </a:rPr>
                <a:t>Behavior under faults</a:t>
              </a:r>
            </a:p>
          </p:txBody>
        </p:sp>
        <p:cxnSp>
          <p:nvCxnSpPr>
            <p:cNvPr id="51" name="Curved Connector 50"/>
            <p:cNvCxnSpPr/>
            <p:nvPr/>
          </p:nvCxnSpPr>
          <p:spPr>
            <a:xfrm rot="16200000" flipH="1">
              <a:off x="7239000" y="3962400"/>
              <a:ext cx="381000" cy="228600"/>
            </a:xfrm>
            <a:prstGeom prst="curvedConnector3">
              <a:avLst>
                <a:gd name="adj1" fmla="val 50000"/>
              </a:avLst>
            </a:prstGeom>
            <a:grpFill/>
            <a:ln w="38100">
              <a:solidFill>
                <a:srgbClr val="9B4C37"/>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p14="http://schemas.microsoft.com/office/powerpoint/2010/main" Requires="p14">
          <p:contentPart p14:bwMode="auto" r:id="rId2">
            <p14:nvContentPartPr>
              <p14:cNvPr id="14" name="Ink 13"/>
              <p14:cNvContentPartPr/>
              <p14:nvPr/>
            </p14:nvContentPartPr>
            <p14:xfrm>
              <a:off x="1568880" y="1738080"/>
              <a:ext cx="3308040" cy="89280"/>
            </p14:xfrm>
          </p:contentPart>
        </mc:Choice>
        <mc:Fallback>
          <p:pic>
            <p:nvPicPr>
              <p:cNvPr id="14" name="Ink 13"/>
              <p:cNvPicPr/>
              <p:nvPr/>
            </p:nvPicPr>
            <p:blipFill>
              <a:blip r:embed="rId3"/>
              <a:stretch>
                <a:fillRect/>
              </a:stretch>
            </p:blipFill>
            <p:spPr>
              <a:xfrm>
                <a:off x="1554480" y="1729800"/>
                <a:ext cx="3338640" cy="113400"/>
              </a:xfrm>
              <a:prstGeom prst="rect">
                <a:avLst/>
              </a:prstGeom>
            </p:spPr>
          </p:pic>
        </mc:Fallback>
      </mc:AlternateContent>
    </p:spTree>
    <p:extLst>
      <p:ext uri="{BB962C8B-B14F-4D97-AF65-F5344CB8AC3E}">
        <p14:creationId xmlns:p14="http://schemas.microsoft.com/office/powerpoint/2010/main" val="35646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subTnLst>
                                    <p:animClr clrSpc="rgb" dir="cw">
                                      <p:cBhvr override="childStyle">
                                        <p:cTn dur="1" fill="hold" display="0" masterRel="nextClick" afterEffect="1"/>
                                        <p:tgtEl>
                                          <p:spTgt spid="10"/>
                                        </p:tgtEl>
                                        <p:attrNameLst>
                                          <p:attrName>ppt_c</p:attrName>
                                        </p:attrNameLst>
                                      </p:cBhvr>
                                      <p:to>
                                        <a:srgbClr val="FF3300"/>
                                      </p:to>
                                    </p:animClr>
                                  </p:subTnLst>
                                </p:cTn>
                              </p:par>
                            </p:childTnLst>
                          </p:cTn>
                        </p:par>
                      </p:childTnLst>
                    </p:cTn>
                  </p:par>
                  <p:par>
                    <p:cTn id="7" fill="hold">
                      <p:stCondLst>
                        <p:cond delay="indefinite"/>
                      </p:stCondLst>
                      <p:childTnLst>
                        <p:par>
                          <p:cTn id="8" fill="hold">
                            <p:stCondLst>
                              <p:cond delay="0"/>
                            </p:stCondLst>
                            <p:childTnLst>
                              <p:par>
                                <p:cTn id="9" presetID="2" presetClass="entr" presetSubtype="9"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subTnLst>
                                    <p:animClr clrSpc="rgb" dir="cw">
                                      <p:cBhvr override="childStyle">
                                        <p:cTn dur="1" fill="hold" display="0" masterRel="nextClick" afterEffect="1"/>
                                        <p:tgtEl>
                                          <p:spTgt spid="4"/>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subTnLst>
                                    <p:animClr clrSpc="rgb" dir="cw">
                                      <p:cBhvr override="childStyle">
                                        <p:cTn dur="1" fill="hold" display="0" masterRel="nextClick" afterEffect="1"/>
                                        <p:tgtEl>
                                          <p:spTgt spid="5"/>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vertical)">
                                      <p:cBhvr>
                                        <p:cTn id="22" dur="500"/>
                                        <p:tgtEl>
                                          <p:spTgt spid="8"/>
                                        </p:tgtEl>
                                      </p:cBhvr>
                                    </p:animEffect>
                                  </p:childTnLst>
                                  <p:subTnLst>
                                    <p:animClr clrSpc="rgb" dir="cw">
                                      <p:cBhvr override="childStyle">
                                        <p:cTn dur="1" fill="hold" display="0" masterRel="nextClick" afterEffect="1"/>
                                        <p:tgtEl>
                                          <p:spTgt spid="8"/>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ox(in)">
                                      <p:cBhvr>
                                        <p:cTn id="27" dur="500"/>
                                        <p:tgtEl>
                                          <p:spTgt spid="6"/>
                                        </p:tgtEl>
                                      </p:cBhvr>
                                    </p:animEffect>
                                  </p:childTnLst>
                                  <p:subTnLst>
                                    <p:animClr clrSpc="rgb" dir="cw">
                                      <p:cBhvr override="childStyle">
                                        <p:cTn dur="1" fill="hold" display="0" masterRel="nextClick" afterEffect="1"/>
                                        <p:tgtEl>
                                          <p:spTgt spid="6"/>
                                        </p:tgtEl>
                                        <p:attrNameLst>
                                          <p:attrName>ppt_c</p:attrName>
                                        </p:attrNameLst>
                                      </p:cBhvr>
                                      <p:to>
                                        <a:schemeClr val="folHlink"/>
                                      </p:to>
                                    </p:animClr>
                                  </p:sub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ox(in)">
                                      <p:cBhvr>
                                        <p:cTn id="32" dur="500"/>
                                        <p:tgtEl>
                                          <p:spTgt spid="9"/>
                                        </p:tgtEl>
                                      </p:cBhvr>
                                    </p:animEffect>
                                  </p:childTnLst>
                                  <p:subTnLst>
                                    <p:animClr clrSpc="rgb" dir="cw">
                                      <p:cBhvr override="childStyle">
                                        <p:cTn dur="1" fill="hold" display="0" masterRel="nextClick" afterEffect="1"/>
                                        <p:tgtEl>
                                          <p:spTgt spid="9"/>
                                        </p:tgtEl>
                                        <p:attrNameLst>
                                          <p:attrName>ppt_c</p:attrName>
                                        </p:attrNameLst>
                                      </p:cBhvr>
                                      <p:to>
                                        <a:schemeClr val="folHlink"/>
                                      </p:to>
                                    </p:animClr>
                                  </p:subTnLst>
                                </p:cTn>
                              </p:par>
                            </p:childTnLst>
                          </p:cTn>
                        </p:par>
                      </p:childTnLst>
                    </p:cTn>
                  </p:par>
                  <p:par>
                    <p:cTn id="33" fill="hold">
                      <p:stCondLst>
                        <p:cond delay="indefinite"/>
                      </p:stCondLst>
                      <p:childTnLst>
                        <p:par>
                          <p:cTn id="34" fill="hold">
                            <p:stCondLst>
                              <p:cond delay="0"/>
                            </p:stCondLst>
                            <p:childTnLst>
                              <p:par>
                                <p:cTn id="35" presetID="2" presetClass="entr" presetSubtype="9"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0-#ppt_w/2"/>
                                          </p:val>
                                        </p:tav>
                                        <p:tav tm="100000">
                                          <p:val>
                                            <p:strVal val="#ppt_x"/>
                                          </p:val>
                                        </p:tav>
                                      </p:tavLst>
                                    </p:anim>
                                    <p:anim calcmode="lin" valueType="num">
                                      <p:cBhvr additive="base">
                                        <p:cTn id="38" dur="500" fill="hold"/>
                                        <p:tgtEl>
                                          <p:spTgt spid="7"/>
                                        </p:tgtEl>
                                        <p:attrNameLst>
                                          <p:attrName>ppt_y</p:attrName>
                                        </p:attrNameLst>
                                      </p:cBhvr>
                                      <p:tavLst>
                                        <p:tav tm="0">
                                          <p:val>
                                            <p:strVal val="0-#ppt_h/2"/>
                                          </p:val>
                                        </p:tav>
                                        <p:tav tm="100000">
                                          <p:val>
                                            <p:strVal val="#ppt_y"/>
                                          </p:val>
                                        </p:tav>
                                      </p:tavLst>
                                    </p:anim>
                                  </p:childTnLst>
                                  <p:subTnLst>
                                    <p:animClr clrSpc="rgb" dir="cw">
                                      <p:cBhvr override="childStyle">
                                        <p:cTn dur="1" fill="hold" display="0" masterRel="nextClick" afterEffect="1"/>
                                        <p:tgtEl>
                                          <p:spTgt spid="7"/>
                                        </p:tgtEl>
                                        <p:attrNameLst>
                                          <p:attrName>ppt_c</p:attrName>
                                        </p:attrNameLst>
                                      </p:cBhvr>
                                      <p:to>
                                        <a:schemeClr val="hlink"/>
                                      </p:to>
                                    </p:animClr>
                                  </p:sub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03807"/>
                                        </p:tgtEl>
                                        <p:attrNameLst>
                                          <p:attrName>style.visibility</p:attrName>
                                        </p:attrNameLst>
                                      </p:cBhvr>
                                      <p:to>
                                        <p:strVal val="visible"/>
                                      </p:to>
                                    </p:set>
                                    <p:animEffect transition="in" filter="dissolve">
                                      <p:cBhvr>
                                        <p:cTn id="43" dur="500"/>
                                        <p:tgtEl>
                                          <p:spTgt spid="203807"/>
                                        </p:tgtEl>
                                      </p:cBhvr>
                                    </p:animEffect>
                                  </p:childTnLst>
                                  <p:subTnLst>
                                    <p:animClr clrSpc="rgb" dir="cw">
                                      <p:cBhvr override="childStyle">
                                        <p:cTn dur="1" fill="hold" display="0" masterRel="nextClick" afterEffect="1"/>
                                        <p:tgtEl>
                                          <p:spTgt spid="203807"/>
                                        </p:tgtEl>
                                        <p:attrNameLst>
                                          <p:attrName>ppt_c</p:attrName>
                                        </p:attrNameLst>
                                      </p:cBhvr>
                                      <p:to>
                                        <a:schemeClr val="hlink"/>
                                      </p:to>
                                    </p:animClr>
                                  </p:subTnLst>
                                </p:cTn>
                              </p:par>
                            </p:childTnLst>
                          </p:cTn>
                        </p:par>
                      </p:childTnLst>
                    </p:cTn>
                  </p:par>
                  <p:par>
                    <p:cTn id="44" fill="hold">
                      <p:stCondLst>
                        <p:cond delay="indefinite"/>
                      </p:stCondLst>
                      <p:childTnLst>
                        <p:par>
                          <p:cTn id="45" fill="hold">
                            <p:stCondLst>
                              <p:cond delay="0"/>
                            </p:stCondLst>
                            <p:childTnLst>
                              <p:par>
                                <p:cTn id="46" presetID="5" presetClass="entr" presetSubtype="5" fill="hold" grpId="0" nodeType="clickEffect">
                                  <p:stCondLst>
                                    <p:cond delay="0"/>
                                  </p:stCondLst>
                                  <p:childTnLst>
                                    <p:set>
                                      <p:cBhvr>
                                        <p:cTn id="47" dur="1" fill="hold">
                                          <p:stCondLst>
                                            <p:cond delay="0"/>
                                          </p:stCondLst>
                                        </p:cTn>
                                        <p:tgtEl>
                                          <p:spTgt spid="203778"/>
                                        </p:tgtEl>
                                        <p:attrNameLst>
                                          <p:attrName>style.visibility</p:attrName>
                                        </p:attrNameLst>
                                      </p:cBhvr>
                                      <p:to>
                                        <p:strVal val="visible"/>
                                      </p:to>
                                    </p:set>
                                    <p:animEffect transition="in" filter="checkerboard(down)">
                                      <p:cBhvr>
                                        <p:cTn id="48" dur="500"/>
                                        <p:tgtEl>
                                          <p:spTgt spid="203778"/>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blinds(horizontal)">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blinds(horizontal)">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8" grpId="0" animBg="1"/>
      <p:bldP spid="203807"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2"/>
          <p:cNvPicPr>
            <a:picLocks noChangeAspect="1" noChangeArrowheads="1"/>
          </p:cNvPicPr>
          <p:nvPr/>
        </p:nvPicPr>
        <p:blipFill>
          <a:blip r:embed="rId3"/>
          <a:srcRect/>
          <a:stretch>
            <a:fillRect/>
          </a:stretch>
        </p:blipFill>
        <p:spPr bwMode="auto">
          <a:xfrm>
            <a:off x="3456432" y="4268915"/>
            <a:ext cx="5486400" cy="804862"/>
          </a:xfrm>
          <a:prstGeom prst="rect">
            <a:avLst/>
          </a:prstGeom>
          <a:noFill/>
          <a:ln w="9525">
            <a:noFill/>
            <a:miter lim="800000"/>
            <a:headEnd/>
            <a:tailEnd/>
          </a:ln>
        </p:spPr>
      </p:pic>
      <p:sp>
        <p:nvSpPr>
          <p:cNvPr id="204803" name="Text Box 3"/>
          <p:cNvSpPr txBox="1">
            <a:spLocks noChangeArrowheads="1"/>
          </p:cNvSpPr>
          <p:nvPr/>
        </p:nvSpPr>
        <p:spPr bwMode="auto">
          <a:xfrm>
            <a:off x="1094232" y="4232403"/>
            <a:ext cx="2286000" cy="708025"/>
          </a:xfrm>
          <a:prstGeom prst="rect">
            <a:avLst/>
          </a:prstGeom>
          <a:solidFill>
            <a:schemeClr val="accent2">
              <a:lumMod val="60000"/>
              <a:lumOff val="40000"/>
            </a:schemeClr>
          </a:solidFill>
          <a:ln w="9525">
            <a:solidFill>
              <a:schemeClr val="accent2">
                <a:lumMod val="75000"/>
              </a:schemeClr>
            </a:solidFill>
            <a:miter lim="800000"/>
            <a:headEnd/>
            <a:tailEnd/>
          </a:ln>
          <a:effectLst>
            <a:softEdge rad="63500"/>
          </a:effectLst>
        </p:spPr>
        <p:txBody>
          <a:bodyPr>
            <a:spAutoFit/>
          </a:bodyPr>
          <a:lstStyle/>
          <a:p>
            <a:pPr algn="ctr" eaLnBrk="0" hangingPunct="0">
              <a:spcBef>
                <a:spcPct val="50000"/>
              </a:spcBef>
              <a:defRPr/>
            </a:pPr>
            <a:r>
              <a:rPr lang="en-US" altLang="ja-JP" sz="2000" b="1" dirty="0">
                <a:solidFill>
                  <a:schemeClr val="tx2"/>
                </a:solidFill>
              </a:rPr>
              <a:t>Power consumption</a:t>
            </a:r>
          </a:p>
        </p:txBody>
      </p:sp>
      <p:sp>
        <p:nvSpPr>
          <p:cNvPr id="204804" name="Rectangle 4"/>
          <p:cNvSpPr>
            <a:spLocks noGrp="1"/>
          </p:cNvSpPr>
          <p:nvPr>
            <p:ph type="title" idx="4294967295"/>
          </p:nvPr>
        </p:nvSpPr>
        <p:spPr bwMode="auto">
          <a:xfrm>
            <a:off x="109728" y="457200"/>
            <a:ext cx="10558272" cy="762000"/>
          </a:xfrm>
        </p:spPr>
        <p:txBody>
          <a:bodyPr>
            <a:normAutofit fontScale="90000"/>
          </a:bodyPr>
          <a:lstStyle/>
          <a:p>
            <a:pPr>
              <a:defRPr/>
            </a:pPr>
            <a:r>
              <a:rPr lang="en-US" altLang="ja-JP" sz="3900" dirty="0">
                <a:solidFill>
                  <a:schemeClr val="tx2"/>
                </a:solidFill>
                <a:effectLst>
                  <a:outerShdw blurRad="38100" dist="38100" dir="2700000" algn="tl">
                    <a:srgbClr val="000000">
                      <a:alpha val="43137"/>
                    </a:srgbClr>
                  </a:outerShdw>
                </a:effectLst>
                <a:latin typeface="Gill Sans MT" pitchFamily="34" charset="0"/>
              </a:rPr>
              <a:t>Strong cryptographic algorithms are just the beginning!</a:t>
            </a:r>
          </a:p>
        </p:txBody>
      </p:sp>
      <p:sp>
        <p:nvSpPr>
          <p:cNvPr id="26631" name="AutoShape 5"/>
          <p:cNvSpPr>
            <a:spLocks noChangeArrowheads="1"/>
          </p:cNvSpPr>
          <p:nvPr/>
        </p:nvSpPr>
        <p:spPr bwMode="auto">
          <a:xfrm>
            <a:off x="5334445" y="1270127"/>
            <a:ext cx="2438400" cy="2063750"/>
          </a:xfrm>
          <a:prstGeom prst="roundRect">
            <a:avLst>
              <a:gd name="adj" fmla="val 16667"/>
            </a:avLst>
          </a:prstGeom>
          <a:solidFill>
            <a:srgbClr val="FF9900"/>
          </a:solidFill>
          <a:ln w="38100">
            <a:solidFill>
              <a:schemeClr val="tx1"/>
            </a:solidFill>
            <a:round/>
            <a:headEnd/>
            <a:tailEnd/>
          </a:ln>
        </p:spPr>
        <p:txBody>
          <a:bodyPr wrap="none" anchor="ctr"/>
          <a:lstStyle/>
          <a:p>
            <a:pPr algn="ctr" eaLnBrk="0" hangingPunct="0"/>
            <a:endParaRPr lang="en-US" altLang="ja-JP" sz="2000" b="1"/>
          </a:p>
        </p:txBody>
      </p:sp>
      <p:sp>
        <p:nvSpPr>
          <p:cNvPr id="26632" name="Line 6"/>
          <p:cNvSpPr>
            <a:spLocks noChangeShapeType="1"/>
          </p:cNvSpPr>
          <p:nvPr/>
        </p:nvSpPr>
        <p:spPr bwMode="auto">
          <a:xfrm>
            <a:off x="5991670" y="1270127"/>
            <a:ext cx="0" cy="2063750"/>
          </a:xfrm>
          <a:prstGeom prst="line">
            <a:avLst/>
          </a:prstGeom>
          <a:noFill/>
          <a:ln w="19050">
            <a:solidFill>
              <a:schemeClr val="tx1"/>
            </a:solidFill>
            <a:round/>
            <a:headEnd/>
            <a:tailEnd/>
          </a:ln>
        </p:spPr>
        <p:txBody>
          <a:bodyPr/>
          <a:lstStyle/>
          <a:p>
            <a:endParaRPr lang="en-US"/>
          </a:p>
        </p:txBody>
      </p:sp>
      <p:sp>
        <p:nvSpPr>
          <p:cNvPr id="26633" name="Line 7"/>
          <p:cNvSpPr>
            <a:spLocks noChangeShapeType="1"/>
          </p:cNvSpPr>
          <p:nvPr/>
        </p:nvSpPr>
        <p:spPr bwMode="auto">
          <a:xfrm>
            <a:off x="5334446" y="1703515"/>
            <a:ext cx="657225" cy="0"/>
          </a:xfrm>
          <a:prstGeom prst="line">
            <a:avLst/>
          </a:prstGeom>
          <a:noFill/>
          <a:ln w="19050">
            <a:solidFill>
              <a:schemeClr val="tx1"/>
            </a:solidFill>
            <a:round/>
            <a:headEnd/>
            <a:tailEnd/>
          </a:ln>
        </p:spPr>
        <p:txBody>
          <a:bodyPr/>
          <a:lstStyle/>
          <a:p>
            <a:endParaRPr lang="en-US"/>
          </a:p>
        </p:txBody>
      </p:sp>
      <p:sp>
        <p:nvSpPr>
          <p:cNvPr id="26634" name="Line 8"/>
          <p:cNvSpPr>
            <a:spLocks noChangeShapeType="1"/>
          </p:cNvSpPr>
          <p:nvPr/>
        </p:nvSpPr>
        <p:spPr bwMode="auto">
          <a:xfrm>
            <a:off x="5334446" y="2640140"/>
            <a:ext cx="657225" cy="0"/>
          </a:xfrm>
          <a:prstGeom prst="line">
            <a:avLst/>
          </a:prstGeom>
          <a:noFill/>
          <a:ln w="19050">
            <a:solidFill>
              <a:schemeClr val="tx1"/>
            </a:solidFill>
            <a:round/>
            <a:headEnd/>
            <a:tailEnd/>
          </a:ln>
        </p:spPr>
        <p:txBody>
          <a:bodyPr/>
          <a:lstStyle/>
          <a:p>
            <a:endParaRPr lang="en-US"/>
          </a:p>
        </p:txBody>
      </p:sp>
      <p:sp>
        <p:nvSpPr>
          <p:cNvPr id="26635" name="Line 9"/>
          <p:cNvSpPr>
            <a:spLocks noChangeShapeType="1"/>
          </p:cNvSpPr>
          <p:nvPr/>
        </p:nvSpPr>
        <p:spPr bwMode="auto">
          <a:xfrm>
            <a:off x="5334446" y="2171827"/>
            <a:ext cx="657225" cy="0"/>
          </a:xfrm>
          <a:prstGeom prst="line">
            <a:avLst/>
          </a:prstGeom>
          <a:noFill/>
          <a:ln w="19050">
            <a:solidFill>
              <a:schemeClr val="tx1"/>
            </a:solidFill>
            <a:round/>
            <a:headEnd/>
            <a:tailEnd/>
          </a:ln>
        </p:spPr>
        <p:txBody>
          <a:bodyPr/>
          <a:lstStyle/>
          <a:p>
            <a:endParaRPr lang="en-US"/>
          </a:p>
        </p:txBody>
      </p:sp>
      <p:sp>
        <p:nvSpPr>
          <p:cNvPr id="26636" name="Line 10"/>
          <p:cNvSpPr>
            <a:spLocks noChangeShapeType="1"/>
          </p:cNvSpPr>
          <p:nvPr/>
        </p:nvSpPr>
        <p:spPr bwMode="auto">
          <a:xfrm>
            <a:off x="7115620" y="1703516"/>
            <a:ext cx="0" cy="1500187"/>
          </a:xfrm>
          <a:prstGeom prst="line">
            <a:avLst/>
          </a:prstGeom>
          <a:noFill/>
          <a:ln w="19050">
            <a:solidFill>
              <a:schemeClr val="tx1"/>
            </a:solidFill>
            <a:round/>
            <a:headEnd/>
            <a:tailEnd/>
          </a:ln>
        </p:spPr>
        <p:txBody>
          <a:bodyPr/>
          <a:lstStyle/>
          <a:p>
            <a:endParaRPr lang="en-US"/>
          </a:p>
        </p:txBody>
      </p:sp>
      <p:sp>
        <p:nvSpPr>
          <p:cNvPr id="26637" name="Line 11"/>
          <p:cNvSpPr>
            <a:spLocks noChangeShapeType="1"/>
          </p:cNvSpPr>
          <p:nvPr/>
        </p:nvSpPr>
        <p:spPr bwMode="auto">
          <a:xfrm>
            <a:off x="7115621" y="1716215"/>
            <a:ext cx="657225" cy="0"/>
          </a:xfrm>
          <a:prstGeom prst="line">
            <a:avLst/>
          </a:prstGeom>
          <a:noFill/>
          <a:ln w="19050">
            <a:solidFill>
              <a:schemeClr val="tx1"/>
            </a:solidFill>
            <a:round/>
            <a:headEnd/>
            <a:tailEnd/>
          </a:ln>
        </p:spPr>
        <p:txBody>
          <a:bodyPr/>
          <a:lstStyle/>
          <a:p>
            <a:endParaRPr lang="en-US"/>
          </a:p>
        </p:txBody>
      </p:sp>
      <p:sp>
        <p:nvSpPr>
          <p:cNvPr id="26638" name="Line 12"/>
          <p:cNvSpPr>
            <a:spLocks noChangeShapeType="1"/>
          </p:cNvSpPr>
          <p:nvPr/>
        </p:nvSpPr>
        <p:spPr bwMode="auto">
          <a:xfrm>
            <a:off x="7115621" y="2640140"/>
            <a:ext cx="657225" cy="0"/>
          </a:xfrm>
          <a:prstGeom prst="line">
            <a:avLst/>
          </a:prstGeom>
          <a:noFill/>
          <a:ln w="19050">
            <a:solidFill>
              <a:schemeClr val="tx1"/>
            </a:solidFill>
            <a:round/>
            <a:headEnd/>
            <a:tailEnd/>
          </a:ln>
        </p:spPr>
        <p:txBody>
          <a:bodyPr/>
          <a:lstStyle/>
          <a:p>
            <a:endParaRPr lang="en-US"/>
          </a:p>
        </p:txBody>
      </p:sp>
      <p:sp>
        <p:nvSpPr>
          <p:cNvPr id="26639" name="Line 13"/>
          <p:cNvSpPr>
            <a:spLocks noChangeShapeType="1"/>
          </p:cNvSpPr>
          <p:nvPr/>
        </p:nvSpPr>
        <p:spPr bwMode="auto">
          <a:xfrm>
            <a:off x="7115621" y="2171827"/>
            <a:ext cx="657225" cy="0"/>
          </a:xfrm>
          <a:prstGeom prst="line">
            <a:avLst/>
          </a:prstGeom>
          <a:noFill/>
          <a:ln w="19050">
            <a:solidFill>
              <a:schemeClr val="tx1"/>
            </a:solidFill>
            <a:round/>
            <a:headEnd/>
            <a:tailEnd/>
          </a:ln>
        </p:spPr>
        <p:txBody>
          <a:bodyPr/>
          <a:lstStyle/>
          <a:p>
            <a:endParaRPr lang="en-US"/>
          </a:p>
        </p:txBody>
      </p:sp>
      <p:pic>
        <p:nvPicPr>
          <p:cNvPr id="26640" name="Picture 14"/>
          <p:cNvPicPr>
            <a:picLocks noChangeAspect="1" noChangeArrowheads="1"/>
          </p:cNvPicPr>
          <p:nvPr/>
        </p:nvPicPr>
        <p:blipFill>
          <a:blip r:embed="rId4"/>
          <a:srcRect/>
          <a:stretch>
            <a:fillRect/>
          </a:stretch>
        </p:blipFill>
        <p:spPr bwMode="auto">
          <a:xfrm>
            <a:off x="1627632" y="1749552"/>
            <a:ext cx="1524000" cy="1016000"/>
          </a:xfrm>
          <a:prstGeom prst="rect">
            <a:avLst/>
          </a:prstGeom>
          <a:noFill/>
          <a:ln w="9525">
            <a:noFill/>
            <a:miter lim="800000"/>
            <a:headEnd/>
            <a:tailEnd/>
          </a:ln>
        </p:spPr>
      </p:pic>
      <p:sp>
        <p:nvSpPr>
          <p:cNvPr id="204815" name="AutoShape 15"/>
          <p:cNvSpPr>
            <a:spLocks noChangeArrowheads="1"/>
          </p:cNvSpPr>
          <p:nvPr/>
        </p:nvSpPr>
        <p:spPr bwMode="auto">
          <a:xfrm>
            <a:off x="3380232" y="1139952"/>
            <a:ext cx="2209800" cy="685800"/>
          </a:xfrm>
          <a:prstGeom prst="rightArrow">
            <a:avLst>
              <a:gd name="adj1" fmla="val 50000"/>
              <a:gd name="adj2" fmla="val 80556"/>
            </a:avLst>
          </a:prstGeom>
          <a:solidFill>
            <a:schemeClr val="bg1"/>
          </a:solidFill>
          <a:ln w="9525">
            <a:solidFill>
              <a:schemeClr val="tx1"/>
            </a:solidFill>
            <a:miter lim="800000"/>
            <a:headEnd/>
            <a:tailEnd/>
          </a:ln>
        </p:spPr>
        <p:txBody>
          <a:bodyPr wrap="none" anchor="ctr"/>
          <a:lstStyle/>
          <a:p>
            <a:pPr algn="ctr" eaLnBrk="0" hangingPunct="0"/>
            <a:r>
              <a:rPr lang="en-US" altLang="ja-JP" b="1"/>
              <a:t>Data input</a:t>
            </a:r>
          </a:p>
        </p:txBody>
      </p:sp>
      <p:sp>
        <p:nvSpPr>
          <p:cNvPr id="204816" name="AutoShape 16"/>
          <p:cNvSpPr>
            <a:spLocks noChangeArrowheads="1"/>
          </p:cNvSpPr>
          <p:nvPr/>
        </p:nvSpPr>
        <p:spPr bwMode="auto">
          <a:xfrm flipH="1">
            <a:off x="3227832" y="1825752"/>
            <a:ext cx="2209800" cy="685800"/>
          </a:xfrm>
          <a:prstGeom prst="rightArrow">
            <a:avLst>
              <a:gd name="adj1" fmla="val 50000"/>
              <a:gd name="adj2" fmla="val 80556"/>
            </a:avLst>
          </a:prstGeom>
          <a:solidFill>
            <a:schemeClr val="bg1"/>
          </a:solidFill>
          <a:ln w="9525">
            <a:solidFill>
              <a:schemeClr val="tx1"/>
            </a:solidFill>
            <a:miter lim="800000"/>
            <a:headEnd/>
            <a:tailEnd/>
          </a:ln>
        </p:spPr>
        <p:txBody>
          <a:bodyPr wrap="none" anchor="ctr"/>
          <a:lstStyle/>
          <a:p>
            <a:pPr algn="ctr" eaLnBrk="0" hangingPunct="0"/>
            <a:r>
              <a:rPr lang="en-US" altLang="ja-JP" b="1"/>
              <a:t>Data output</a:t>
            </a:r>
          </a:p>
        </p:txBody>
      </p:sp>
      <p:sp>
        <p:nvSpPr>
          <p:cNvPr id="26643" name="Text Box 17"/>
          <p:cNvSpPr txBox="1">
            <a:spLocks noChangeArrowheads="1"/>
          </p:cNvSpPr>
          <p:nvPr/>
        </p:nvSpPr>
        <p:spPr bwMode="auto">
          <a:xfrm>
            <a:off x="1703832" y="1368553"/>
            <a:ext cx="1295400" cy="396875"/>
          </a:xfrm>
          <a:prstGeom prst="rect">
            <a:avLst/>
          </a:prstGeom>
          <a:noFill/>
          <a:ln w="9525">
            <a:noFill/>
            <a:miter lim="800000"/>
            <a:headEnd/>
            <a:tailEnd/>
          </a:ln>
        </p:spPr>
        <p:txBody>
          <a:bodyPr>
            <a:spAutoFit/>
          </a:bodyPr>
          <a:lstStyle/>
          <a:p>
            <a:pPr algn="ctr" eaLnBrk="0" hangingPunct="0">
              <a:spcBef>
                <a:spcPct val="50000"/>
              </a:spcBef>
            </a:pPr>
            <a:r>
              <a:rPr lang="en-US" altLang="ja-JP" sz="2000" b="1"/>
              <a:t>Terminal</a:t>
            </a:r>
          </a:p>
        </p:txBody>
      </p:sp>
      <p:sp>
        <p:nvSpPr>
          <p:cNvPr id="26644" name="Text Box 18"/>
          <p:cNvSpPr txBox="1">
            <a:spLocks noChangeArrowheads="1"/>
          </p:cNvSpPr>
          <p:nvPr/>
        </p:nvSpPr>
        <p:spPr bwMode="auto">
          <a:xfrm>
            <a:off x="5894832" y="1428878"/>
            <a:ext cx="1295400" cy="396875"/>
          </a:xfrm>
          <a:prstGeom prst="rect">
            <a:avLst/>
          </a:prstGeom>
          <a:noFill/>
          <a:ln w="9525">
            <a:noFill/>
            <a:miter lim="800000"/>
            <a:headEnd/>
            <a:tailEnd/>
          </a:ln>
        </p:spPr>
        <p:txBody>
          <a:bodyPr>
            <a:spAutoFit/>
          </a:bodyPr>
          <a:lstStyle/>
          <a:p>
            <a:pPr algn="ctr" eaLnBrk="0" hangingPunct="0">
              <a:spcBef>
                <a:spcPct val="50000"/>
              </a:spcBef>
            </a:pPr>
            <a:r>
              <a:rPr lang="en-US" altLang="ja-JP" sz="2000" b="1"/>
              <a:t>IC chip</a:t>
            </a:r>
          </a:p>
        </p:txBody>
      </p:sp>
      <p:sp>
        <p:nvSpPr>
          <p:cNvPr id="204819" name="AutoShape 19"/>
          <p:cNvSpPr>
            <a:spLocks noChangeArrowheads="1"/>
          </p:cNvSpPr>
          <p:nvPr/>
        </p:nvSpPr>
        <p:spPr bwMode="auto">
          <a:xfrm>
            <a:off x="3380232" y="2511552"/>
            <a:ext cx="2209800" cy="685800"/>
          </a:xfrm>
          <a:prstGeom prst="rightArrow">
            <a:avLst>
              <a:gd name="adj1" fmla="val 50000"/>
              <a:gd name="adj2" fmla="val 80556"/>
            </a:avLst>
          </a:prstGeom>
          <a:solidFill>
            <a:schemeClr val="accent2">
              <a:lumMod val="40000"/>
              <a:lumOff val="60000"/>
            </a:schemeClr>
          </a:solidFill>
          <a:ln w="9525">
            <a:noFill/>
            <a:miter lim="800000"/>
            <a:headEnd/>
            <a:tailEnd/>
          </a:ln>
        </p:spPr>
        <p:txBody>
          <a:bodyPr wrap="none" anchor="ctr"/>
          <a:lstStyle/>
          <a:p>
            <a:pPr algn="ctr" eaLnBrk="0" hangingPunct="0">
              <a:defRPr/>
            </a:pPr>
            <a:r>
              <a:rPr lang="en-US" altLang="ja-JP" b="1">
                <a:solidFill>
                  <a:srgbClr val="9B4C37"/>
                </a:solidFill>
              </a:rPr>
              <a:t>Power supply</a:t>
            </a:r>
          </a:p>
        </p:txBody>
      </p:sp>
      <p:sp>
        <p:nvSpPr>
          <p:cNvPr id="204820" name="Text Box 20"/>
          <p:cNvSpPr txBox="1">
            <a:spLocks noChangeArrowheads="1"/>
          </p:cNvSpPr>
          <p:nvPr/>
        </p:nvSpPr>
        <p:spPr bwMode="auto">
          <a:xfrm>
            <a:off x="6123432" y="2406778"/>
            <a:ext cx="914400" cy="214313"/>
          </a:xfrm>
          <a:prstGeom prst="rect">
            <a:avLst/>
          </a:prstGeom>
          <a:solidFill>
            <a:schemeClr val="bg1"/>
          </a:solidFill>
          <a:ln w="9525">
            <a:noFill/>
            <a:miter lim="800000"/>
            <a:headEnd/>
            <a:tailEnd/>
          </a:ln>
        </p:spPr>
        <p:txBody>
          <a:bodyPr>
            <a:spAutoFit/>
          </a:bodyPr>
          <a:lstStyle/>
          <a:p>
            <a:pPr eaLnBrk="0" hangingPunct="0">
              <a:spcBef>
                <a:spcPct val="50000"/>
              </a:spcBef>
            </a:pPr>
            <a:r>
              <a:rPr lang="en-US" altLang="ja-JP" sz="800"/>
              <a:t>00111…</a:t>
            </a:r>
          </a:p>
        </p:txBody>
      </p:sp>
      <p:grpSp>
        <p:nvGrpSpPr>
          <p:cNvPr id="2" name="Group 21"/>
          <p:cNvGrpSpPr>
            <a:grpSpLocks/>
          </p:cNvGrpSpPr>
          <p:nvPr/>
        </p:nvGrpSpPr>
        <p:grpSpPr bwMode="auto">
          <a:xfrm>
            <a:off x="2222946" y="3016377"/>
            <a:ext cx="5500687" cy="1155700"/>
            <a:chOff x="1239" y="1912"/>
            <a:chExt cx="3465" cy="728"/>
          </a:xfrm>
        </p:grpSpPr>
        <p:sp>
          <p:nvSpPr>
            <p:cNvPr id="25650" name="Line 22"/>
            <p:cNvSpPr>
              <a:spLocks noChangeShapeType="1"/>
            </p:cNvSpPr>
            <p:nvPr/>
          </p:nvSpPr>
          <p:spPr bwMode="auto">
            <a:xfrm>
              <a:off x="2448" y="1912"/>
              <a:ext cx="192" cy="728"/>
            </a:xfrm>
            <a:prstGeom prst="line">
              <a:avLst/>
            </a:prstGeom>
            <a:noFill/>
            <a:ln w="76200">
              <a:solidFill>
                <a:schemeClr val="tx2">
                  <a:lumMod val="60000"/>
                  <a:lumOff val="40000"/>
                </a:schemeClr>
              </a:solidFill>
              <a:prstDash val="sysDot"/>
              <a:round/>
              <a:headEnd/>
              <a:tailEnd type="triangle" w="med" len="sm"/>
            </a:ln>
          </p:spPr>
          <p:txBody>
            <a:bodyPr/>
            <a:lstStyle/>
            <a:p>
              <a:pPr>
                <a:defRPr/>
              </a:pPr>
              <a:endParaRPr lang="en-US"/>
            </a:p>
          </p:txBody>
        </p:sp>
        <p:sp>
          <p:nvSpPr>
            <p:cNvPr id="26678" name="Text Box 23"/>
            <p:cNvSpPr txBox="1">
              <a:spLocks noChangeArrowheads="1"/>
            </p:cNvSpPr>
            <p:nvPr/>
          </p:nvSpPr>
          <p:spPr bwMode="auto">
            <a:xfrm>
              <a:off x="1239" y="2102"/>
              <a:ext cx="1353" cy="442"/>
            </a:xfrm>
            <a:prstGeom prst="rect">
              <a:avLst/>
            </a:prstGeom>
            <a:noFill/>
            <a:ln w="9525">
              <a:noFill/>
              <a:miter lim="800000"/>
              <a:headEnd/>
              <a:tailEnd/>
            </a:ln>
          </p:spPr>
          <p:txBody>
            <a:bodyPr>
              <a:spAutoFit/>
            </a:bodyPr>
            <a:lstStyle/>
            <a:p>
              <a:pPr algn="ctr" eaLnBrk="0" hangingPunct="0"/>
              <a:r>
                <a:rPr lang="en-US" altLang="ja-JP" sz="2000" b="1">
                  <a:solidFill>
                    <a:srgbClr val="9B4C37"/>
                  </a:solidFill>
                </a:rPr>
                <a:t>Measure power consumption</a:t>
              </a:r>
            </a:p>
          </p:txBody>
        </p:sp>
        <p:sp>
          <p:nvSpPr>
            <p:cNvPr id="26679" name="Text Box 24"/>
            <p:cNvSpPr txBox="1">
              <a:spLocks noChangeArrowheads="1"/>
            </p:cNvSpPr>
            <p:nvPr/>
          </p:nvSpPr>
          <p:spPr bwMode="auto">
            <a:xfrm>
              <a:off x="2592" y="2112"/>
              <a:ext cx="2112" cy="442"/>
            </a:xfrm>
            <a:prstGeom prst="rect">
              <a:avLst/>
            </a:prstGeom>
            <a:noFill/>
            <a:ln w="9525">
              <a:noFill/>
              <a:miter lim="800000"/>
              <a:headEnd/>
              <a:tailEnd/>
            </a:ln>
          </p:spPr>
          <p:txBody>
            <a:bodyPr>
              <a:spAutoFit/>
            </a:bodyPr>
            <a:lstStyle/>
            <a:p>
              <a:pPr algn="ctr" eaLnBrk="0" hangingPunct="0"/>
              <a:r>
                <a:rPr lang="en-US" altLang="ja-JP" sz="2000" b="1">
                  <a:solidFill>
                    <a:srgbClr val="9B4C37"/>
                  </a:solidFill>
                </a:rPr>
                <a:t>Guess secret information stored on IC chip memory</a:t>
              </a:r>
            </a:p>
          </p:txBody>
        </p:sp>
      </p:grpSp>
      <p:sp>
        <p:nvSpPr>
          <p:cNvPr id="204825" name="Text Box 25"/>
          <p:cNvSpPr txBox="1">
            <a:spLocks noChangeArrowheads="1"/>
          </p:cNvSpPr>
          <p:nvPr/>
        </p:nvSpPr>
        <p:spPr bwMode="auto">
          <a:xfrm>
            <a:off x="3456432" y="5524627"/>
            <a:ext cx="5638800" cy="476250"/>
          </a:xfrm>
          <a:prstGeom prst="rect">
            <a:avLst/>
          </a:prstGeom>
          <a:solidFill>
            <a:schemeClr val="bg1"/>
          </a:solidFill>
          <a:ln w="19050">
            <a:solidFill>
              <a:schemeClr val="tx1"/>
            </a:solidFill>
            <a:miter lim="800000"/>
            <a:headEnd/>
            <a:tailEnd/>
          </a:ln>
        </p:spPr>
        <p:txBody>
          <a:bodyPr lIns="90000" tIns="46800" rIns="90000" bIns="46800">
            <a:spAutoFit/>
          </a:bodyPr>
          <a:lstStyle/>
          <a:p>
            <a:pPr>
              <a:spcBef>
                <a:spcPct val="50000"/>
              </a:spcBef>
            </a:pPr>
            <a:r>
              <a:rPr kumimoji="1" lang="en-US" altLang="ja-JP" sz="2400">
                <a:latin typeface="Impact" pitchFamily="34" charset="0"/>
                <a:ea typeface="HGPSoeiKakugothicUB" pitchFamily="50" charset="-128"/>
              </a:rPr>
              <a:t>           </a:t>
            </a:r>
            <a:r>
              <a:rPr kumimoji="1" lang="en-US" altLang="ja-JP" sz="2400">
                <a:solidFill>
                  <a:srgbClr val="0066FF"/>
                </a:solidFill>
                <a:latin typeface="Impact" pitchFamily="34" charset="0"/>
                <a:ea typeface="HGPSoeiKakugothicUB" pitchFamily="50" charset="-128"/>
              </a:rPr>
              <a:t>     </a:t>
            </a:r>
            <a:endParaRPr kumimoji="1" lang="en-US" altLang="ja-JP" sz="2400">
              <a:latin typeface="Impact" pitchFamily="34" charset="0"/>
            </a:endParaRPr>
          </a:p>
        </p:txBody>
      </p:sp>
      <p:sp>
        <p:nvSpPr>
          <p:cNvPr id="204826" name="Line 26"/>
          <p:cNvSpPr>
            <a:spLocks noChangeShapeType="1"/>
          </p:cNvSpPr>
          <p:nvPr/>
        </p:nvSpPr>
        <p:spPr bwMode="auto">
          <a:xfrm>
            <a:off x="3837432" y="4095877"/>
            <a:ext cx="0" cy="2057400"/>
          </a:xfrm>
          <a:prstGeom prst="line">
            <a:avLst/>
          </a:prstGeom>
          <a:noFill/>
          <a:ln w="19050">
            <a:solidFill>
              <a:srgbClr val="9B4C37"/>
            </a:solidFill>
            <a:round/>
            <a:headEnd/>
            <a:tailEnd/>
          </a:ln>
        </p:spPr>
        <p:txBody>
          <a:bodyPr lIns="90000" tIns="46800" rIns="90000" bIns="46800">
            <a:spAutoFit/>
          </a:bodyPr>
          <a:lstStyle/>
          <a:p>
            <a:endParaRPr lang="en-US"/>
          </a:p>
        </p:txBody>
      </p:sp>
      <p:sp>
        <p:nvSpPr>
          <p:cNvPr id="204827" name="Line 27"/>
          <p:cNvSpPr>
            <a:spLocks noChangeShapeType="1"/>
          </p:cNvSpPr>
          <p:nvPr/>
        </p:nvSpPr>
        <p:spPr bwMode="auto">
          <a:xfrm>
            <a:off x="4447032" y="4019677"/>
            <a:ext cx="0" cy="2133600"/>
          </a:xfrm>
          <a:prstGeom prst="line">
            <a:avLst/>
          </a:prstGeom>
          <a:noFill/>
          <a:ln w="19050">
            <a:solidFill>
              <a:srgbClr val="9B4C37"/>
            </a:solidFill>
            <a:round/>
            <a:headEnd/>
            <a:tailEnd/>
          </a:ln>
        </p:spPr>
        <p:txBody>
          <a:bodyPr lIns="90000" tIns="46800" rIns="90000" bIns="46800">
            <a:spAutoFit/>
          </a:bodyPr>
          <a:lstStyle/>
          <a:p>
            <a:endParaRPr lang="en-US"/>
          </a:p>
        </p:txBody>
      </p:sp>
      <p:sp>
        <p:nvSpPr>
          <p:cNvPr id="204828" name="Line 28"/>
          <p:cNvSpPr>
            <a:spLocks noChangeShapeType="1"/>
          </p:cNvSpPr>
          <p:nvPr/>
        </p:nvSpPr>
        <p:spPr bwMode="auto">
          <a:xfrm>
            <a:off x="4994720" y="4019677"/>
            <a:ext cx="0" cy="2133600"/>
          </a:xfrm>
          <a:prstGeom prst="line">
            <a:avLst/>
          </a:prstGeom>
          <a:noFill/>
          <a:ln w="19050">
            <a:solidFill>
              <a:srgbClr val="9B4C37"/>
            </a:solidFill>
            <a:round/>
            <a:headEnd/>
            <a:tailEnd/>
          </a:ln>
        </p:spPr>
        <p:txBody>
          <a:bodyPr lIns="90000" tIns="46800" rIns="90000" bIns="46800">
            <a:spAutoFit/>
          </a:bodyPr>
          <a:lstStyle/>
          <a:p>
            <a:endParaRPr lang="en-US"/>
          </a:p>
        </p:txBody>
      </p:sp>
      <p:sp>
        <p:nvSpPr>
          <p:cNvPr id="204829" name="Line 29"/>
          <p:cNvSpPr>
            <a:spLocks noChangeShapeType="1"/>
          </p:cNvSpPr>
          <p:nvPr/>
        </p:nvSpPr>
        <p:spPr bwMode="auto">
          <a:xfrm>
            <a:off x="7418832" y="4019677"/>
            <a:ext cx="0" cy="2133600"/>
          </a:xfrm>
          <a:prstGeom prst="line">
            <a:avLst/>
          </a:prstGeom>
          <a:noFill/>
          <a:ln w="19050">
            <a:solidFill>
              <a:srgbClr val="9B4C37"/>
            </a:solidFill>
            <a:round/>
            <a:headEnd/>
            <a:tailEnd/>
          </a:ln>
        </p:spPr>
        <p:txBody>
          <a:bodyPr lIns="90000" tIns="46800" rIns="90000" bIns="46800">
            <a:spAutoFit/>
          </a:bodyPr>
          <a:lstStyle/>
          <a:p>
            <a:endParaRPr lang="en-US"/>
          </a:p>
        </p:txBody>
      </p:sp>
      <p:sp>
        <p:nvSpPr>
          <p:cNvPr id="204830" name="Line 30"/>
          <p:cNvSpPr>
            <a:spLocks noChangeShapeType="1"/>
          </p:cNvSpPr>
          <p:nvPr/>
        </p:nvSpPr>
        <p:spPr bwMode="auto">
          <a:xfrm>
            <a:off x="8649145" y="4019677"/>
            <a:ext cx="0" cy="2133600"/>
          </a:xfrm>
          <a:prstGeom prst="line">
            <a:avLst/>
          </a:prstGeom>
          <a:noFill/>
          <a:ln w="19050">
            <a:solidFill>
              <a:srgbClr val="9B4C37"/>
            </a:solidFill>
            <a:round/>
            <a:headEnd/>
            <a:tailEnd/>
          </a:ln>
        </p:spPr>
        <p:txBody>
          <a:bodyPr lIns="90000" tIns="46800" rIns="90000" bIns="46800">
            <a:spAutoFit/>
          </a:bodyPr>
          <a:lstStyle/>
          <a:p>
            <a:endParaRPr lang="en-US"/>
          </a:p>
        </p:txBody>
      </p:sp>
      <p:grpSp>
        <p:nvGrpSpPr>
          <p:cNvPr id="3" name="Group 31"/>
          <p:cNvGrpSpPr>
            <a:grpSpLocks/>
          </p:cNvGrpSpPr>
          <p:nvPr/>
        </p:nvGrpSpPr>
        <p:grpSpPr bwMode="auto">
          <a:xfrm>
            <a:off x="3913632" y="5086477"/>
            <a:ext cx="325438" cy="895350"/>
            <a:chOff x="2400" y="3216"/>
            <a:chExt cx="205" cy="564"/>
          </a:xfrm>
        </p:grpSpPr>
        <p:sp>
          <p:nvSpPr>
            <p:cNvPr id="26675" name="Text Box 32"/>
            <p:cNvSpPr txBox="1">
              <a:spLocks noChangeArrowheads="1"/>
            </p:cNvSpPr>
            <p:nvPr/>
          </p:nvSpPr>
          <p:spPr bwMode="auto">
            <a:xfrm>
              <a:off x="2400" y="3530"/>
              <a:ext cx="205" cy="250"/>
            </a:xfrm>
            <a:prstGeom prst="rect">
              <a:avLst/>
            </a:prstGeom>
            <a:noFill/>
            <a:ln w="9525">
              <a:noFill/>
              <a:miter lim="800000"/>
              <a:headEnd/>
              <a:tailEnd/>
            </a:ln>
          </p:spPr>
          <p:txBody>
            <a:bodyPr wrap="none">
              <a:spAutoFit/>
            </a:bodyPr>
            <a:lstStyle/>
            <a:p>
              <a:pPr eaLnBrk="0" hangingPunct="0"/>
              <a:r>
                <a:rPr lang="en-US" altLang="ja-JP" sz="2000" b="1"/>
                <a:t>0</a:t>
              </a:r>
            </a:p>
          </p:txBody>
        </p:sp>
        <p:sp>
          <p:nvSpPr>
            <p:cNvPr id="26676" name="Line 33"/>
            <p:cNvSpPr>
              <a:spLocks noChangeShapeType="1"/>
            </p:cNvSpPr>
            <p:nvPr/>
          </p:nvSpPr>
          <p:spPr bwMode="auto">
            <a:xfrm>
              <a:off x="2496" y="3216"/>
              <a:ext cx="0" cy="288"/>
            </a:xfrm>
            <a:prstGeom prst="line">
              <a:avLst/>
            </a:prstGeom>
            <a:noFill/>
            <a:ln w="76200">
              <a:solidFill>
                <a:srgbClr val="9B4C37"/>
              </a:solidFill>
              <a:prstDash val="sysDot"/>
              <a:round/>
              <a:headEnd/>
              <a:tailEnd type="triangle" w="med" len="sm"/>
            </a:ln>
          </p:spPr>
          <p:txBody>
            <a:bodyPr/>
            <a:lstStyle/>
            <a:p>
              <a:endParaRPr lang="en-US"/>
            </a:p>
          </p:txBody>
        </p:sp>
      </p:grpSp>
      <p:grpSp>
        <p:nvGrpSpPr>
          <p:cNvPr id="4" name="Group 34"/>
          <p:cNvGrpSpPr>
            <a:grpSpLocks/>
          </p:cNvGrpSpPr>
          <p:nvPr/>
        </p:nvGrpSpPr>
        <p:grpSpPr bwMode="auto">
          <a:xfrm>
            <a:off x="5416996" y="5086477"/>
            <a:ext cx="325437" cy="895350"/>
            <a:chOff x="3059" y="3216"/>
            <a:chExt cx="205" cy="564"/>
          </a:xfrm>
        </p:grpSpPr>
        <p:sp>
          <p:nvSpPr>
            <p:cNvPr id="26673" name="Text Box 35"/>
            <p:cNvSpPr txBox="1">
              <a:spLocks noChangeArrowheads="1"/>
            </p:cNvSpPr>
            <p:nvPr/>
          </p:nvSpPr>
          <p:spPr bwMode="auto">
            <a:xfrm>
              <a:off x="3059" y="3530"/>
              <a:ext cx="205" cy="250"/>
            </a:xfrm>
            <a:prstGeom prst="rect">
              <a:avLst/>
            </a:prstGeom>
            <a:noFill/>
            <a:ln w="9525">
              <a:noFill/>
              <a:miter lim="800000"/>
              <a:headEnd/>
              <a:tailEnd/>
            </a:ln>
          </p:spPr>
          <p:txBody>
            <a:bodyPr wrap="none">
              <a:spAutoFit/>
            </a:bodyPr>
            <a:lstStyle/>
            <a:p>
              <a:pPr eaLnBrk="0" hangingPunct="0"/>
              <a:r>
                <a:rPr lang="en-US" altLang="ja-JP" sz="2000" b="1"/>
                <a:t>1</a:t>
              </a:r>
            </a:p>
          </p:txBody>
        </p:sp>
        <p:sp>
          <p:nvSpPr>
            <p:cNvPr id="26674" name="Line 36"/>
            <p:cNvSpPr>
              <a:spLocks noChangeShapeType="1"/>
            </p:cNvSpPr>
            <p:nvPr/>
          </p:nvSpPr>
          <p:spPr bwMode="auto">
            <a:xfrm>
              <a:off x="3168" y="3216"/>
              <a:ext cx="0" cy="288"/>
            </a:xfrm>
            <a:prstGeom prst="line">
              <a:avLst/>
            </a:prstGeom>
            <a:noFill/>
            <a:ln w="76200">
              <a:solidFill>
                <a:srgbClr val="9B4C37"/>
              </a:solidFill>
              <a:prstDash val="sysDot"/>
              <a:round/>
              <a:headEnd/>
              <a:tailEnd type="triangle" w="med" len="sm"/>
            </a:ln>
          </p:spPr>
          <p:txBody>
            <a:bodyPr/>
            <a:lstStyle/>
            <a:p>
              <a:endParaRPr lang="en-US"/>
            </a:p>
          </p:txBody>
        </p:sp>
      </p:grpSp>
      <p:grpSp>
        <p:nvGrpSpPr>
          <p:cNvPr id="5" name="Group 37"/>
          <p:cNvGrpSpPr>
            <a:grpSpLocks/>
          </p:cNvGrpSpPr>
          <p:nvPr/>
        </p:nvGrpSpPr>
        <p:grpSpPr bwMode="auto">
          <a:xfrm>
            <a:off x="6559996" y="5086477"/>
            <a:ext cx="325437" cy="895350"/>
            <a:chOff x="3683" y="3216"/>
            <a:chExt cx="205" cy="564"/>
          </a:xfrm>
        </p:grpSpPr>
        <p:sp>
          <p:nvSpPr>
            <p:cNvPr id="26671" name="Text Box 38"/>
            <p:cNvSpPr txBox="1">
              <a:spLocks noChangeArrowheads="1"/>
            </p:cNvSpPr>
            <p:nvPr/>
          </p:nvSpPr>
          <p:spPr bwMode="auto">
            <a:xfrm>
              <a:off x="3683" y="3530"/>
              <a:ext cx="205" cy="250"/>
            </a:xfrm>
            <a:prstGeom prst="rect">
              <a:avLst/>
            </a:prstGeom>
            <a:noFill/>
            <a:ln w="9525">
              <a:noFill/>
              <a:miter lim="800000"/>
              <a:headEnd/>
              <a:tailEnd/>
            </a:ln>
          </p:spPr>
          <p:txBody>
            <a:bodyPr wrap="none">
              <a:spAutoFit/>
            </a:bodyPr>
            <a:lstStyle/>
            <a:p>
              <a:pPr eaLnBrk="0" hangingPunct="0"/>
              <a:r>
                <a:rPr lang="en-US" altLang="ja-JP" sz="2000" b="1"/>
                <a:t>1</a:t>
              </a:r>
            </a:p>
          </p:txBody>
        </p:sp>
        <p:sp>
          <p:nvSpPr>
            <p:cNvPr id="26672" name="Line 39"/>
            <p:cNvSpPr>
              <a:spLocks noChangeShapeType="1"/>
            </p:cNvSpPr>
            <p:nvPr/>
          </p:nvSpPr>
          <p:spPr bwMode="auto">
            <a:xfrm>
              <a:off x="3792" y="3216"/>
              <a:ext cx="0" cy="288"/>
            </a:xfrm>
            <a:prstGeom prst="line">
              <a:avLst/>
            </a:prstGeom>
            <a:noFill/>
            <a:ln w="76200">
              <a:solidFill>
                <a:srgbClr val="9B4C37"/>
              </a:solidFill>
              <a:prstDash val="sysDot"/>
              <a:round/>
              <a:headEnd/>
              <a:tailEnd type="triangle" w="med" len="sm"/>
            </a:ln>
          </p:spPr>
          <p:txBody>
            <a:bodyPr/>
            <a:lstStyle/>
            <a:p>
              <a:endParaRPr lang="en-US"/>
            </a:p>
          </p:txBody>
        </p:sp>
      </p:grpSp>
      <p:grpSp>
        <p:nvGrpSpPr>
          <p:cNvPr id="6" name="Group 40"/>
          <p:cNvGrpSpPr>
            <a:grpSpLocks/>
          </p:cNvGrpSpPr>
          <p:nvPr/>
        </p:nvGrpSpPr>
        <p:grpSpPr bwMode="auto">
          <a:xfrm>
            <a:off x="7855396" y="5086477"/>
            <a:ext cx="325437" cy="895350"/>
            <a:chOff x="4464" y="3216"/>
            <a:chExt cx="205" cy="564"/>
          </a:xfrm>
        </p:grpSpPr>
        <p:sp>
          <p:nvSpPr>
            <p:cNvPr id="26669" name="Text Box 41"/>
            <p:cNvSpPr txBox="1">
              <a:spLocks noChangeArrowheads="1"/>
            </p:cNvSpPr>
            <p:nvPr/>
          </p:nvSpPr>
          <p:spPr bwMode="auto">
            <a:xfrm>
              <a:off x="4464" y="3530"/>
              <a:ext cx="205" cy="250"/>
            </a:xfrm>
            <a:prstGeom prst="rect">
              <a:avLst/>
            </a:prstGeom>
            <a:noFill/>
            <a:ln w="9525">
              <a:noFill/>
              <a:miter lim="800000"/>
              <a:headEnd/>
              <a:tailEnd/>
            </a:ln>
          </p:spPr>
          <p:txBody>
            <a:bodyPr wrap="none">
              <a:spAutoFit/>
            </a:bodyPr>
            <a:lstStyle/>
            <a:p>
              <a:pPr eaLnBrk="0" hangingPunct="0"/>
              <a:r>
                <a:rPr lang="en-US" altLang="ja-JP" sz="2000" b="1"/>
                <a:t>1</a:t>
              </a:r>
            </a:p>
          </p:txBody>
        </p:sp>
        <p:sp>
          <p:nvSpPr>
            <p:cNvPr id="26670" name="Line 42"/>
            <p:cNvSpPr>
              <a:spLocks noChangeShapeType="1"/>
            </p:cNvSpPr>
            <p:nvPr/>
          </p:nvSpPr>
          <p:spPr bwMode="auto">
            <a:xfrm>
              <a:off x="4560" y="3216"/>
              <a:ext cx="0" cy="288"/>
            </a:xfrm>
            <a:prstGeom prst="line">
              <a:avLst/>
            </a:prstGeom>
            <a:noFill/>
            <a:ln w="76200">
              <a:noFill/>
              <a:prstDash val="sysDot"/>
              <a:round/>
              <a:headEnd/>
              <a:tailEnd type="triangle" w="med" len="sm"/>
            </a:ln>
          </p:spPr>
          <p:txBody>
            <a:bodyPr/>
            <a:lstStyle/>
            <a:p>
              <a:endParaRPr lang="en-US"/>
            </a:p>
          </p:txBody>
        </p:sp>
      </p:grpSp>
      <p:sp>
        <p:nvSpPr>
          <p:cNvPr id="204843" name="Text Box 43"/>
          <p:cNvSpPr txBox="1">
            <a:spLocks noChangeArrowheads="1"/>
          </p:cNvSpPr>
          <p:nvPr/>
        </p:nvSpPr>
        <p:spPr bwMode="auto">
          <a:xfrm>
            <a:off x="1170432" y="5407152"/>
            <a:ext cx="2209800" cy="400110"/>
          </a:xfrm>
          <a:prstGeom prst="rect">
            <a:avLst/>
          </a:prstGeom>
          <a:solidFill>
            <a:schemeClr val="accent2">
              <a:lumMod val="60000"/>
              <a:lumOff val="40000"/>
            </a:schemeClr>
          </a:solidFill>
          <a:ln w="9525">
            <a:solidFill>
              <a:schemeClr val="accent2">
                <a:lumMod val="75000"/>
              </a:schemeClr>
            </a:solidFill>
            <a:miter lim="800000"/>
            <a:headEnd/>
            <a:tailEnd/>
          </a:ln>
          <a:effectLst>
            <a:softEdge rad="63500"/>
          </a:effectLst>
        </p:spPr>
        <p:txBody>
          <a:bodyPr>
            <a:spAutoFit/>
          </a:bodyPr>
          <a:lstStyle/>
          <a:p>
            <a:pPr algn="ctr" eaLnBrk="0" hangingPunct="0">
              <a:spcBef>
                <a:spcPct val="50000"/>
              </a:spcBef>
              <a:defRPr/>
            </a:pPr>
            <a:r>
              <a:rPr lang="en-US" altLang="ja-JP" sz="2000" b="1" dirty="0">
                <a:solidFill>
                  <a:schemeClr val="tx2"/>
                </a:solidFill>
              </a:rPr>
              <a:t>Secret information</a:t>
            </a:r>
          </a:p>
        </p:txBody>
      </p:sp>
      <p:sp>
        <p:nvSpPr>
          <p:cNvPr id="204844" name="Lock"/>
          <p:cNvSpPr>
            <a:spLocks noEditPoints="1" noChangeArrowheads="1"/>
          </p:cNvSpPr>
          <p:nvPr/>
        </p:nvSpPr>
        <p:spPr bwMode="auto">
          <a:xfrm>
            <a:off x="6706046" y="2343277"/>
            <a:ext cx="788987" cy="99060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744 w 21600"/>
              <a:gd name="T13" fmla="*/ 9904 h 21600"/>
              <a:gd name="T14" fmla="*/ 21134 w 21600"/>
              <a:gd name="T15" fmla="*/ 15335 h 21600"/>
            </a:gdLst>
            <a:ahLst/>
            <a:cxnLst>
              <a:cxn ang="T8">
                <a:pos x="T0" y="T1"/>
              </a:cxn>
              <a:cxn ang="T9">
                <a:pos x="T2" y="T3"/>
              </a:cxn>
              <a:cxn ang="T10">
                <a:pos x="T4" y="T5"/>
              </a:cxn>
              <a:cxn ang="T11">
                <a:pos x="T6" y="T7"/>
              </a:cxn>
            </a:cxnLst>
            <a:rect l="T12" t="T13" r="T14" b="T15"/>
            <a:pathLst>
              <a:path w="21600" h="21600" extrusionOk="0">
                <a:moveTo>
                  <a:pt x="93" y="9606"/>
                </a:moveTo>
                <a:lnTo>
                  <a:pt x="2048" y="9606"/>
                </a:lnTo>
                <a:lnTo>
                  <a:pt x="2048" y="4713"/>
                </a:lnTo>
                <a:lnTo>
                  <a:pt x="2420" y="3818"/>
                </a:lnTo>
                <a:lnTo>
                  <a:pt x="2979" y="3028"/>
                </a:lnTo>
                <a:lnTo>
                  <a:pt x="3537" y="2446"/>
                </a:lnTo>
                <a:lnTo>
                  <a:pt x="3956" y="1998"/>
                </a:lnTo>
                <a:lnTo>
                  <a:pt x="4492" y="1581"/>
                </a:lnTo>
                <a:lnTo>
                  <a:pt x="5143" y="1238"/>
                </a:lnTo>
                <a:lnTo>
                  <a:pt x="5912" y="880"/>
                </a:lnTo>
                <a:lnTo>
                  <a:pt x="6587" y="641"/>
                </a:lnTo>
                <a:lnTo>
                  <a:pt x="7518" y="372"/>
                </a:lnTo>
                <a:lnTo>
                  <a:pt x="8425" y="208"/>
                </a:lnTo>
                <a:lnTo>
                  <a:pt x="9496" y="59"/>
                </a:lnTo>
                <a:lnTo>
                  <a:pt x="10637" y="14"/>
                </a:lnTo>
                <a:lnTo>
                  <a:pt x="11614" y="59"/>
                </a:lnTo>
                <a:lnTo>
                  <a:pt x="12382" y="119"/>
                </a:lnTo>
                <a:lnTo>
                  <a:pt x="13034" y="253"/>
                </a:lnTo>
                <a:lnTo>
                  <a:pt x="13779" y="417"/>
                </a:lnTo>
                <a:lnTo>
                  <a:pt x="14500" y="611"/>
                </a:lnTo>
                <a:lnTo>
                  <a:pt x="14733" y="686"/>
                </a:lnTo>
                <a:lnTo>
                  <a:pt x="14989" y="790"/>
                </a:lnTo>
                <a:lnTo>
                  <a:pt x="15175" y="865"/>
                </a:lnTo>
                <a:lnTo>
                  <a:pt x="15385" y="954"/>
                </a:lnTo>
                <a:lnTo>
                  <a:pt x="15431" y="969"/>
                </a:lnTo>
                <a:lnTo>
                  <a:pt x="15594" y="1059"/>
                </a:lnTo>
                <a:lnTo>
                  <a:pt x="15757" y="1148"/>
                </a:lnTo>
                <a:lnTo>
                  <a:pt x="15920" y="1267"/>
                </a:lnTo>
                <a:lnTo>
                  <a:pt x="16106" y="1372"/>
                </a:lnTo>
                <a:lnTo>
                  <a:pt x="16665" y="1730"/>
                </a:lnTo>
                <a:lnTo>
                  <a:pt x="17014" y="1998"/>
                </a:lnTo>
                <a:lnTo>
                  <a:pt x="17480" y="2356"/>
                </a:lnTo>
                <a:lnTo>
                  <a:pt x="17852" y="2804"/>
                </a:lnTo>
                <a:lnTo>
                  <a:pt x="18178" y="3192"/>
                </a:lnTo>
                <a:lnTo>
                  <a:pt x="18527" y="3639"/>
                </a:lnTo>
                <a:lnTo>
                  <a:pt x="18806" y="4132"/>
                </a:lnTo>
                <a:lnTo>
                  <a:pt x="19086" y="4713"/>
                </a:lnTo>
                <a:lnTo>
                  <a:pt x="19272" y="5191"/>
                </a:lnTo>
                <a:lnTo>
                  <a:pt x="19295" y="9606"/>
                </a:lnTo>
                <a:lnTo>
                  <a:pt x="21600" y="9606"/>
                </a:lnTo>
                <a:lnTo>
                  <a:pt x="21600" y="16289"/>
                </a:lnTo>
                <a:lnTo>
                  <a:pt x="21413" y="17184"/>
                </a:lnTo>
                <a:lnTo>
                  <a:pt x="21041" y="17900"/>
                </a:lnTo>
                <a:lnTo>
                  <a:pt x="20668" y="18377"/>
                </a:lnTo>
                <a:lnTo>
                  <a:pt x="20343" y="18855"/>
                </a:lnTo>
                <a:lnTo>
                  <a:pt x="19924" y="19332"/>
                </a:lnTo>
                <a:lnTo>
                  <a:pt x="19388" y="19809"/>
                </a:lnTo>
                <a:lnTo>
                  <a:pt x="18806" y="20242"/>
                </a:lnTo>
                <a:lnTo>
                  <a:pt x="18062" y="20585"/>
                </a:lnTo>
                <a:lnTo>
                  <a:pt x="17270" y="20883"/>
                </a:lnTo>
                <a:lnTo>
                  <a:pt x="16525" y="21182"/>
                </a:lnTo>
                <a:lnTo>
                  <a:pt x="15548" y="21420"/>
                </a:lnTo>
                <a:lnTo>
                  <a:pt x="14803" y="21540"/>
                </a:lnTo>
                <a:lnTo>
                  <a:pt x="13662" y="21674"/>
                </a:lnTo>
                <a:lnTo>
                  <a:pt x="8379" y="21659"/>
                </a:lnTo>
                <a:lnTo>
                  <a:pt x="7168" y="21540"/>
                </a:lnTo>
                <a:lnTo>
                  <a:pt x="6098" y="21331"/>
                </a:lnTo>
                <a:lnTo>
                  <a:pt x="5050" y="21092"/>
                </a:lnTo>
                <a:lnTo>
                  <a:pt x="4003" y="20764"/>
                </a:lnTo>
                <a:lnTo>
                  <a:pt x="3258" y="20391"/>
                </a:lnTo>
                <a:lnTo>
                  <a:pt x="2769" y="20123"/>
                </a:lnTo>
                <a:lnTo>
                  <a:pt x="2281" y="19720"/>
                </a:lnTo>
                <a:lnTo>
                  <a:pt x="1862" y="19407"/>
                </a:lnTo>
                <a:lnTo>
                  <a:pt x="1489" y="19079"/>
                </a:lnTo>
                <a:lnTo>
                  <a:pt x="1070" y="18676"/>
                </a:lnTo>
                <a:lnTo>
                  <a:pt x="744" y="18258"/>
                </a:lnTo>
                <a:lnTo>
                  <a:pt x="325" y="17661"/>
                </a:lnTo>
                <a:lnTo>
                  <a:pt x="162" y="17035"/>
                </a:lnTo>
                <a:lnTo>
                  <a:pt x="93" y="16468"/>
                </a:lnTo>
                <a:lnTo>
                  <a:pt x="93" y="9606"/>
                </a:lnTo>
                <a:close/>
                <a:moveTo>
                  <a:pt x="6098" y="9591"/>
                </a:moveTo>
                <a:lnTo>
                  <a:pt x="6098" y="5220"/>
                </a:lnTo>
                <a:lnTo>
                  <a:pt x="6191" y="4907"/>
                </a:lnTo>
                <a:lnTo>
                  <a:pt x="6307" y="4639"/>
                </a:lnTo>
                <a:lnTo>
                  <a:pt x="6517" y="4370"/>
                </a:lnTo>
                <a:lnTo>
                  <a:pt x="6680" y="4087"/>
                </a:lnTo>
                <a:lnTo>
                  <a:pt x="6889" y="3878"/>
                </a:lnTo>
                <a:lnTo>
                  <a:pt x="7308" y="3520"/>
                </a:lnTo>
                <a:lnTo>
                  <a:pt x="7843" y="3281"/>
                </a:lnTo>
                <a:lnTo>
                  <a:pt x="8402" y="3013"/>
                </a:lnTo>
                <a:lnTo>
                  <a:pt x="9031" y="2834"/>
                </a:lnTo>
                <a:lnTo>
                  <a:pt x="9659" y="2700"/>
                </a:lnTo>
                <a:lnTo>
                  <a:pt x="10497" y="2625"/>
                </a:lnTo>
                <a:lnTo>
                  <a:pt x="11125" y="2655"/>
                </a:lnTo>
                <a:lnTo>
                  <a:pt x="11987" y="2789"/>
                </a:lnTo>
                <a:lnTo>
                  <a:pt x="12522" y="2893"/>
                </a:lnTo>
                <a:lnTo>
                  <a:pt x="13011" y="3028"/>
                </a:lnTo>
                <a:lnTo>
                  <a:pt x="13290" y="3192"/>
                </a:lnTo>
                <a:lnTo>
                  <a:pt x="13709" y="3371"/>
                </a:lnTo>
                <a:lnTo>
                  <a:pt x="13872" y="3505"/>
                </a:lnTo>
                <a:lnTo>
                  <a:pt x="14058" y="3639"/>
                </a:lnTo>
                <a:lnTo>
                  <a:pt x="14291" y="3788"/>
                </a:lnTo>
                <a:lnTo>
                  <a:pt x="14431" y="3953"/>
                </a:lnTo>
                <a:lnTo>
                  <a:pt x="14617" y="4102"/>
                </a:lnTo>
                <a:lnTo>
                  <a:pt x="14826" y="4311"/>
                </a:lnTo>
                <a:lnTo>
                  <a:pt x="14919" y="4534"/>
                </a:lnTo>
                <a:lnTo>
                  <a:pt x="15036" y="4773"/>
                </a:lnTo>
                <a:lnTo>
                  <a:pt x="15175" y="5027"/>
                </a:lnTo>
                <a:lnTo>
                  <a:pt x="15245" y="5220"/>
                </a:lnTo>
                <a:lnTo>
                  <a:pt x="15245" y="9591"/>
                </a:lnTo>
                <a:lnTo>
                  <a:pt x="6098" y="9591"/>
                </a:lnTo>
                <a:close/>
              </a:path>
              <a:path w="21600" h="21600" extrusionOk="0">
                <a:moveTo>
                  <a:pt x="93" y="9606"/>
                </a:moveTo>
                <a:lnTo>
                  <a:pt x="21600" y="9606"/>
                </a:lnTo>
                <a:close/>
              </a:path>
              <a:path w="21600" h="21600" extrusionOk="0">
                <a:moveTo>
                  <a:pt x="11684" y="17109"/>
                </a:moveTo>
                <a:lnTo>
                  <a:pt x="12266" y="19317"/>
                </a:lnTo>
                <a:lnTo>
                  <a:pt x="9659" y="19317"/>
                </a:lnTo>
                <a:lnTo>
                  <a:pt x="10287" y="17124"/>
                </a:lnTo>
                <a:lnTo>
                  <a:pt x="10008" y="16975"/>
                </a:lnTo>
                <a:lnTo>
                  <a:pt x="9799" y="16722"/>
                </a:lnTo>
                <a:lnTo>
                  <a:pt x="9752" y="16408"/>
                </a:lnTo>
                <a:lnTo>
                  <a:pt x="9822" y="16170"/>
                </a:lnTo>
                <a:lnTo>
                  <a:pt x="10008" y="16006"/>
                </a:lnTo>
                <a:lnTo>
                  <a:pt x="10148" y="15871"/>
                </a:lnTo>
                <a:lnTo>
                  <a:pt x="10381" y="15782"/>
                </a:lnTo>
                <a:lnTo>
                  <a:pt x="10660" y="15692"/>
                </a:lnTo>
                <a:lnTo>
                  <a:pt x="11009" y="15677"/>
                </a:lnTo>
                <a:lnTo>
                  <a:pt x="11288" y="15722"/>
                </a:lnTo>
                <a:lnTo>
                  <a:pt x="11614" y="15782"/>
                </a:lnTo>
                <a:lnTo>
                  <a:pt x="11893" y="15946"/>
                </a:lnTo>
                <a:lnTo>
                  <a:pt x="12033" y="16080"/>
                </a:lnTo>
                <a:lnTo>
                  <a:pt x="12173" y="16229"/>
                </a:lnTo>
                <a:lnTo>
                  <a:pt x="12196" y="16408"/>
                </a:lnTo>
                <a:lnTo>
                  <a:pt x="12103" y="16722"/>
                </a:lnTo>
                <a:lnTo>
                  <a:pt x="11987" y="16856"/>
                </a:lnTo>
                <a:lnTo>
                  <a:pt x="11847" y="16975"/>
                </a:lnTo>
                <a:lnTo>
                  <a:pt x="11684" y="17109"/>
                </a:lnTo>
              </a:path>
            </a:pathLst>
          </a:custGeom>
          <a:solidFill>
            <a:srgbClr val="C0C0C0"/>
          </a:solidFill>
          <a:ln w="38100">
            <a:solidFill>
              <a:srgbClr val="000000"/>
            </a:solidFill>
            <a:miter lim="800000"/>
            <a:headEnd/>
            <a:tailEnd/>
          </a:ln>
        </p:spPr>
        <p:txBody>
          <a:bodyPr/>
          <a:lstStyle/>
          <a:p>
            <a:endParaRPr lang="en-US"/>
          </a:p>
        </p:txBody>
      </p:sp>
      <p:sp>
        <p:nvSpPr>
          <p:cNvPr id="204845" name="Line 45"/>
          <p:cNvSpPr>
            <a:spLocks noChangeShapeType="1"/>
          </p:cNvSpPr>
          <p:nvPr/>
        </p:nvSpPr>
        <p:spPr bwMode="auto">
          <a:xfrm>
            <a:off x="6240907" y="4019677"/>
            <a:ext cx="0" cy="2133600"/>
          </a:xfrm>
          <a:prstGeom prst="line">
            <a:avLst/>
          </a:prstGeom>
          <a:noFill/>
          <a:ln w="19050">
            <a:solidFill>
              <a:srgbClr val="9B4C37"/>
            </a:solidFill>
            <a:round/>
            <a:headEnd/>
            <a:tailEnd/>
          </a:ln>
        </p:spPr>
        <p:txBody>
          <a:bodyPr lIns="90000" tIns="46800" rIns="90000" bIns="46800">
            <a:spAutoFit/>
          </a:bodyPr>
          <a:lstStyle/>
          <a:p>
            <a:endParaRPr lang="en-US"/>
          </a:p>
        </p:txBody>
      </p:sp>
      <p:grpSp>
        <p:nvGrpSpPr>
          <p:cNvPr id="7" name="Group 46"/>
          <p:cNvGrpSpPr>
            <a:grpSpLocks/>
          </p:cNvGrpSpPr>
          <p:nvPr/>
        </p:nvGrpSpPr>
        <p:grpSpPr bwMode="auto">
          <a:xfrm>
            <a:off x="4502596" y="5086477"/>
            <a:ext cx="325437" cy="895350"/>
            <a:chOff x="2400" y="3216"/>
            <a:chExt cx="205" cy="564"/>
          </a:xfrm>
        </p:grpSpPr>
        <p:sp>
          <p:nvSpPr>
            <p:cNvPr id="26667" name="Text Box 47"/>
            <p:cNvSpPr txBox="1">
              <a:spLocks noChangeArrowheads="1"/>
            </p:cNvSpPr>
            <p:nvPr/>
          </p:nvSpPr>
          <p:spPr bwMode="auto">
            <a:xfrm>
              <a:off x="2400" y="3530"/>
              <a:ext cx="205" cy="250"/>
            </a:xfrm>
            <a:prstGeom prst="rect">
              <a:avLst/>
            </a:prstGeom>
            <a:noFill/>
            <a:ln w="9525">
              <a:noFill/>
              <a:miter lim="800000"/>
              <a:headEnd/>
              <a:tailEnd/>
            </a:ln>
          </p:spPr>
          <p:txBody>
            <a:bodyPr wrap="none">
              <a:spAutoFit/>
            </a:bodyPr>
            <a:lstStyle/>
            <a:p>
              <a:pPr eaLnBrk="0" hangingPunct="0"/>
              <a:r>
                <a:rPr lang="en-US" altLang="ja-JP" sz="2000" b="1"/>
                <a:t>0</a:t>
              </a:r>
            </a:p>
          </p:txBody>
        </p:sp>
        <p:sp>
          <p:nvSpPr>
            <p:cNvPr id="26668" name="Line 48"/>
            <p:cNvSpPr>
              <a:spLocks noChangeShapeType="1"/>
            </p:cNvSpPr>
            <p:nvPr/>
          </p:nvSpPr>
          <p:spPr bwMode="auto">
            <a:xfrm>
              <a:off x="2496" y="3216"/>
              <a:ext cx="0" cy="288"/>
            </a:xfrm>
            <a:prstGeom prst="line">
              <a:avLst/>
            </a:prstGeom>
            <a:noFill/>
            <a:ln w="76200">
              <a:solidFill>
                <a:srgbClr val="9B4C37"/>
              </a:solidFill>
              <a:prstDash val="sysDot"/>
              <a:round/>
              <a:headEnd/>
              <a:tailEnd type="triangle" w="med" len="sm"/>
            </a:ln>
          </p:spPr>
          <p:txBody>
            <a:bodyPr/>
            <a:lstStyle/>
            <a:p>
              <a:endParaRPr lang="en-US"/>
            </a:p>
          </p:txBody>
        </p:sp>
      </p:grpSp>
      <p:grpSp>
        <p:nvGrpSpPr>
          <p:cNvPr id="8" name="Group 37"/>
          <p:cNvGrpSpPr>
            <a:grpSpLocks/>
          </p:cNvGrpSpPr>
          <p:nvPr/>
        </p:nvGrpSpPr>
        <p:grpSpPr bwMode="auto">
          <a:xfrm>
            <a:off x="7855396" y="5102352"/>
            <a:ext cx="325437" cy="895350"/>
            <a:chOff x="3683" y="3216"/>
            <a:chExt cx="205" cy="564"/>
          </a:xfrm>
        </p:grpSpPr>
        <p:sp>
          <p:nvSpPr>
            <p:cNvPr id="26665" name="Text Box 38"/>
            <p:cNvSpPr txBox="1">
              <a:spLocks noChangeArrowheads="1"/>
            </p:cNvSpPr>
            <p:nvPr/>
          </p:nvSpPr>
          <p:spPr bwMode="auto">
            <a:xfrm>
              <a:off x="3683" y="3530"/>
              <a:ext cx="205" cy="250"/>
            </a:xfrm>
            <a:prstGeom prst="rect">
              <a:avLst/>
            </a:prstGeom>
            <a:noFill/>
            <a:ln w="9525">
              <a:noFill/>
              <a:miter lim="800000"/>
              <a:headEnd/>
              <a:tailEnd/>
            </a:ln>
          </p:spPr>
          <p:txBody>
            <a:bodyPr wrap="none">
              <a:spAutoFit/>
            </a:bodyPr>
            <a:lstStyle/>
            <a:p>
              <a:pPr eaLnBrk="0" hangingPunct="0"/>
              <a:r>
                <a:rPr lang="en-US" altLang="ja-JP" sz="2000" b="1"/>
                <a:t>1</a:t>
              </a:r>
            </a:p>
          </p:txBody>
        </p:sp>
        <p:sp>
          <p:nvSpPr>
            <p:cNvPr id="26666" name="Line 39"/>
            <p:cNvSpPr>
              <a:spLocks noChangeShapeType="1"/>
            </p:cNvSpPr>
            <p:nvPr/>
          </p:nvSpPr>
          <p:spPr bwMode="auto">
            <a:xfrm>
              <a:off x="3792" y="3216"/>
              <a:ext cx="0" cy="288"/>
            </a:xfrm>
            <a:prstGeom prst="line">
              <a:avLst/>
            </a:prstGeom>
            <a:noFill/>
            <a:ln w="76200">
              <a:solidFill>
                <a:srgbClr val="9B4C37"/>
              </a:solidFill>
              <a:prstDash val="sysDot"/>
              <a:round/>
              <a:headEnd/>
              <a:tailEnd type="triangle" w="med" len="sm"/>
            </a:ln>
          </p:spPr>
          <p:txBody>
            <a:bodyPr/>
            <a:lstStyle/>
            <a:p>
              <a:endParaRPr lang="en-US"/>
            </a:p>
          </p:txBody>
        </p:sp>
      </p:grpSp>
      <mc:AlternateContent xmlns:mc="http://schemas.openxmlformats.org/markup-compatibility/2006">
        <mc:Choice xmlns:p14="http://schemas.microsoft.com/office/powerpoint/2010/main" Requires="p14">
          <p:contentPart p14:bwMode="auto" r:id="rId5">
            <p14:nvContentPartPr>
              <p14:cNvPr id="9" name="Ink 8"/>
              <p14:cNvContentPartPr/>
              <p14:nvPr/>
            </p14:nvContentPartPr>
            <p14:xfrm>
              <a:off x="110160" y="1150920"/>
              <a:ext cx="11587680" cy="4795200"/>
            </p14:xfrm>
          </p:contentPart>
        </mc:Choice>
        <mc:Fallback>
          <p:pic>
            <p:nvPicPr>
              <p:cNvPr id="9" name="Ink 8"/>
              <p:cNvPicPr/>
              <p:nvPr/>
            </p:nvPicPr>
            <p:blipFill>
              <a:blip r:embed="rId6"/>
              <a:stretch>
                <a:fillRect/>
              </a:stretch>
            </p:blipFill>
            <p:spPr>
              <a:xfrm>
                <a:off x="99000" y="1135800"/>
                <a:ext cx="11606040" cy="4824000"/>
              </a:xfrm>
              <a:prstGeom prst="rect">
                <a:avLst/>
              </a:prstGeom>
            </p:spPr>
          </p:pic>
        </mc:Fallback>
      </mc:AlternateContent>
    </p:spTree>
    <p:extLst>
      <p:ext uri="{BB962C8B-B14F-4D97-AF65-F5344CB8AC3E}">
        <p14:creationId xmlns:p14="http://schemas.microsoft.com/office/powerpoint/2010/main" val="182773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4820"/>
                                        </p:tgtEl>
                                        <p:attrNameLst>
                                          <p:attrName>style.visibility</p:attrName>
                                        </p:attrNameLst>
                                      </p:cBhvr>
                                      <p:to>
                                        <p:strVal val="visible"/>
                                      </p:to>
                                    </p:set>
                                    <p:animEffect transition="in" filter="dissolve">
                                      <p:cBhvr>
                                        <p:cTn id="7" dur="500"/>
                                        <p:tgtEl>
                                          <p:spTgt spid="20482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04844"/>
                                        </p:tgtEl>
                                        <p:attrNameLst>
                                          <p:attrName>style.visibility</p:attrName>
                                        </p:attrNameLst>
                                      </p:cBhvr>
                                      <p:to>
                                        <p:strVal val="visible"/>
                                      </p:to>
                                    </p:set>
                                    <p:animEffect transition="in" filter="dissolve">
                                      <p:cBhvr>
                                        <p:cTn id="11" dur="500"/>
                                        <p:tgtEl>
                                          <p:spTgt spid="20484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04815"/>
                                        </p:tgtEl>
                                        <p:attrNameLst>
                                          <p:attrName>style.visibility</p:attrName>
                                        </p:attrNameLst>
                                      </p:cBhvr>
                                      <p:to>
                                        <p:strVal val="visible"/>
                                      </p:to>
                                    </p:set>
                                    <p:animEffect transition="in" filter="wipe(left)">
                                      <p:cBhvr>
                                        <p:cTn id="16" dur="500"/>
                                        <p:tgtEl>
                                          <p:spTgt spid="204815"/>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204816"/>
                                        </p:tgtEl>
                                        <p:attrNameLst>
                                          <p:attrName>style.visibility</p:attrName>
                                        </p:attrNameLst>
                                      </p:cBhvr>
                                      <p:to>
                                        <p:strVal val="visible"/>
                                      </p:to>
                                    </p:set>
                                    <p:animEffect transition="in" filter="wipe(right)">
                                      <p:cBhvr>
                                        <p:cTn id="19" dur="500"/>
                                        <p:tgtEl>
                                          <p:spTgt spid="20481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04819"/>
                                        </p:tgtEl>
                                        <p:attrNameLst>
                                          <p:attrName>style.visibility</p:attrName>
                                        </p:attrNameLst>
                                      </p:cBhvr>
                                      <p:to>
                                        <p:strVal val="visible"/>
                                      </p:to>
                                    </p:set>
                                    <p:animEffect transition="in" filter="wipe(left)">
                                      <p:cBhvr>
                                        <p:cTn id="24" dur="500"/>
                                        <p:tgtEl>
                                          <p:spTgt spid="204819"/>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up)">
                                      <p:cBhvr>
                                        <p:cTn id="28" dur="500"/>
                                        <p:tgtEl>
                                          <p:spTgt spid="2"/>
                                        </p:tgtEl>
                                      </p:cBhvr>
                                    </p:animEffect>
                                  </p:childTnLst>
                                </p:cTn>
                              </p:par>
                              <p:par>
                                <p:cTn id="29" presetID="9" presetClass="entr" presetSubtype="0" fill="hold" nodeType="withEffect">
                                  <p:stCondLst>
                                    <p:cond delay="0"/>
                                  </p:stCondLst>
                                  <p:childTnLst>
                                    <p:set>
                                      <p:cBhvr>
                                        <p:cTn id="30" dur="1" fill="hold">
                                          <p:stCondLst>
                                            <p:cond delay="0"/>
                                          </p:stCondLst>
                                        </p:cTn>
                                        <p:tgtEl>
                                          <p:spTgt spid="204803"/>
                                        </p:tgtEl>
                                        <p:attrNameLst>
                                          <p:attrName>style.visibility</p:attrName>
                                        </p:attrNameLst>
                                      </p:cBhvr>
                                      <p:to>
                                        <p:strVal val="visible"/>
                                      </p:to>
                                    </p:set>
                                    <p:animEffect transition="in" filter="dissolve">
                                      <p:cBhvr>
                                        <p:cTn id="31" dur="500"/>
                                        <p:tgtEl>
                                          <p:spTgt spid="204803"/>
                                        </p:tgtEl>
                                      </p:cBhvr>
                                    </p:animEffect>
                                  </p:childTnLst>
                                </p:cTn>
                              </p:par>
                              <p:par>
                                <p:cTn id="32" presetID="4" presetClass="entr" presetSubtype="32" fill="hold" nodeType="withEffect">
                                  <p:stCondLst>
                                    <p:cond delay="0"/>
                                  </p:stCondLst>
                                  <p:childTnLst>
                                    <p:set>
                                      <p:cBhvr>
                                        <p:cTn id="33" dur="1" fill="hold">
                                          <p:stCondLst>
                                            <p:cond delay="0"/>
                                          </p:stCondLst>
                                        </p:cTn>
                                        <p:tgtEl>
                                          <p:spTgt spid="204802"/>
                                        </p:tgtEl>
                                        <p:attrNameLst>
                                          <p:attrName>style.visibility</p:attrName>
                                        </p:attrNameLst>
                                      </p:cBhvr>
                                      <p:to>
                                        <p:strVal val="visible"/>
                                      </p:to>
                                    </p:set>
                                    <p:animEffect transition="in" filter="box(out)">
                                      <p:cBhvr>
                                        <p:cTn id="34" dur="500"/>
                                        <p:tgtEl>
                                          <p:spTgt spid="20480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204843"/>
                                        </p:tgtEl>
                                        <p:attrNameLst>
                                          <p:attrName>style.visibility</p:attrName>
                                        </p:attrNameLst>
                                      </p:cBhvr>
                                      <p:to>
                                        <p:strVal val="visible"/>
                                      </p:to>
                                    </p:set>
                                    <p:animEffect transition="in" filter="dissolve">
                                      <p:cBhvr>
                                        <p:cTn id="39" dur="500"/>
                                        <p:tgtEl>
                                          <p:spTgt spid="204843"/>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04825"/>
                                        </p:tgtEl>
                                        <p:attrNameLst>
                                          <p:attrName>style.visibility</p:attrName>
                                        </p:attrNameLst>
                                      </p:cBhvr>
                                      <p:to>
                                        <p:strVal val="visible"/>
                                      </p:to>
                                    </p:set>
                                    <p:animEffect transition="in" filter="dissolve">
                                      <p:cBhvr>
                                        <p:cTn id="42" dur="500"/>
                                        <p:tgtEl>
                                          <p:spTgt spid="20482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04826"/>
                                        </p:tgtEl>
                                        <p:attrNameLst>
                                          <p:attrName>style.visibility</p:attrName>
                                        </p:attrNameLst>
                                      </p:cBhvr>
                                      <p:to>
                                        <p:strVal val="visible"/>
                                      </p:to>
                                    </p:set>
                                    <p:animEffect transition="in" filter="dissolve">
                                      <p:cBhvr>
                                        <p:cTn id="45" dur="500"/>
                                        <p:tgtEl>
                                          <p:spTgt spid="204826"/>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up)">
                                      <p:cBhvr>
                                        <p:cTn id="49" dur="500"/>
                                        <p:tgtEl>
                                          <p:spTgt spid="3"/>
                                        </p:tgtEl>
                                      </p:cBhvr>
                                    </p:animEffect>
                                  </p:childTnLst>
                                </p:cTn>
                              </p:par>
                            </p:childTnLst>
                          </p:cTn>
                        </p:par>
                        <p:par>
                          <p:cTn id="50" fill="hold">
                            <p:stCondLst>
                              <p:cond delay="1000"/>
                            </p:stCondLst>
                            <p:childTnLst>
                              <p:par>
                                <p:cTn id="51" presetID="9" presetClass="entr" presetSubtype="0" fill="hold" grpId="0" nodeType="afterEffect">
                                  <p:stCondLst>
                                    <p:cond delay="0"/>
                                  </p:stCondLst>
                                  <p:childTnLst>
                                    <p:set>
                                      <p:cBhvr>
                                        <p:cTn id="52" dur="1" fill="hold">
                                          <p:stCondLst>
                                            <p:cond delay="0"/>
                                          </p:stCondLst>
                                        </p:cTn>
                                        <p:tgtEl>
                                          <p:spTgt spid="204827"/>
                                        </p:tgtEl>
                                        <p:attrNameLst>
                                          <p:attrName>style.visibility</p:attrName>
                                        </p:attrNameLst>
                                      </p:cBhvr>
                                      <p:to>
                                        <p:strVal val="visible"/>
                                      </p:to>
                                    </p:set>
                                    <p:animEffect transition="in" filter="dissolve">
                                      <p:cBhvr>
                                        <p:cTn id="53" dur="500"/>
                                        <p:tgtEl>
                                          <p:spTgt spid="204827"/>
                                        </p:tgtEl>
                                      </p:cBhvr>
                                    </p:animEffect>
                                  </p:childTnLst>
                                </p:cTn>
                              </p:par>
                            </p:childTnLst>
                          </p:cTn>
                        </p:par>
                        <p:par>
                          <p:cTn id="54" fill="hold">
                            <p:stCondLst>
                              <p:cond delay="1500"/>
                            </p:stCondLst>
                            <p:childTnLst>
                              <p:par>
                                <p:cTn id="55" presetID="22" presetClass="entr" presetSubtype="1"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up)">
                                      <p:cBhvr>
                                        <p:cTn id="57" dur="500"/>
                                        <p:tgtEl>
                                          <p:spTgt spid="7"/>
                                        </p:tgtEl>
                                      </p:cBhvr>
                                    </p:animEffect>
                                  </p:childTnLst>
                                </p:cTn>
                              </p:par>
                            </p:childTnLst>
                          </p:cTn>
                        </p:par>
                        <p:par>
                          <p:cTn id="58" fill="hold">
                            <p:stCondLst>
                              <p:cond delay="2000"/>
                            </p:stCondLst>
                            <p:childTnLst>
                              <p:par>
                                <p:cTn id="59" presetID="9" presetClass="entr" presetSubtype="0" fill="hold" grpId="0" nodeType="afterEffect">
                                  <p:stCondLst>
                                    <p:cond delay="0"/>
                                  </p:stCondLst>
                                  <p:childTnLst>
                                    <p:set>
                                      <p:cBhvr>
                                        <p:cTn id="60" dur="1" fill="hold">
                                          <p:stCondLst>
                                            <p:cond delay="0"/>
                                          </p:stCondLst>
                                        </p:cTn>
                                        <p:tgtEl>
                                          <p:spTgt spid="204828"/>
                                        </p:tgtEl>
                                        <p:attrNameLst>
                                          <p:attrName>style.visibility</p:attrName>
                                        </p:attrNameLst>
                                      </p:cBhvr>
                                      <p:to>
                                        <p:strVal val="visible"/>
                                      </p:to>
                                    </p:set>
                                    <p:animEffect transition="in" filter="dissolve">
                                      <p:cBhvr>
                                        <p:cTn id="61" dur="500"/>
                                        <p:tgtEl>
                                          <p:spTgt spid="204828"/>
                                        </p:tgtEl>
                                      </p:cBhvr>
                                    </p:animEffect>
                                  </p:childTnLst>
                                </p:cTn>
                              </p:par>
                            </p:childTnLst>
                          </p:cTn>
                        </p:par>
                        <p:par>
                          <p:cTn id="62" fill="hold">
                            <p:stCondLst>
                              <p:cond delay="2500"/>
                            </p:stCondLst>
                            <p:childTnLst>
                              <p:par>
                                <p:cTn id="63" presetID="22" presetClass="entr" presetSubtype="1" fill="hold" nodeType="after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wipe(up)">
                                      <p:cBhvr>
                                        <p:cTn id="65" dur="500"/>
                                        <p:tgtEl>
                                          <p:spTgt spid="4"/>
                                        </p:tgtEl>
                                      </p:cBhvr>
                                    </p:animEffect>
                                  </p:childTnLst>
                                </p:cTn>
                              </p:par>
                            </p:childTnLst>
                          </p:cTn>
                        </p:par>
                        <p:par>
                          <p:cTn id="66" fill="hold">
                            <p:stCondLst>
                              <p:cond delay="3000"/>
                            </p:stCondLst>
                            <p:childTnLst>
                              <p:par>
                                <p:cTn id="67" presetID="9" presetClass="entr" presetSubtype="0" fill="hold" grpId="0" nodeType="afterEffect">
                                  <p:stCondLst>
                                    <p:cond delay="0"/>
                                  </p:stCondLst>
                                  <p:childTnLst>
                                    <p:set>
                                      <p:cBhvr>
                                        <p:cTn id="68" dur="1" fill="hold">
                                          <p:stCondLst>
                                            <p:cond delay="0"/>
                                          </p:stCondLst>
                                        </p:cTn>
                                        <p:tgtEl>
                                          <p:spTgt spid="204845"/>
                                        </p:tgtEl>
                                        <p:attrNameLst>
                                          <p:attrName>style.visibility</p:attrName>
                                        </p:attrNameLst>
                                      </p:cBhvr>
                                      <p:to>
                                        <p:strVal val="visible"/>
                                      </p:to>
                                    </p:set>
                                    <p:animEffect transition="in" filter="dissolve">
                                      <p:cBhvr>
                                        <p:cTn id="69" dur="500"/>
                                        <p:tgtEl>
                                          <p:spTgt spid="204845"/>
                                        </p:tgtEl>
                                      </p:cBhvr>
                                    </p:animEffect>
                                  </p:childTnLst>
                                </p:cTn>
                              </p:par>
                            </p:childTnLst>
                          </p:cTn>
                        </p:par>
                        <p:par>
                          <p:cTn id="70" fill="hold">
                            <p:stCondLst>
                              <p:cond delay="3500"/>
                            </p:stCondLst>
                            <p:childTnLst>
                              <p:par>
                                <p:cTn id="71" presetID="22" presetClass="entr" presetSubtype="1" fill="hold" nodeType="after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wipe(up)">
                                      <p:cBhvr>
                                        <p:cTn id="73" dur="500"/>
                                        <p:tgtEl>
                                          <p:spTgt spid="5"/>
                                        </p:tgtEl>
                                      </p:cBhvr>
                                    </p:animEffect>
                                  </p:childTnLst>
                                </p:cTn>
                              </p:par>
                            </p:childTnLst>
                          </p:cTn>
                        </p:par>
                        <p:par>
                          <p:cTn id="74" fill="hold">
                            <p:stCondLst>
                              <p:cond delay="4000"/>
                            </p:stCondLst>
                            <p:childTnLst>
                              <p:par>
                                <p:cTn id="75" presetID="9" presetClass="entr" presetSubtype="0" fill="hold" grpId="0" nodeType="afterEffect">
                                  <p:stCondLst>
                                    <p:cond delay="0"/>
                                  </p:stCondLst>
                                  <p:childTnLst>
                                    <p:set>
                                      <p:cBhvr>
                                        <p:cTn id="76" dur="1" fill="hold">
                                          <p:stCondLst>
                                            <p:cond delay="0"/>
                                          </p:stCondLst>
                                        </p:cTn>
                                        <p:tgtEl>
                                          <p:spTgt spid="204829"/>
                                        </p:tgtEl>
                                        <p:attrNameLst>
                                          <p:attrName>style.visibility</p:attrName>
                                        </p:attrNameLst>
                                      </p:cBhvr>
                                      <p:to>
                                        <p:strVal val="visible"/>
                                      </p:to>
                                    </p:set>
                                    <p:animEffect transition="in" filter="dissolve">
                                      <p:cBhvr>
                                        <p:cTn id="77" dur="500"/>
                                        <p:tgtEl>
                                          <p:spTgt spid="204829"/>
                                        </p:tgtEl>
                                      </p:cBhvr>
                                    </p:animEffect>
                                  </p:childTnLst>
                                </p:cTn>
                              </p:par>
                            </p:childTnLst>
                          </p:cTn>
                        </p:par>
                        <p:par>
                          <p:cTn id="78" fill="hold">
                            <p:stCondLst>
                              <p:cond delay="4500"/>
                            </p:stCondLst>
                            <p:childTnLst>
                              <p:par>
                                <p:cTn id="79" presetID="22" presetClass="entr" presetSubtype="1" fill="hold" nodeType="after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wipe(up)">
                                      <p:cBhvr>
                                        <p:cTn id="81" dur="500"/>
                                        <p:tgtEl>
                                          <p:spTgt spid="6"/>
                                        </p:tgtEl>
                                      </p:cBhvr>
                                    </p:animEffect>
                                  </p:childTnLst>
                                </p:cTn>
                              </p:par>
                            </p:childTnLst>
                          </p:cTn>
                        </p:par>
                        <p:par>
                          <p:cTn id="82" fill="hold">
                            <p:stCondLst>
                              <p:cond delay="5000"/>
                            </p:stCondLst>
                            <p:childTnLst>
                              <p:par>
                                <p:cTn id="83" presetID="9" presetClass="entr" presetSubtype="0" fill="hold" grpId="0" nodeType="afterEffect">
                                  <p:stCondLst>
                                    <p:cond delay="0"/>
                                  </p:stCondLst>
                                  <p:childTnLst>
                                    <p:set>
                                      <p:cBhvr>
                                        <p:cTn id="84" dur="1" fill="hold">
                                          <p:stCondLst>
                                            <p:cond delay="0"/>
                                          </p:stCondLst>
                                        </p:cTn>
                                        <p:tgtEl>
                                          <p:spTgt spid="204830"/>
                                        </p:tgtEl>
                                        <p:attrNameLst>
                                          <p:attrName>style.visibility</p:attrName>
                                        </p:attrNameLst>
                                      </p:cBhvr>
                                      <p:to>
                                        <p:strVal val="visible"/>
                                      </p:to>
                                    </p:set>
                                    <p:animEffect transition="in" filter="dissolve">
                                      <p:cBhvr>
                                        <p:cTn id="85" dur="500"/>
                                        <p:tgtEl>
                                          <p:spTgt spid="204830"/>
                                        </p:tgtEl>
                                      </p:cBhvr>
                                    </p:animEffect>
                                  </p:childTnLst>
                                </p:cTn>
                              </p:par>
                            </p:childTnLst>
                          </p:cTn>
                        </p:par>
                        <p:par>
                          <p:cTn id="86" fill="hold">
                            <p:stCondLst>
                              <p:cond delay="5500"/>
                            </p:stCondLst>
                            <p:childTnLst>
                              <p:par>
                                <p:cTn id="87" presetID="22" presetClass="entr" presetSubtype="1" fill="hold" nodeType="after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wipe(up)">
                                      <p:cBhvr>
                                        <p:cTn id="8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15" grpId="0" animBg="1"/>
      <p:bldP spid="204816" grpId="0" animBg="1"/>
      <p:bldP spid="204819" grpId="0" animBg="1"/>
      <p:bldP spid="204820" grpId="0" animBg="1"/>
      <p:bldP spid="204825" grpId="0" animBg="1"/>
      <p:bldP spid="204826" grpId="0" animBg="1"/>
      <p:bldP spid="204827" grpId="0" animBg="1"/>
      <p:bldP spid="204828" grpId="0" animBg="1"/>
      <p:bldP spid="204829" grpId="0" animBg="1"/>
      <p:bldP spid="204830" grpId="0" animBg="1"/>
      <p:bldP spid="204844" grpId="0" animBg="1"/>
      <p:bldP spid="20484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p:cNvSpPr>
          <p:nvPr>
            <p:ph type="title" idx="4294967295"/>
          </p:nvPr>
        </p:nvSpPr>
        <p:spPr bwMode="auto">
          <a:xfrm>
            <a:off x="427609" y="811277"/>
            <a:ext cx="7499350" cy="600075"/>
          </a:xfrm>
        </p:spPr>
        <p:txBody>
          <a:bodyPr>
            <a:normAutofit fontScale="90000"/>
          </a:bodyPr>
          <a:lstStyle/>
          <a:p>
            <a:pPr>
              <a:defRPr/>
            </a:pPr>
            <a:r>
              <a:rPr lang="en-US" dirty="0">
                <a:effectLst>
                  <a:outerShdw blurRad="38100" dist="38100" dir="2700000" algn="tl">
                    <a:srgbClr val="000000">
                      <a:alpha val="43137"/>
                    </a:srgbClr>
                  </a:outerShdw>
                </a:effectLst>
                <a:latin typeface="Gill Sans MT" pitchFamily="34" charset="0"/>
              </a:rPr>
              <a:t>What are Side Channels?</a:t>
            </a:r>
          </a:p>
        </p:txBody>
      </p:sp>
      <p:sp>
        <p:nvSpPr>
          <p:cNvPr id="27651" name="Rectangle 3"/>
          <p:cNvSpPr>
            <a:spLocks noGrp="1"/>
          </p:cNvSpPr>
          <p:nvPr>
            <p:ph type="body" idx="4294967295"/>
          </p:nvPr>
        </p:nvSpPr>
        <p:spPr>
          <a:xfrm>
            <a:off x="329184" y="1932432"/>
            <a:ext cx="7696200" cy="3657600"/>
          </a:xfrm>
        </p:spPr>
        <p:txBody>
          <a:bodyPr/>
          <a:lstStyle/>
          <a:p>
            <a:r>
              <a:rPr lang="en-US">
                <a:latin typeface="Gill Sans MT" pitchFamily="34" charset="0"/>
              </a:rPr>
              <a:t>These are covert channels which leak information which the designers of cryptographic algorithms did not consider.</a:t>
            </a:r>
          </a:p>
          <a:p>
            <a:r>
              <a:rPr lang="en-US" dirty="0">
                <a:latin typeface="Gill Sans MT" pitchFamily="34" charset="0"/>
              </a:rPr>
              <a:t>Information is leaked because of the implementation:</a:t>
            </a:r>
          </a:p>
          <a:p>
            <a:pPr lvl="1"/>
            <a:r>
              <a:rPr lang="en-US" dirty="0">
                <a:latin typeface="Gill Sans MT" pitchFamily="34" charset="0"/>
              </a:rPr>
              <a:t>optimization leads to information leakage</a:t>
            </a:r>
          </a:p>
          <a:p>
            <a:pPr lvl="1"/>
            <a:r>
              <a:rPr lang="en-US" dirty="0">
                <a:latin typeface="Gill Sans MT" pitchFamily="34" charset="0"/>
              </a:rPr>
              <a:t>example: </a:t>
            </a:r>
            <a:r>
              <a:rPr lang="en-US" b="1" dirty="0">
                <a:latin typeface="Gill Sans MT" pitchFamily="34" charset="0"/>
              </a:rPr>
              <a:t>an if-else statement in a programming language</a:t>
            </a:r>
          </a:p>
          <a:p>
            <a:endParaRPr lang="en-US" b="1" dirty="0">
              <a:latin typeface="Gill Sans MT" pitchFamily="34" charset="0"/>
            </a:endParaRPr>
          </a:p>
          <a:p>
            <a:endParaRPr lang="en-US" dirty="0">
              <a:latin typeface="Gill Sans MT" pitchFamily="34" charset="0"/>
            </a:endParaRPr>
          </a:p>
        </p:txBody>
      </p:sp>
    </p:spTree>
    <p:extLst>
      <p:ext uri="{BB962C8B-B14F-4D97-AF65-F5344CB8AC3E}">
        <p14:creationId xmlns:p14="http://schemas.microsoft.com/office/powerpoint/2010/main" val="13796218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type="title"/>
          </p:nvPr>
        </p:nvSpPr>
        <p:spPr bwMode="auto">
          <a:xfrm>
            <a:off x="399288" y="383413"/>
            <a:ext cx="10515600" cy="1325563"/>
          </a:xfrm>
        </p:spPr>
        <p:txBody>
          <a:bodyPr>
            <a:normAutofit/>
          </a:bodyPr>
          <a:lstStyle/>
          <a:p>
            <a:pPr>
              <a:defRPr/>
            </a:pPr>
            <a:r>
              <a:rPr lang="en-US" dirty="0">
                <a:solidFill>
                  <a:schemeClr val="tx2"/>
                </a:solidFill>
                <a:ea typeface="ＭＳ Ｐゴシック" pitchFamily="34" charset="-128"/>
              </a:rPr>
              <a:t>Cryptographic Implementations</a:t>
            </a:r>
          </a:p>
        </p:txBody>
      </p:sp>
      <p:sp>
        <p:nvSpPr>
          <p:cNvPr id="465922" name="Rectangle 3"/>
          <p:cNvSpPr>
            <a:spLocks noGrp="1"/>
          </p:cNvSpPr>
          <p:nvPr>
            <p:ph type="body" idx="1"/>
          </p:nvPr>
        </p:nvSpPr>
        <p:spPr>
          <a:xfrm>
            <a:off x="298704" y="1708976"/>
            <a:ext cx="7499350" cy="4800600"/>
          </a:xfrm>
        </p:spPr>
        <p:txBody>
          <a:bodyPr/>
          <a:lstStyle/>
          <a:p>
            <a:pPr>
              <a:lnSpc>
                <a:spcPct val="90000"/>
              </a:lnSpc>
              <a:buFont typeface="Wingdings 2" pitchFamily="18" charset="2"/>
              <a:buNone/>
            </a:pPr>
            <a:r>
              <a:rPr lang="en-US" dirty="0">
                <a:ea typeface="ＭＳ Ｐゴシック"/>
                <a:cs typeface="ＭＳ Ｐゴシック"/>
              </a:rPr>
              <a:t>Cryptography is always an overhead.</a:t>
            </a:r>
          </a:p>
          <a:p>
            <a:pPr lvl="1">
              <a:lnSpc>
                <a:spcPct val="90000"/>
              </a:lnSpc>
              <a:buFont typeface="Arial" charset="0"/>
              <a:buChar char="•"/>
            </a:pPr>
            <a:r>
              <a:rPr lang="en-US" dirty="0">
                <a:ea typeface="ＭＳ Ｐゴシック"/>
              </a:rPr>
              <a:t>For security, the algorithms are very computation intensive.</a:t>
            </a:r>
          </a:p>
          <a:p>
            <a:pPr lvl="2">
              <a:lnSpc>
                <a:spcPct val="90000"/>
              </a:lnSpc>
              <a:buFont typeface="Arial" charset="0"/>
              <a:buChar char="•"/>
            </a:pPr>
            <a:r>
              <a:rPr lang="en-US" dirty="0">
                <a:ea typeface="ＭＳ Ｐゴシック"/>
              </a:rPr>
              <a:t>symmetric algorithms have large number of rounds, uses non-linear Boolean functions.</a:t>
            </a:r>
          </a:p>
          <a:p>
            <a:pPr lvl="2">
              <a:lnSpc>
                <a:spcPct val="90000"/>
              </a:lnSpc>
              <a:buFont typeface="Arial" charset="0"/>
              <a:buChar char="•"/>
            </a:pPr>
            <a:r>
              <a:rPr lang="en-US" dirty="0">
                <a:ea typeface="ＭＳ Ｐゴシック"/>
              </a:rPr>
              <a:t>asymmetric algorithms operates on large numbers, performs complex mathematical operations.</a:t>
            </a:r>
          </a:p>
          <a:p>
            <a:pPr lvl="1">
              <a:lnSpc>
                <a:spcPct val="90000"/>
              </a:lnSpc>
              <a:buFont typeface="Arial" charset="0"/>
              <a:buChar char="•"/>
            </a:pPr>
            <a:r>
              <a:rPr lang="en-US" dirty="0">
                <a:ea typeface="ＭＳ Ｐゴシック"/>
              </a:rPr>
              <a:t>Design Challenges: Performance, Size, Power.</a:t>
            </a:r>
          </a:p>
          <a:p>
            <a:pPr lvl="1">
              <a:lnSpc>
                <a:spcPct val="90000"/>
              </a:lnSpc>
              <a:buFont typeface="Arial" charset="0"/>
              <a:buChar char="•"/>
            </a:pPr>
            <a:r>
              <a:rPr lang="en-US" dirty="0">
                <a:ea typeface="ＭＳ Ｐゴシック"/>
              </a:rPr>
              <a:t>Further, need to tackle information leakage through covert channels: Secured Implementations.</a:t>
            </a:r>
          </a:p>
        </p:txBody>
      </p:sp>
    </p:spTree>
    <p:extLst>
      <p:ext uri="{BB962C8B-B14F-4D97-AF65-F5344CB8AC3E}">
        <p14:creationId xmlns:p14="http://schemas.microsoft.com/office/powerpoint/2010/main" val="9232105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p:cNvSpPr>
            <a:spLocks noGrp="1"/>
          </p:cNvSpPr>
          <p:nvPr>
            <p:ph type="title" idx="4294967295"/>
          </p:nvPr>
        </p:nvSpPr>
        <p:spPr bwMode="auto">
          <a:xfrm>
            <a:off x="673608" y="124619"/>
            <a:ext cx="10515600" cy="1325563"/>
          </a:xfrm>
        </p:spPr>
        <p:txBody>
          <a:bodyPr/>
          <a:lstStyle/>
          <a:p>
            <a:pPr>
              <a:defRPr/>
            </a:pPr>
            <a:r>
              <a:rPr lang="en-US" dirty="0">
                <a:solidFill>
                  <a:schemeClr val="tx2"/>
                </a:solidFill>
                <a:ea typeface="ＭＳ Ｐゴシック" pitchFamily="34" charset="-128"/>
              </a:rPr>
              <a:t>Binary Finite Fields</a:t>
            </a:r>
          </a:p>
        </p:txBody>
      </p:sp>
      <p:sp>
        <p:nvSpPr>
          <p:cNvPr id="3" name="Content Placeholder 2"/>
          <p:cNvSpPr>
            <a:spLocks noGrp="1"/>
          </p:cNvSpPr>
          <p:nvPr>
            <p:ph idx="4294967295"/>
          </p:nvPr>
        </p:nvSpPr>
        <p:spPr>
          <a:xfrm>
            <a:off x="1072896" y="1311910"/>
            <a:ext cx="7499350" cy="4768850"/>
          </a:xfrm>
        </p:spPr>
        <p:txBody>
          <a:bodyPr>
            <a:normAutofit fontScale="92500"/>
          </a:bodyPr>
          <a:lstStyle/>
          <a:p>
            <a:pPr marL="342900" indent="-342900">
              <a:lnSpc>
                <a:spcPct val="80000"/>
              </a:lnSpc>
              <a:defRPr/>
            </a:pPr>
            <a:r>
              <a:rPr lang="en-US" sz="3000" dirty="0"/>
              <a:t>A </a:t>
            </a:r>
            <a:r>
              <a:rPr lang="en-US" sz="3000" b="1" dirty="0">
                <a:solidFill>
                  <a:schemeClr val="accent3">
                    <a:lumMod val="50000"/>
                  </a:schemeClr>
                </a:solidFill>
              </a:rPr>
              <a:t>finite field</a:t>
            </a:r>
            <a:r>
              <a:rPr lang="en-US" sz="3000" b="1" dirty="0"/>
              <a:t> </a:t>
            </a:r>
            <a:r>
              <a:rPr lang="en-US" sz="3000" dirty="0"/>
              <a:t>defines a finite set </a:t>
            </a:r>
            <a:r>
              <a:rPr lang="en-US" sz="3000" dirty="0">
                <a:latin typeface="Castellar" pitchFamily="18" charset="0"/>
              </a:rPr>
              <a:t>S</a:t>
            </a:r>
            <a:r>
              <a:rPr lang="en-US" sz="3000" dirty="0"/>
              <a:t> and two commutative operations </a:t>
            </a:r>
            <a:r>
              <a:rPr lang="en-US" sz="3000" b="1" dirty="0"/>
              <a:t>( ∙ , + ) </a:t>
            </a:r>
            <a:r>
              <a:rPr lang="en-US" sz="3000" dirty="0"/>
              <a:t>in which</a:t>
            </a:r>
          </a:p>
          <a:p>
            <a:pPr marL="971550" lvl="1" indent="-514350">
              <a:lnSpc>
                <a:spcPct val="80000"/>
              </a:lnSpc>
              <a:buFont typeface="Calibri" pitchFamily="34" charset="0"/>
              <a:buAutoNum type="arabicPeriod"/>
              <a:defRPr/>
            </a:pPr>
            <a:r>
              <a:rPr lang="en-US" sz="2600" dirty="0"/>
              <a:t>Two elements can be added, subtracted, multiplied</a:t>
            </a:r>
          </a:p>
          <a:p>
            <a:pPr marL="971550" lvl="1" indent="-514350">
              <a:lnSpc>
                <a:spcPct val="80000"/>
              </a:lnSpc>
              <a:buFont typeface="Calibri" pitchFamily="34" charset="0"/>
              <a:buAutoNum type="arabicPeriod"/>
              <a:defRPr/>
            </a:pPr>
            <a:r>
              <a:rPr lang="en-US" sz="2600" dirty="0"/>
              <a:t>Any element can be divided by a non-zero element</a:t>
            </a:r>
          </a:p>
          <a:p>
            <a:pPr marL="971550" lvl="1" indent="-514350">
              <a:lnSpc>
                <a:spcPct val="80000"/>
              </a:lnSpc>
              <a:buFont typeface="Calibri" pitchFamily="34" charset="0"/>
              <a:buAutoNum type="arabicPeriod"/>
              <a:defRPr/>
            </a:pPr>
            <a:r>
              <a:rPr lang="en-US" sz="2600" dirty="0"/>
              <a:t>Multiplication distributes over addition</a:t>
            </a:r>
          </a:p>
          <a:p>
            <a:pPr marL="971550" lvl="1" indent="-514350">
              <a:lnSpc>
                <a:spcPct val="80000"/>
              </a:lnSpc>
              <a:buNone/>
              <a:defRPr/>
            </a:pPr>
            <a:endParaRPr lang="en-US" sz="2600" dirty="0"/>
          </a:p>
          <a:p>
            <a:pPr marL="342900" indent="-342900">
              <a:lnSpc>
                <a:spcPct val="80000"/>
              </a:lnSpc>
              <a:defRPr/>
            </a:pPr>
            <a:r>
              <a:rPr lang="en-US" sz="3000" b="1" dirty="0">
                <a:solidFill>
                  <a:schemeClr val="accent3">
                    <a:lumMod val="50000"/>
                  </a:schemeClr>
                </a:solidFill>
              </a:rPr>
              <a:t>Binary Finite Fields: </a:t>
            </a:r>
            <a:r>
              <a:rPr lang="en-US" sz="3000" dirty="0"/>
              <a:t>The set </a:t>
            </a:r>
            <a:r>
              <a:rPr lang="en-US" sz="3000" dirty="0">
                <a:latin typeface="Castellar" pitchFamily="18" charset="0"/>
              </a:rPr>
              <a:t>S</a:t>
            </a:r>
            <a:r>
              <a:rPr lang="en-US" sz="3000" dirty="0"/>
              <a:t> consists polynomials with coefficients in {0,1}</a:t>
            </a:r>
          </a:p>
          <a:p>
            <a:pPr marL="971550" lvl="1" indent="-514350">
              <a:lnSpc>
                <a:spcPct val="80000"/>
              </a:lnSpc>
              <a:defRPr/>
            </a:pPr>
            <a:r>
              <a:rPr lang="en-US" sz="2600" dirty="0"/>
              <a:t>Also known as Galois field</a:t>
            </a:r>
          </a:p>
          <a:p>
            <a:pPr marL="971550" lvl="1" indent="-514350">
              <a:lnSpc>
                <a:spcPct val="80000"/>
              </a:lnSpc>
              <a:defRPr/>
            </a:pPr>
            <a:r>
              <a:rPr lang="en-US" sz="2600" dirty="0"/>
              <a:t>Represented as GF(2</a:t>
            </a:r>
            <a:r>
              <a:rPr lang="en-US" sz="2600" baseline="30000" dirty="0"/>
              <a:t>m</a:t>
            </a:r>
            <a:r>
              <a:rPr lang="en-US" sz="2600" dirty="0"/>
              <a:t>), where 2</a:t>
            </a:r>
            <a:r>
              <a:rPr lang="en-US" sz="2600" baseline="30000" dirty="0"/>
              <a:t>m</a:t>
            </a:r>
            <a:r>
              <a:rPr lang="en-US" sz="2600" dirty="0"/>
              <a:t> is the number of elements in </a:t>
            </a:r>
            <a:r>
              <a:rPr lang="en-US" sz="2600" b="1" dirty="0">
                <a:latin typeface="Castellar" pitchFamily="18" charset="0"/>
              </a:rPr>
              <a:t>S</a:t>
            </a:r>
          </a:p>
          <a:p>
            <a:pPr marL="342900" indent="-342900">
              <a:lnSpc>
                <a:spcPct val="80000"/>
              </a:lnSpc>
              <a:defRPr/>
            </a:pPr>
            <a:r>
              <a:rPr lang="en-US" sz="3000" dirty="0"/>
              <a:t>AES is constructed using binary finite fields</a:t>
            </a:r>
          </a:p>
          <a:p>
            <a:pPr marL="342900" indent="-342900">
              <a:lnSpc>
                <a:spcPct val="80000"/>
              </a:lnSpc>
              <a:buNone/>
              <a:defRPr/>
            </a:pPr>
            <a:endParaRPr lang="en-US" sz="3000" b="1" dirty="0"/>
          </a:p>
          <a:p>
            <a:pPr marL="971550" lvl="1" indent="-514350">
              <a:lnSpc>
                <a:spcPct val="80000"/>
              </a:lnSpc>
              <a:buNone/>
              <a:defRPr/>
            </a:pPr>
            <a:endParaRPr lang="en-US" sz="2600" dirty="0"/>
          </a:p>
          <a:p>
            <a:pPr marL="971550" lvl="1" indent="-514350">
              <a:lnSpc>
                <a:spcPct val="80000"/>
              </a:lnSpc>
              <a:defRPr/>
            </a:pPr>
            <a:endParaRPr lang="en-US" sz="2600" dirty="0"/>
          </a:p>
          <a:p>
            <a:pPr marL="342900" indent="-342900">
              <a:lnSpc>
                <a:spcPct val="80000"/>
              </a:lnSpc>
              <a:defRPr/>
            </a:pPr>
            <a:endParaRPr lang="en-US" sz="3000" dirty="0"/>
          </a:p>
        </p:txBody>
      </p:sp>
      <p:graphicFrame>
        <p:nvGraphicFramePr>
          <p:cNvPr id="2050" name="Object 2"/>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27" name="Equation" r:id="rId3" imgW="114151" imgH="215619" progId="Equation.3">
                  <p:embed/>
                </p:oleObj>
              </mc:Choice>
              <mc:Fallback>
                <p:oleObj name="Equation"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866520" y="548280"/>
              <a:ext cx="10157760" cy="5230080"/>
            </p14:xfrm>
          </p:contentPart>
        </mc:Choice>
        <mc:Fallback>
          <p:pic>
            <p:nvPicPr>
              <p:cNvPr id="2" name="Ink 1"/>
              <p:cNvPicPr/>
              <p:nvPr/>
            </p:nvPicPr>
            <p:blipFill>
              <a:blip r:embed="rId6"/>
              <a:stretch>
                <a:fillRect/>
              </a:stretch>
            </p:blipFill>
            <p:spPr>
              <a:xfrm>
                <a:off x="853560" y="532800"/>
                <a:ext cx="10187280" cy="5261760"/>
              </a:xfrm>
              <a:prstGeom prst="rect">
                <a:avLst/>
              </a:prstGeom>
            </p:spPr>
          </p:pic>
        </mc:Fallback>
      </mc:AlternateContent>
    </p:spTree>
    <p:extLst>
      <p:ext uri="{BB962C8B-B14F-4D97-AF65-F5344CB8AC3E}">
        <p14:creationId xmlns:p14="http://schemas.microsoft.com/office/powerpoint/2010/main" val="3838176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21127"/>
          </a:xfrm>
          <a:prstGeom prst="rect">
            <a:avLst/>
          </a:prstGeom>
        </p:spPr>
      </p:pic>
    </p:spTree>
    <p:extLst>
      <p:ext uri="{BB962C8B-B14F-4D97-AF65-F5344CB8AC3E}">
        <p14:creationId xmlns:p14="http://schemas.microsoft.com/office/powerpoint/2010/main" val="19742913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8912" y="421023"/>
            <a:ext cx="10579608" cy="6309420"/>
          </a:xfrm>
          <a:prstGeom prst="rect">
            <a:avLst/>
          </a:prstGeom>
          <a:noFill/>
        </p:spPr>
        <p:txBody>
          <a:bodyPr wrap="square" rtlCol="0">
            <a:spAutoFit/>
          </a:bodyPr>
          <a:lstStyle/>
          <a:p>
            <a:pPr>
              <a:lnSpc>
                <a:spcPct val="200000"/>
              </a:lnSpc>
            </a:pPr>
            <a:r>
              <a:rPr lang="en-US" sz="2000" b="1" dirty="0">
                <a:solidFill>
                  <a:srgbClr val="C00000"/>
                </a:solidFill>
              </a:rPr>
              <a:t>Conclusion</a:t>
            </a:r>
            <a:r>
              <a:rPr lang="en-US" b="1" dirty="0"/>
              <a:t>:</a:t>
            </a:r>
          </a:p>
          <a:p>
            <a:pPr>
              <a:lnSpc>
                <a:spcPct val="200000"/>
              </a:lnSpc>
            </a:pPr>
            <a:r>
              <a:rPr lang="en-US" b="1" dirty="0"/>
              <a:t>AES is defined on binary finite fields GF(2)</a:t>
            </a:r>
          </a:p>
          <a:p>
            <a:pPr>
              <a:lnSpc>
                <a:spcPct val="200000"/>
              </a:lnSpc>
            </a:pPr>
            <a:r>
              <a:rPr lang="en-US" b="1" dirty="0"/>
              <a:t>AES rounds are composed of different sub-operations: </a:t>
            </a:r>
            <a:r>
              <a:rPr lang="en-US" b="1" dirty="0" err="1"/>
              <a:t>AddRoundKey</a:t>
            </a:r>
            <a:r>
              <a:rPr lang="en-US" b="1" dirty="0"/>
              <a:t>, Byte Substitution, </a:t>
            </a:r>
            <a:r>
              <a:rPr lang="en-US" b="1" dirty="0" err="1"/>
              <a:t>ShiftRows</a:t>
            </a:r>
            <a:r>
              <a:rPr lang="en-US" b="1" dirty="0"/>
              <a:t>, </a:t>
            </a:r>
            <a:r>
              <a:rPr lang="en-US" b="1" dirty="0" err="1"/>
              <a:t>MixColumns</a:t>
            </a:r>
            <a:r>
              <a:rPr lang="en-US" b="1" dirty="0"/>
              <a:t>.</a:t>
            </a:r>
          </a:p>
          <a:p>
            <a:pPr>
              <a:lnSpc>
                <a:spcPct val="200000"/>
              </a:lnSpc>
            </a:pPr>
            <a:r>
              <a:rPr lang="en-US" b="1" dirty="0"/>
              <a:t>The sub-operations are defined in the finite field GF(2).</a:t>
            </a:r>
          </a:p>
          <a:p>
            <a:pPr>
              <a:lnSpc>
                <a:spcPct val="200000"/>
              </a:lnSpc>
            </a:pPr>
            <a:r>
              <a:rPr lang="en-US" b="1" dirty="0"/>
              <a:t>Side Channels and Crypto-Hardware design challenges</a:t>
            </a:r>
          </a:p>
          <a:p>
            <a:pPr>
              <a:lnSpc>
                <a:spcPct val="200000"/>
              </a:lnSpc>
            </a:pPr>
            <a:r>
              <a:rPr lang="en-US" b="1" dirty="0"/>
              <a:t> </a:t>
            </a:r>
          </a:p>
          <a:p>
            <a:pPr>
              <a:lnSpc>
                <a:spcPct val="200000"/>
              </a:lnSpc>
            </a:pPr>
            <a:endParaRPr lang="en-US" b="1" dirty="0"/>
          </a:p>
          <a:p>
            <a:pPr>
              <a:lnSpc>
                <a:spcPct val="200000"/>
              </a:lnSpc>
            </a:pPr>
            <a:endParaRPr lang="en-US" b="1" dirty="0"/>
          </a:p>
          <a:p>
            <a:pPr>
              <a:lnSpc>
                <a:spcPct val="200000"/>
              </a:lnSpc>
            </a:pPr>
            <a:r>
              <a:rPr lang="en-US" b="1" dirty="0"/>
              <a:t> </a:t>
            </a:r>
          </a:p>
          <a:p>
            <a:pPr>
              <a:lnSpc>
                <a:spcPct val="200000"/>
              </a:lnSpc>
            </a:pPr>
            <a:endParaRPr lang="en-US" sz="2000" b="1" dirty="0">
              <a:solidFill>
                <a:srgbClr val="002060"/>
              </a:solidFill>
            </a:endParaRPr>
          </a:p>
        </p:txBody>
      </p:sp>
    </p:spTree>
    <p:extLst>
      <p:ext uri="{BB962C8B-B14F-4D97-AF65-F5344CB8AC3E}">
        <p14:creationId xmlns:p14="http://schemas.microsoft.com/office/powerpoint/2010/main" val="11444190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75188"/>
          </a:xfrm>
          <a:prstGeom prst="rect">
            <a:avLst/>
          </a:prstGeom>
        </p:spPr>
      </p:pic>
    </p:spTree>
    <p:extLst>
      <p:ext uri="{BB962C8B-B14F-4D97-AF65-F5344CB8AC3E}">
        <p14:creationId xmlns:p14="http://schemas.microsoft.com/office/powerpoint/2010/main" val="20247997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8" name="Picture 4" descr="fig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890" y="822960"/>
            <a:ext cx="6260254" cy="49016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7779240" y="657360"/>
              <a:ext cx="4064760" cy="5159160"/>
            </p14:xfrm>
          </p:contentPart>
        </mc:Choice>
        <mc:Fallback>
          <p:pic>
            <p:nvPicPr>
              <p:cNvPr id="2" name="Ink 1"/>
              <p:cNvPicPr/>
              <p:nvPr/>
            </p:nvPicPr>
            <p:blipFill>
              <a:blip r:embed="rId4"/>
              <a:stretch>
                <a:fillRect/>
              </a:stretch>
            </p:blipFill>
            <p:spPr>
              <a:xfrm>
                <a:off x="7763760" y="644400"/>
                <a:ext cx="4093560" cy="5186880"/>
              </a:xfrm>
              <a:prstGeom prst="rect">
                <a:avLst/>
              </a:prstGeom>
            </p:spPr>
          </p:pic>
        </mc:Fallback>
      </mc:AlternateContent>
    </p:spTree>
    <p:extLst>
      <p:ext uri="{BB962C8B-B14F-4D97-AF65-F5344CB8AC3E}">
        <p14:creationId xmlns:p14="http://schemas.microsoft.com/office/powerpoint/2010/main" val="19297003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2" name="Picture 4" descr="fig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739246"/>
            <a:ext cx="6156960" cy="48208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6782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80" name="Picture 4" descr="fig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3352" y="542545"/>
            <a:ext cx="6705600" cy="52498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777760" y="658800"/>
              <a:ext cx="7800480" cy="3140640"/>
            </p14:xfrm>
          </p:contentPart>
        </mc:Choice>
        <mc:Fallback>
          <p:pic>
            <p:nvPicPr>
              <p:cNvPr id="2" name="Ink 1"/>
              <p:cNvPicPr/>
              <p:nvPr/>
            </p:nvPicPr>
            <p:blipFill>
              <a:blip r:embed="rId4"/>
              <a:stretch>
                <a:fillRect/>
              </a:stretch>
            </p:blipFill>
            <p:spPr>
              <a:xfrm>
                <a:off x="2764440" y="644760"/>
                <a:ext cx="7829640" cy="3164760"/>
              </a:xfrm>
              <a:prstGeom prst="rect">
                <a:avLst/>
              </a:prstGeom>
            </p:spPr>
          </p:pic>
        </mc:Fallback>
      </mc:AlternateContent>
    </p:spTree>
    <p:extLst>
      <p:ext uri="{BB962C8B-B14F-4D97-AF65-F5344CB8AC3E}">
        <p14:creationId xmlns:p14="http://schemas.microsoft.com/office/powerpoint/2010/main" val="6269419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8" name="Picture 4" descr="fig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008" y="722196"/>
            <a:ext cx="6233160" cy="488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623400" y="955800"/>
              <a:ext cx="7742880" cy="4507560"/>
            </p14:xfrm>
          </p:contentPart>
        </mc:Choice>
        <mc:Fallback>
          <p:pic>
            <p:nvPicPr>
              <p:cNvPr id="2" name="Ink 1"/>
              <p:cNvPicPr/>
              <p:nvPr/>
            </p:nvPicPr>
            <p:blipFill>
              <a:blip r:embed="rId4"/>
              <a:stretch>
                <a:fillRect/>
              </a:stretch>
            </p:blipFill>
            <p:spPr>
              <a:xfrm>
                <a:off x="3614760" y="943920"/>
                <a:ext cx="7767360" cy="4534200"/>
              </a:xfrm>
              <a:prstGeom prst="rect">
                <a:avLst/>
              </a:prstGeom>
            </p:spPr>
          </p:pic>
        </mc:Fallback>
      </mc:AlternateContent>
    </p:spTree>
    <p:extLst>
      <p:ext uri="{BB962C8B-B14F-4D97-AF65-F5344CB8AC3E}">
        <p14:creationId xmlns:p14="http://schemas.microsoft.com/office/powerpoint/2010/main" val="14585646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2" name="Picture 4" descr="fig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281114"/>
            <a:ext cx="5486400" cy="4295775"/>
          </a:xfrm>
          <a:prstGeom prst="rect">
            <a:avLst/>
          </a:prstGeom>
          <a:noFill/>
          <a:extLst>
            <a:ext uri="{909E8E84-426E-40DD-AFC4-6F175D3DCCD1}">
              <a14:hiddenFill xmlns:a14="http://schemas.microsoft.com/office/drawing/2010/main">
                <a:solidFill>
                  <a:srgbClr val="FFFFFF"/>
                </a:solidFill>
              </a14:hiddenFill>
            </a:ext>
          </a:extLst>
        </p:spPr>
      </p:pic>
      <p:pic>
        <p:nvPicPr>
          <p:cNvPr id="78853" name="Picture 5" descr="fig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360" y="549371"/>
            <a:ext cx="6720840" cy="526310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3242160" y="1114560"/>
              <a:ext cx="5514480" cy="2921760"/>
            </p14:xfrm>
          </p:contentPart>
        </mc:Choice>
        <mc:Fallback>
          <p:pic>
            <p:nvPicPr>
              <p:cNvPr id="2" name="Ink 1"/>
              <p:cNvPicPr/>
              <p:nvPr/>
            </p:nvPicPr>
            <p:blipFill>
              <a:blip r:embed="rId5"/>
              <a:stretch>
                <a:fillRect/>
              </a:stretch>
            </p:blipFill>
            <p:spPr>
              <a:xfrm>
                <a:off x="3227760" y="1100880"/>
                <a:ext cx="5544360" cy="2949480"/>
              </a:xfrm>
              <a:prstGeom prst="rect">
                <a:avLst/>
              </a:prstGeom>
            </p:spPr>
          </p:pic>
        </mc:Fallback>
      </mc:AlternateContent>
    </p:spTree>
    <p:extLst>
      <p:ext uri="{BB962C8B-B14F-4D97-AF65-F5344CB8AC3E}">
        <p14:creationId xmlns:p14="http://schemas.microsoft.com/office/powerpoint/2010/main" val="5704269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6" name="Picture 4" descr="fig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281114"/>
            <a:ext cx="5486400" cy="4295775"/>
          </a:xfrm>
          <a:prstGeom prst="rect">
            <a:avLst/>
          </a:prstGeom>
          <a:noFill/>
          <a:extLst>
            <a:ext uri="{909E8E84-426E-40DD-AFC4-6F175D3DCCD1}">
              <a14:hiddenFill xmlns:a14="http://schemas.microsoft.com/office/drawing/2010/main">
                <a:solidFill>
                  <a:srgbClr val="FFFFFF"/>
                </a:solidFill>
              </a14:hiddenFill>
            </a:ext>
          </a:extLst>
        </p:spPr>
      </p:pic>
      <p:pic>
        <p:nvPicPr>
          <p:cNvPr id="79877" name="Picture 5" descr="fig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8568" y="734600"/>
            <a:ext cx="6470904" cy="506650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13400" y="626400"/>
              <a:ext cx="11750040" cy="4976280"/>
            </p14:xfrm>
          </p:contentPart>
        </mc:Choice>
        <mc:Fallback>
          <p:pic>
            <p:nvPicPr>
              <p:cNvPr id="2" name="Ink 1"/>
              <p:cNvPicPr/>
              <p:nvPr/>
            </p:nvPicPr>
            <p:blipFill>
              <a:blip r:embed="rId5"/>
              <a:stretch>
                <a:fillRect/>
              </a:stretch>
            </p:blipFill>
            <p:spPr>
              <a:xfrm>
                <a:off x="97560" y="614160"/>
                <a:ext cx="11780640" cy="5004360"/>
              </a:xfrm>
              <a:prstGeom prst="rect">
                <a:avLst/>
              </a:prstGeom>
            </p:spPr>
          </p:pic>
        </mc:Fallback>
      </mc:AlternateContent>
    </p:spTree>
    <p:extLst>
      <p:ext uri="{BB962C8B-B14F-4D97-AF65-F5344CB8AC3E}">
        <p14:creationId xmlns:p14="http://schemas.microsoft.com/office/powerpoint/2010/main" val="7982778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26531CA6B29D498611FF44E4B9A516" ma:contentTypeVersion="7" ma:contentTypeDescription="Create a new document." ma:contentTypeScope="" ma:versionID="d7e205b1d5166a5e13209c9c34057cb0">
  <xsd:schema xmlns:xsd="http://www.w3.org/2001/XMLSchema" xmlns:xs="http://www.w3.org/2001/XMLSchema" xmlns:p="http://schemas.microsoft.com/office/2006/metadata/properties" xmlns:ns2="f4f41830-a3a6-4385-8543-65e908e34dde" targetNamespace="http://schemas.microsoft.com/office/2006/metadata/properties" ma:root="true" ma:fieldsID="652eda916873b293ba8ed682d85b4e26" ns2:_="">
    <xsd:import namespace="f4f41830-a3a6-4385-8543-65e908e34dd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f41830-a3a6-4385-8543-65e908e34d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CADBED-FD5F-439D-9094-01868DE3175E}"/>
</file>

<file path=customXml/itemProps2.xml><?xml version="1.0" encoding="utf-8"?>
<ds:datastoreItem xmlns:ds="http://schemas.openxmlformats.org/officeDocument/2006/customXml" ds:itemID="{F078898B-29EC-4B06-96FE-E043F735F090}"/>
</file>

<file path=customXml/itemProps3.xml><?xml version="1.0" encoding="utf-8"?>
<ds:datastoreItem xmlns:ds="http://schemas.openxmlformats.org/officeDocument/2006/customXml" ds:itemID="{7A31E249-F8B3-43AC-9EF3-12D23E1FE218}"/>
</file>

<file path=docProps/app.xml><?xml version="1.0" encoding="utf-8"?>
<Properties xmlns="http://schemas.openxmlformats.org/officeDocument/2006/extended-properties" xmlns:vt="http://schemas.openxmlformats.org/officeDocument/2006/docPropsVTypes">
  <TotalTime>12304</TotalTime>
  <Words>939</Words>
  <Application>Microsoft Office PowerPoint</Application>
  <PresentationFormat>Custom</PresentationFormat>
  <Paragraphs>434</Paragraphs>
  <Slides>32</Slides>
  <Notes>1</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32</vt:i4>
      </vt:variant>
    </vt:vector>
  </HeadingPairs>
  <TitlesOfParts>
    <vt:vector size="35" baseType="lpstr">
      <vt:lpstr>Office Theme</vt:lpstr>
      <vt:lpstr>Equation</vt:lpstr>
      <vt:lpstr>Clip</vt:lpstr>
      <vt:lpstr>PowerPoint Presentation</vt:lpstr>
      <vt:lpstr>PowerPoint Presentation</vt:lpstr>
      <vt:lpstr>Binary Finite Fields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 Round Key</vt:lpstr>
      <vt:lpstr>Shift Rows</vt:lpstr>
      <vt:lpstr>Inverse Shift Rows</vt:lpstr>
      <vt:lpstr>Mix Columns</vt:lpstr>
      <vt:lpstr>Inverse Mix Column</vt:lpstr>
      <vt:lpstr>PowerPoint Presentation</vt:lpstr>
      <vt:lpstr>Byte Substitution</vt:lpstr>
      <vt:lpstr>PowerPoint Presentation</vt:lpstr>
      <vt:lpstr>PowerPoint Presentation</vt:lpstr>
      <vt:lpstr>S-box Encryption Table</vt:lpstr>
      <vt:lpstr>Side Channel Attacks: Targets Implementations</vt:lpstr>
      <vt:lpstr>PowerPoint Presentation</vt:lpstr>
      <vt:lpstr>Strong cryptographic algorithms are just the beginning!</vt:lpstr>
      <vt:lpstr>What are Side Channels?</vt:lpstr>
      <vt:lpstr>Cryptographic Implementations</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Sushanta Mahapatra</dc:creator>
  <cp:lastModifiedBy>Prof.D Mukhopadhyay</cp:lastModifiedBy>
  <cp:revision>115</cp:revision>
  <dcterms:created xsi:type="dcterms:W3CDTF">2018-09-11T10:32:04Z</dcterms:created>
  <dcterms:modified xsi:type="dcterms:W3CDTF">2022-02-16T14:21:34Z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0x010100A626531CA6B29D498611FF44E4B9A516</vt:lpwstr>
  </property>
</Properties>
</file>